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60" r:id="rId1"/>
  </p:sldMasterIdLst>
  <p:sldIdLst>
    <p:sldId id="257" r:id="rId2"/>
    <p:sldId id="258" r:id="rId3"/>
  </p:sldIdLst>
  <p:sldSz cx="7559675" cy="10691813"/>
  <p:notesSz cx="6858000" cy="9144000"/>
  <p:embeddedFontLst>
    <p:embeddedFont>
      <p:font typeface="Anomalia ML v2 AAA" panose="00000500000000000000" pitchFamily="50" charset="-79"/>
      <p:regular r:id="rId4"/>
      <p:bold r:id="rId5"/>
    </p:embeddedFont>
    <p:embeddedFont>
      <p:font typeface="Anomalia ML v2 AAA Light" panose="00000400000000000000" pitchFamily="50" charset="-79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2A78"/>
    <a:srgbClr val="503895"/>
    <a:srgbClr val="5835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>
        <p:scale>
          <a:sx n="80" d="100"/>
          <a:sy n="80" d="100"/>
        </p:scale>
        <p:origin x="1949" y="-8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כ"א/אדר א/תשפ"ב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47332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כ"א/אדר א/תשפ"ב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3980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כ"א/אדר א/תשפ"ב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82352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כ"א/אדר א/תשפ"ב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54417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כ"א/אדר א/תשפ"ב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37384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כ"א/אדר א/תשפ"ב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45377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כ"א/אדר א/תשפ"ב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31999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כ"א/אדר א/תשפ"ב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67755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כ"א/אדר א/תשפ"ב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08156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כ"א/אדר א/תשפ"ב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4421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כ"א/אדר א/תשפ"ב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51392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5BA75-AB1B-46A7-B77F-3A8BA4281902}" type="datetimeFigureOut">
              <a:rPr lang="he-IL" smtClean="0"/>
              <a:t>כ"א/אדר א/תשפ"ב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80401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1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r" defTabSz="755934" rtl="1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8DC481C3-67E2-475B-8920-6116019C21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" y="0"/>
            <a:ext cx="7558636" cy="10691813"/>
          </a:xfrm>
          <a:prstGeom prst="rect">
            <a:avLst/>
          </a:prstGeom>
        </p:spPr>
      </p:pic>
      <p:sp>
        <p:nvSpPr>
          <p:cNvPr id="48" name="תיבת טקסט 47">
            <a:extLst>
              <a:ext uri="{FF2B5EF4-FFF2-40B4-BE49-F238E27FC236}">
                <a16:creationId xmlns:a16="http://schemas.microsoft.com/office/drawing/2014/main" id="{A791F2D1-494F-40AF-8FEE-3EB9734D1A44}"/>
              </a:ext>
            </a:extLst>
          </p:cNvPr>
          <p:cNvSpPr txBox="1"/>
          <p:nvPr/>
        </p:nvSpPr>
        <p:spPr>
          <a:xfrm>
            <a:off x="3509674" y="-4067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sp>
        <p:nvSpPr>
          <p:cNvPr id="49" name="תיבת טקסט 48">
            <a:extLst>
              <a:ext uri="{FF2B5EF4-FFF2-40B4-BE49-F238E27FC236}">
                <a16:creationId xmlns:a16="http://schemas.microsoft.com/office/drawing/2014/main" id="{71D9FC9E-0E56-4102-81E0-7DDB03B997C8}"/>
              </a:ext>
            </a:extLst>
          </p:cNvPr>
          <p:cNvSpPr txBox="1"/>
          <p:nvPr/>
        </p:nvSpPr>
        <p:spPr>
          <a:xfrm>
            <a:off x="3509674" y="2128406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sp>
        <p:nvSpPr>
          <p:cNvPr id="50" name="תיבת טקסט 49">
            <a:extLst>
              <a:ext uri="{FF2B5EF4-FFF2-40B4-BE49-F238E27FC236}">
                <a16:creationId xmlns:a16="http://schemas.microsoft.com/office/drawing/2014/main" id="{8E2E1308-1168-4C3A-BF14-6EEFBB19D3A1}"/>
              </a:ext>
            </a:extLst>
          </p:cNvPr>
          <p:cNvSpPr txBox="1"/>
          <p:nvPr/>
        </p:nvSpPr>
        <p:spPr>
          <a:xfrm>
            <a:off x="3509674" y="4260879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sp>
        <p:nvSpPr>
          <p:cNvPr id="51" name="תיבת טקסט 50">
            <a:extLst>
              <a:ext uri="{FF2B5EF4-FFF2-40B4-BE49-F238E27FC236}">
                <a16:creationId xmlns:a16="http://schemas.microsoft.com/office/drawing/2014/main" id="{E68E7568-6D24-40DC-8D54-B14F38637DBB}"/>
              </a:ext>
            </a:extLst>
          </p:cNvPr>
          <p:cNvSpPr txBox="1"/>
          <p:nvPr/>
        </p:nvSpPr>
        <p:spPr>
          <a:xfrm>
            <a:off x="3509674" y="6393352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sp>
        <p:nvSpPr>
          <p:cNvPr id="52" name="תיבת טקסט 51">
            <a:extLst>
              <a:ext uri="{FF2B5EF4-FFF2-40B4-BE49-F238E27FC236}">
                <a16:creationId xmlns:a16="http://schemas.microsoft.com/office/drawing/2014/main" id="{262FEB98-F1C3-41C7-A2F1-C514C2AD1230}"/>
              </a:ext>
            </a:extLst>
          </p:cNvPr>
          <p:cNvSpPr txBox="1"/>
          <p:nvPr/>
        </p:nvSpPr>
        <p:spPr>
          <a:xfrm>
            <a:off x="3509674" y="8525823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grpSp>
        <p:nvGrpSpPr>
          <p:cNvPr id="8" name="קבוצה 7">
            <a:extLst>
              <a:ext uri="{FF2B5EF4-FFF2-40B4-BE49-F238E27FC236}">
                <a16:creationId xmlns:a16="http://schemas.microsoft.com/office/drawing/2014/main" id="{24D3B1DD-4AC7-42B5-8415-E12D6FBFABD1}"/>
              </a:ext>
            </a:extLst>
          </p:cNvPr>
          <p:cNvGrpSpPr/>
          <p:nvPr/>
        </p:nvGrpSpPr>
        <p:grpSpPr>
          <a:xfrm>
            <a:off x="800100" y="568347"/>
            <a:ext cx="2133600" cy="1505429"/>
            <a:chOff x="800100" y="568347"/>
            <a:chExt cx="2133600" cy="1505429"/>
          </a:xfrm>
        </p:grpSpPr>
        <p:pic>
          <p:nvPicPr>
            <p:cNvPr id="18" name="תמונה 17">
              <a:extLst>
                <a:ext uri="{FF2B5EF4-FFF2-40B4-BE49-F238E27FC236}">
                  <a16:creationId xmlns:a16="http://schemas.microsoft.com/office/drawing/2014/main" id="{B9F9AA9F-ED02-4F47-8917-3DD5EEAF5C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072406"/>
              <a:ext cx="2004060" cy="395772"/>
            </a:xfrm>
            <a:prstGeom prst="rect">
              <a:avLst/>
            </a:prstGeom>
          </p:spPr>
        </p:pic>
        <p:pic>
          <p:nvPicPr>
            <p:cNvPr id="19" name="תמונה 18">
              <a:extLst>
                <a:ext uri="{FF2B5EF4-FFF2-40B4-BE49-F238E27FC236}">
                  <a16:creationId xmlns:a16="http://schemas.microsoft.com/office/drawing/2014/main" id="{C1B6EF2E-9F4A-452A-B82A-F2E74398A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529309"/>
              <a:ext cx="2004060" cy="544467"/>
            </a:xfrm>
            <a:prstGeom prst="rect">
              <a:avLst/>
            </a:prstGeom>
          </p:spPr>
        </p:pic>
        <p:sp>
          <p:nvSpPr>
            <p:cNvPr id="20" name="תיבת טקסט 19">
              <a:extLst>
                <a:ext uri="{FF2B5EF4-FFF2-40B4-BE49-F238E27FC236}">
                  <a16:creationId xmlns:a16="http://schemas.microsoft.com/office/drawing/2014/main" id="{E39335F9-CDD3-41B7-B3CE-20B340B8B652}"/>
                </a:ext>
              </a:extLst>
            </p:cNvPr>
            <p:cNvSpPr txBox="1"/>
            <p:nvPr/>
          </p:nvSpPr>
          <p:spPr>
            <a:xfrm>
              <a:off x="800100" y="1045206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נִבְחַר קֶטַע אֶחָד מִתְּפִלַּת הַשַּׁבָּת, אוֹתוֹ נֹאמַר מִתּוֹךְ מַחֲשָׁבָה וְכַוָּנָה.</a:t>
              </a:r>
            </a:p>
          </p:txBody>
        </p:sp>
        <p:sp>
          <p:nvSpPr>
            <p:cNvPr id="21" name="תיבת טקסט 20">
              <a:extLst>
                <a:ext uri="{FF2B5EF4-FFF2-40B4-BE49-F238E27FC236}">
                  <a16:creationId xmlns:a16="http://schemas.microsoft.com/office/drawing/2014/main" id="{05430266-CADA-40A9-8E45-311DFE8C80AD}"/>
                </a:ext>
              </a:extLst>
            </p:cNvPr>
            <p:cNvSpPr txBox="1"/>
            <p:nvPr/>
          </p:nvSpPr>
          <p:spPr>
            <a:xfrm>
              <a:off x="800100" y="1517547"/>
              <a:ext cx="1889760" cy="55149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נִשְׁתַּדֵּל לְהַגִּיעַ לְבֵית הַכְּנֶסֶת בְּשַׁבָּת, נֵשֵׁב בְּשֶׁקֶט וְנִשְׁתַּתֵּף בַּתְּפִלָּה, וְנַקְשִׁיב לִקְרִיאַת הַתּוֹרָה.</a:t>
              </a:r>
            </a:p>
          </p:txBody>
        </p:sp>
        <p:pic>
          <p:nvPicPr>
            <p:cNvPr id="22" name="תמונה 21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7577C86D-9393-4A71-9C5A-E73D27F78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692906"/>
              <a:ext cx="267908" cy="254752"/>
            </a:xfrm>
            <a:prstGeom prst="rect">
              <a:avLst/>
            </a:prstGeom>
          </p:spPr>
        </p:pic>
        <p:pic>
          <p:nvPicPr>
            <p:cNvPr id="23" name="תמונה 22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585FC0EE-A792-4D3E-A6B8-F3A8F19444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146067"/>
              <a:ext cx="267908" cy="254752"/>
            </a:xfrm>
            <a:prstGeom prst="rect">
              <a:avLst/>
            </a:prstGeom>
          </p:spPr>
        </p:pic>
        <p:pic>
          <p:nvPicPr>
            <p:cNvPr id="53" name="תמונה 52">
              <a:extLst>
                <a:ext uri="{FF2B5EF4-FFF2-40B4-BE49-F238E27FC236}">
                  <a16:creationId xmlns:a16="http://schemas.microsoft.com/office/drawing/2014/main" id="{3228FB6F-74CD-47B1-B6E4-2CB504FF05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595547"/>
              <a:ext cx="2004060" cy="395772"/>
            </a:xfrm>
            <a:prstGeom prst="rect">
              <a:avLst/>
            </a:prstGeom>
          </p:spPr>
        </p:pic>
        <p:sp>
          <p:nvSpPr>
            <p:cNvPr id="54" name="תיבת טקסט 53">
              <a:extLst>
                <a:ext uri="{FF2B5EF4-FFF2-40B4-BE49-F238E27FC236}">
                  <a16:creationId xmlns:a16="http://schemas.microsoft.com/office/drawing/2014/main" id="{D378BC91-2C5F-4440-B7FD-E1FA23F04233}"/>
                </a:ext>
              </a:extLst>
            </p:cNvPr>
            <p:cNvSpPr txBox="1"/>
            <p:nvPr/>
          </p:nvSpPr>
          <p:spPr>
            <a:xfrm>
              <a:off x="800100" y="568347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נִתְפַּלֵּל בְּשַׁבָּת תְּפִלַּת שַׁחֲרִית, בְּנַחַת מִתּוֹךְ הַסִּדּוּר.</a:t>
              </a:r>
            </a:p>
          </p:txBody>
        </p:sp>
        <p:pic>
          <p:nvPicPr>
            <p:cNvPr id="55" name="תמונה 54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81AABDBA-2050-429B-A956-F1BDF9B1E3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669208"/>
              <a:ext cx="267908" cy="254752"/>
            </a:xfrm>
            <a:prstGeom prst="rect">
              <a:avLst/>
            </a:prstGeom>
          </p:spPr>
        </p:pic>
      </p:grpSp>
      <p:grpSp>
        <p:nvGrpSpPr>
          <p:cNvPr id="56" name="קבוצה 55">
            <a:extLst>
              <a:ext uri="{FF2B5EF4-FFF2-40B4-BE49-F238E27FC236}">
                <a16:creationId xmlns:a16="http://schemas.microsoft.com/office/drawing/2014/main" id="{FDB9975B-13E3-4DA6-803D-6E1A36E79103}"/>
              </a:ext>
            </a:extLst>
          </p:cNvPr>
          <p:cNvGrpSpPr/>
          <p:nvPr/>
        </p:nvGrpSpPr>
        <p:grpSpPr>
          <a:xfrm>
            <a:off x="800100" y="2704550"/>
            <a:ext cx="2133600" cy="1505429"/>
            <a:chOff x="800100" y="568347"/>
            <a:chExt cx="2133600" cy="1505429"/>
          </a:xfrm>
        </p:grpSpPr>
        <p:pic>
          <p:nvPicPr>
            <p:cNvPr id="57" name="תמונה 56">
              <a:extLst>
                <a:ext uri="{FF2B5EF4-FFF2-40B4-BE49-F238E27FC236}">
                  <a16:creationId xmlns:a16="http://schemas.microsoft.com/office/drawing/2014/main" id="{F6117500-2876-4B63-9EB0-99FA14AC2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072406"/>
              <a:ext cx="2004060" cy="395772"/>
            </a:xfrm>
            <a:prstGeom prst="rect">
              <a:avLst/>
            </a:prstGeom>
          </p:spPr>
        </p:pic>
        <p:pic>
          <p:nvPicPr>
            <p:cNvPr id="58" name="תמונה 57">
              <a:extLst>
                <a:ext uri="{FF2B5EF4-FFF2-40B4-BE49-F238E27FC236}">
                  <a16:creationId xmlns:a16="http://schemas.microsoft.com/office/drawing/2014/main" id="{6D570FAE-ACAD-43AF-BC8E-298795203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529309"/>
              <a:ext cx="2004060" cy="544467"/>
            </a:xfrm>
            <a:prstGeom prst="rect">
              <a:avLst/>
            </a:prstGeom>
          </p:spPr>
        </p:pic>
        <p:sp>
          <p:nvSpPr>
            <p:cNvPr id="59" name="תיבת טקסט 58">
              <a:extLst>
                <a:ext uri="{FF2B5EF4-FFF2-40B4-BE49-F238E27FC236}">
                  <a16:creationId xmlns:a16="http://schemas.microsoft.com/office/drawing/2014/main" id="{1FDA4E6C-125A-4E0F-A2A4-70362052C325}"/>
                </a:ext>
              </a:extLst>
            </p:cNvPr>
            <p:cNvSpPr txBox="1"/>
            <p:nvPr/>
          </p:nvSpPr>
          <p:spPr>
            <a:xfrm>
              <a:off x="800100" y="1045206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נִבְחַר קֶטַע אֶחָד מִתְּפִלַּת הַשַּׁבָּת, אוֹתוֹ נֹאמַר מִתּוֹךְ מַחֲשָׁבָה וְכַוָּנָה.</a:t>
              </a:r>
            </a:p>
          </p:txBody>
        </p:sp>
        <p:sp>
          <p:nvSpPr>
            <p:cNvPr id="60" name="תיבת טקסט 59">
              <a:extLst>
                <a:ext uri="{FF2B5EF4-FFF2-40B4-BE49-F238E27FC236}">
                  <a16:creationId xmlns:a16="http://schemas.microsoft.com/office/drawing/2014/main" id="{A629640B-4521-455D-A83F-B35938DC0CD2}"/>
                </a:ext>
              </a:extLst>
            </p:cNvPr>
            <p:cNvSpPr txBox="1"/>
            <p:nvPr/>
          </p:nvSpPr>
          <p:spPr>
            <a:xfrm>
              <a:off x="800100" y="1514372"/>
              <a:ext cx="1889760" cy="5496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נִשְׁתַּדֵּל לְהַגִּיעַ לְבֵית הַכְּנֶסֶת בְּשַׁבָּת, נֵשֵׁב בְּשֶׁקֶט וְנִשְׁתַּתֵּף בַּתְּפִלָּה, וְנַקְשִׁיב לִקְרִיאַת הַתּוֹרָה.</a:t>
              </a:r>
            </a:p>
          </p:txBody>
        </p:sp>
        <p:pic>
          <p:nvPicPr>
            <p:cNvPr id="61" name="תמונה 60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F1419B03-0593-45BD-B5B4-D7E6A4F27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692906"/>
              <a:ext cx="267908" cy="254752"/>
            </a:xfrm>
            <a:prstGeom prst="rect">
              <a:avLst/>
            </a:prstGeom>
          </p:spPr>
        </p:pic>
        <p:pic>
          <p:nvPicPr>
            <p:cNvPr id="62" name="תמונה 61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B3EBF6D6-C99E-49BD-9D7B-99E1803A25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146067"/>
              <a:ext cx="267908" cy="254752"/>
            </a:xfrm>
            <a:prstGeom prst="rect">
              <a:avLst/>
            </a:prstGeom>
          </p:spPr>
        </p:pic>
        <p:pic>
          <p:nvPicPr>
            <p:cNvPr id="63" name="תמונה 62">
              <a:extLst>
                <a:ext uri="{FF2B5EF4-FFF2-40B4-BE49-F238E27FC236}">
                  <a16:creationId xmlns:a16="http://schemas.microsoft.com/office/drawing/2014/main" id="{DA32236F-3ECA-47AC-B691-FC7FDFAA91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595547"/>
              <a:ext cx="2004060" cy="395772"/>
            </a:xfrm>
            <a:prstGeom prst="rect">
              <a:avLst/>
            </a:prstGeom>
          </p:spPr>
        </p:pic>
        <p:sp>
          <p:nvSpPr>
            <p:cNvPr id="64" name="תיבת טקסט 63">
              <a:extLst>
                <a:ext uri="{FF2B5EF4-FFF2-40B4-BE49-F238E27FC236}">
                  <a16:creationId xmlns:a16="http://schemas.microsoft.com/office/drawing/2014/main" id="{4D7CE34E-3E54-415E-BF90-12273C7006F0}"/>
                </a:ext>
              </a:extLst>
            </p:cNvPr>
            <p:cNvSpPr txBox="1"/>
            <p:nvPr/>
          </p:nvSpPr>
          <p:spPr>
            <a:xfrm>
              <a:off x="800100" y="568347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נִתְפַּלֵּל בְּשַׁבָּת תְּפִלַּת שַׁחֲרִית, בְּנַחַת מִתּוֹךְ הַסִּדּוּר.</a:t>
              </a:r>
            </a:p>
          </p:txBody>
        </p:sp>
        <p:pic>
          <p:nvPicPr>
            <p:cNvPr id="65" name="תמונה 64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5B6FA4D4-78F7-4899-B193-E2482AE591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669208"/>
              <a:ext cx="267908" cy="254752"/>
            </a:xfrm>
            <a:prstGeom prst="rect">
              <a:avLst/>
            </a:prstGeom>
          </p:spPr>
        </p:pic>
      </p:grpSp>
      <p:grpSp>
        <p:nvGrpSpPr>
          <p:cNvPr id="66" name="קבוצה 65">
            <a:extLst>
              <a:ext uri="{FF2B5EF4-FFF2-40B4-BE49-F238E27FC236}">
                <a16:creationId xmlns:a16="http://schemas.microsoft.com/office/drawing/2014/main" id="{7FA6E057-DF98-4C2C-8EC7-2D2D6625D496}"/>
              </a:ext>
            </a:extLst>
          </p:cNvPr>
          <p:cNvGrpSpPr/>
          <p:nvPr/>
        </p:nvGrpSpPr>
        <p:grpSpPr>
          <a:xfrm>
            <a:off x="800100" y="4840753"/>
            <a:ext cx="2133600" cy="1505429"/>
            <a:chOff x="800100" y="568347"/>
            <a:chExt cx="2133600" cy="1505429"/>
          </a:xfrm>
        </p:grpSpPr>
        <p:pic>
          <p:nvPicPr>
            <p:cNvPr id="67" name="תמונה 66">
              <a:extLst>
                <a:ext uri="{FF2B5EF4-FFF2-40B4-BE49-F238E27FC236}">
                  <a16:creationId xmlns:a16="http://schemas.microsoft.com/office/drawing/2014/main" id="{651F442C-DC0C-4B2B-B7DA-7AE6F3E362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072406"/>
              <a:ext cx="2004060" cy="395772"/>
            </a:xfrm>
            <a:prstGeom prst="rect">
              <a:avLst/>
            </a:prstGeom>
          </p:spPr>
        </p:pic>
        <p:pic>
          <p:nvPicPr>
            <p:cNvPr id="68" name="תמונה 67">
              <a:extLst>
                <a:ext uri="{FF2B5EF4-FFF2-40B4-BE49-F238E27FC236}">
                  <a16:creationId xmlns:a16="http://schemas.microsoft.com/office/drawing/2014/main" id="{C792B2A4-B996-495F-BEC2-FF0C6BEA59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529309"/>
              <a:ext cx="2004060" cy="544467"/>
            </a:xfrm>
            <a:prstGeom prst="rect">
              <a:avLst/>
            </a:prstGeom>
          </p:spPr>
        </p:pic>
        <p:sp>
          <p:nvSpPr>
            <p:cNvPr id="69" name="תיבת טקסט 68">
              <a:extLst>
                <a:ext uri="{FF2B5EF4-FFF2-40B4-BE49-F238E27FC236}">
                  <a16:creationId xmlns:a16="http://schemas.microsoft.com/office/drawing/2014/main" id="{00D237AD-3472-4916-8650-444E91B48D1F}"/>
                </a:ext>
              </a:extLst>
            </p:cNvPr>
            <p:cNvSpPr txBox="1"/>
            <p:nvPr/>
          </p:nvSpPr>
          <p:spPr>
            <a:xfrm>
              <a:off x="800100" y="1045206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נִבְחַר קֶטַע אֶחָד מִתְּפִלַּת הַשַּׁבָּת, אוֹתוֹ נֹאמַר מִתּוֹךְ מַחֲשָׁבָה וְכַוָּנָה.</a:t>
              </a:r>
            </a:p>
          </p:txBody>
        </p:sp>
        <p:sp>
          <p:nvSpPr>
            <p:cNvPr id="70" name="תיבת טקסט 69">
              <a:extLst>
                <a:ext uri="{FF2B5EF4-FFF2-40B4-BE49-F238E27FC236}">
                  <a16:creationId xmlns:a16="http://schemas.microsoft.com/office/drawing/2014/main" id="{D9BC8A24-2F6B-4093-8774-90A5A03EB0A4}"/>
                </a:ext>
              </a:extLst>
            </p:cNvPr>
            <p:cNvSpPr txBox="1"/>
            <p:nvPr/>
          </p:nvSpPr>
          <p:spPr>
            <a:xfrm>
              <a:off x="800100" y="1514372"/>
              <a:ext cx="1889760" cy="5496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נִשְׁתַּדֵּל לְהַגִּיעַ לְבֵית הַכְּנֶסֶת בְּשַׁבָּת, נֵשֵׁב בְּשֶׁקֶט וְנִשְׁתַּתֵּף בַּתְּפִלָּה, וְנַקְשִׁיב לִקְרִיאַת הַתּוֹרָה.</a:t>
              </a:r>
            </a:p>
          </p:txBody>
        </p:sp>
        <p:pic>
          <p:nvPicPr>
            <p:cNvPr id="71" name="תמונה 70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28AF57D9-AC5E-492E-B249-57F510B494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692906"/>
              <a:ext cx="267908" cy="254752"/>
            </a:xfrm>
            <a:prstGeom prst="rect">
              <a:avLst/>
            </a:prstGeom>
          </p:spPr>
        </p:pic>
        <p:pic>
          <p:nvPicPr>
            <p:cNvPr id="72" name="תמונה 71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E8A9B23A-E14B-43E9-8DC1-7B515505D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146067"/>
              <a:ext cx="267908" cy="254752"/>
            </a:xfrm>
            <a:prstGeom prst="rect">
              <a:avLst/>
            </a:prstGeom>
          </p:spPr>
        </p:pic>
        <p:pic>
          <p:nvPicPr>
            <p:cNvPr id="73" name="תמונה 72">
              <a:extLst>
                <a:ext uri="{FF2B5EF4-FFF2-40B4-BE49-F238E27FC236}">
                  <a16:creationId xmlns:a16="http://schemas.microsoft.com/office/drawing/2014/main" id="{5228ECCD-27AA-46E6-88B1-F089FB6D93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595547"/>
              <a:ext cx="2004060" cy="395772"/>
            </a:xfrm>
            <a:prstGeom prst="rect">
              <a:avLst/>
            </a:prstGeom>
          </p:spPr>
        </p:pic>
        <p:sp>
          <p:nvSpPr>
            <p:cNvPr id="74" name="תיבת טקסט 73">
              <a:extLst>
                <a:ext uri="{FF2B5EF4-FFF2-40B4-BE49-F238E27FC236}">
                  <a16:creationId xmlns:a16="http://schemas.microsoft.com/office/drawing/2014/main" id="{286B87D1-6AFD-4CF0-B9ED-A181F9D19A4D}"/>
                </a:ext>
              </a:extLst>
            </p:cNvPr>
            <p:cNvSpPr txBox="1"/>
            <p:nvPr/>
          </p:nvSpPr>
          <p:spPr>
            <a:xfrm>
              <a:off x="800100" y="568347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נִתְפַּלֵּל בְּשַׁבָּת תְּפִלַּת שַׁחֲרִית, בְּנַחַת מִתּוֹךְ הַסִּדּוּר.</a:t>
              </a:r>
            </a:p>
          </p:txBody>
        </p:sp>
        <p:pic>
          <p:nvPicPr>
            <p:cNvPr id="75" name="תמונה 74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60572146-32EA-4E65-BE97-69B4E070C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669208"/>
              <a:ext cx="267908" cy="254752"/>
            </a:xfrm>
            <a:prstGeom prst="rect">
              <a:avLst/>
            </a:prstGeom>
          </p:spPr>
        </p:pic>
      </p:grpSp>
      <p:grpSp>
        <p:nvGrpSpPr>
          <p:cNvPr id="76" name="קבוצה 75">
            <a:extLst>
              <a:ext uri="{FF2B5EF4-FFF2-40B4-BE49-F238E27FC236}">
                <a16:creationId xmlns:a16="http://schemas.microsoft.com/office/drawing/2014/main" id="{4CC3D1A2-6135-433B-B88C-75F38451C16D}"/>
              </a:ext>
            </a:extLst>
          </p:cNvPr>
          <p:cNvGrpSpPr/>
          <p:nvPr/>
        </p:nvGrpSpPr>
        <p:grpSpPr>
          <a:xfrm>
            <a:off x="800100" y="6976956"/>
            <a:ext cx="2133600" cy="1505429"/>
            <a:chOff x="800100" y="568347"/>
            <a:chExt cx="2133600" cy="1505429"/>
          </a:xfrm>
        </p:grpSpPr>
        <p:pic>
          <p:nvPicPr>
            <p:cNvPr id="77" name="תמונה 76">
              <a:extLst>
                <a:ext uri="{FF2B5EF4-FFF2-40B4-BE49-F238E27FC236}">
                  <a16:creationId xmlns:a16="http://schemas.microsoft.com/office/drawing/2014/main" id="{77395C68-DBB4-4D95-A650-3172FF326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072406"/>
              <a:ext cx="2004060" cy="395772"/>
            </a:xfrm>
            <a:prstGeom prst="rect">
              <a:avLst/>
            </a:prstGeom>
          </p:spPr>
        </p:pic>
        <p:pic>
          <p:nvPicPr>
            <p:cNvPr id="78" name="תמונה 77">
              <a:extLst>
                <a:ext uri="{FF2B5EF4-FFF2-40B4-BE49-F238E27FC236}">
                  <a16:creationId xmlns:a16="http://schemas.microsoft.com/office/drawing/2014/main" id="{B351F91E-0586-471F-9DB6-3B711E2CCA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529309"/>
              <a:ext cx="2004060" cy="544467"/>
            </a:xfrm>
            <a:prstGeom prst="rect">
              <a:avLst/>
            </a:prstGeom>
          </p:spPr>
        </p:pic>
        <p:sp>
          <p:nvSpPr>
            <p:cNvPr id="79" name="תיבת טקסט 78">
              <a:extLst>
                <a:ext uri="{FF2B5EF4-FFF2-40B4-BE49-F238E27FC236}">
                  <a16:creationId xmlns:a16="http://schemas.microsoft.com/office/drawing/2014/main" id="{5E310BB8-EC56-4DDF-8B10-9472EB0F5CDD}"/>
                </a:ext>
              </a:extLst>
            </p:cNvPr>
            <p:cNvSpPr txBox="1"/>
            <p:nvPr/>
          </p:nvSpPr>
          <p:spPr>
            <a:xfrm>
              <a:off x="800100" y="1045206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נִבְחַר קֶטַע אֶחָד מִתְּפִלַּת הַשַּׁבָּת, אוֹתוֹ נֹאמַר מִתּוֹךְ מַחֲשָׁבָה וְכַוָּנָה.</a:t>
              </a:r>
            </a:p>
          </p:txBody>
        </p:sp>
        <p:sp>
          <p:nvSpPr>
            <p:cNvPr id="80" name="תיבת טקסט 79">
              <a:extLst>
                <a:ext uri="{FF2B5EF4-FFF2-40B4-BE49-F238E27FC236}">
                  <a16:creationId xmlns:a16="http://schemas.microsoft.com/office/drawing/2014/main" id="{A9BBEBD9-309B-4054-B714-EE842736DCF3}"/>
                </a:ext>
              </a:extLst>
            </p:cNvPr>
            <p:cNvSpPr txBox="1"/>
            <p:nvPr/>
          </p:nvSpPr>
          <p:spPr>
            <a:xfrm>
              <a:off x="800100" y="1514372"/>
              <a:ext cx="1889760" cy="55149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נִשְׁתַּדֵּל לְהַגִּיעַ לְבֵית הַכְּנֶסֶת בְּשַׁבָּת, נֵשֵׁב בְּשֶׁקֶט וְנִשְׁתַּתֵּף בַּתְּפִלָּה, וְנַקְשִׁיב לִקְרִיאַת הַתּוֹרָה.</a:t>
              </a:r>
            </a:p>
          </p:txBody>
        </p:sp>
        <p:pic>
          <p:nvPicPr>
            <p:cNvPr id="81" name="תמונה 80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B27843F2-DFA0-4658-81BA-55CACDC6E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692906"/>
              <a:ext cx="267908" cy="254752"/>
            </a:xfrm>
            <a:prstGeom prst="rect">
              <a:avLst/>
            </a:prstGeom>
          </p:spPr>
        </p:pic>
        <p:pic>
          <p:nvPicPr>
            <p:cNvPr id="82" name="תמונה 81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B6009726-147E-42AF-9893-0784B1B878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146067"/>
              <a:ext cx="267908" cy="254752"/>
            </a:xfrm>
            <a:prstGeom prst="rect">
              <a:avLst/>
            </a:prstGeom>
          </p:spPr>
        </p:pic>
        <p:pic>
          <p:nvPicPr>
            <p:cNvPr id="83" name="תמונה 82">
              <a:extLst>
                <a:ext uri="{FF2B5EF4-FFF2-40B4-BE49-F238E27FC236}">
                  <a16:creationId xmlns:a16="http://schemas.microsoft.com/office/drawing/2014/main" id="{58E0D3AA-B283-446A-9502-0E5A830F26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595547"/>
              <a:ext cx="2004060" cy="395772"/>
            </a:xfrm>
            <a:prstGeom prst="rect">
              <a:avLst/>
            </a:prstGeom>
          </p:spPr>
        </p:pic>
        <p:sp>
          <p:nvSpPr>
            <p:cNvPr id="84" name="תיבת טקסט 83">
              <a:extLst>
                <a:ext uri="{FF2B5EF4-FFF2-40B4-BE49-F238E27FC236}">
                  <a16:creationId xmlns:a16="http://schemas.microsoft.com/office/drawing/2014/main" id="{D9ECF994-2495-40E6-8734-F76D898099D8}"/>
                </a:ext>
              </a:extLst>
            </p:cNvPr>
            <p:cNvSpPr txBox="1"/>
            <p:nvPr/>
          </p:nvSpPr>
          <p:spPr>
            <a:xfrm>
              <a:off x="800100" y="568347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נִתְפַּלֵּל בְּשַׁבָּת תְּפִלַּת שַׁחֲרִית, בְּנַחַת מִתּוֹךְ הַסִּדּוּר.</a:t>
              </a:r>
            </a:p>
          </p:txBody>
        </p:sp>
        <p:pic>
          <p:nvPicPr>
            <p:cNvPr id="85" name="תמונה 84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912FFBF7-9129-4BD4-ABF3-745E2F477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669208"/>
              <a:ext cx="267908" cy="254752"/>
            </a:xfrm>
            <a:prstGeom prst="rect">
              <a:avLst/>
            </a:prstGeom>
          </p:spPr>
        </p:pic>
      </p:grpSp>
      <p:grpSp>
        <p:nvGrpSpPr>
          <p:cNvPr id="86" name="קבוצה 85">
            <a:extLst>
              <a:ext uri="{FF2B5EF4-FFF2-40B4-BE49-F238E27FC236}">
                <a16:creationId xmlns:a16="http://schemas.microsoft.com/office/drawing/2014/main" id="{E25C8F7A-F778-4265-9506-37FE12A52040}"/>
              </a:ext>
            </a:extLst>
          </p:cNvPr>
          <p:cNvGrpSpPr/>
          <p:nvPr/>
        </p:nvGrpSpPr>
        <p:grpSpPr>
          <a:xfrm>
            <a:off x="800100" y="9113159"/>
            <a:ext cx="2133600" cy="1505429"/>
            <a:chOff x="800100" y="568347"/>
            <a:chExt cx="2133600" cy="1505429"/>
          </a:xfrm>
        </p:grpSpPr>
        <p:pic>
          <p:nvPicPr>
            <p:cNvPr id="87" name="תמונה 86">
              <a:extLst>
                <a:ext uri="{FF2B5EF4-FFF2-40B4-BE49-F238E27FC236}">
                  <a16:creationId xmlns:a16="http://schemas.microsoft.com/office/drawing/2014/main" id="{EDB404DD-E6EF-4264-BE69-24128AD71B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072406"/>
              <a:ext cx="2004060" cy="395772"/>
            </a:xfrm>
            <a:prstGeom prst="rect">
              <a:avLst/>
            </a:prstGeom>
          </p:spPr>
        </p:pic>
        <p:pic>
          <p:nvPicPr>
            <p:cNvPr id="88" name="תמונה 87">
              <a:extLst>
                <a:ext uri="{FF2B5EF4-FFF2-40B4-BE49-F238E27FC236}">
                  <a16:creationId xmlns:a16="http://schemas.microsoft.com/office/drawing/2014/main" id="{66D115CC-78E4-4E72-A316-68761209C2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529309"/>
              <a:ext cx="2004060" cy="544467"/>
            </a:xfrm>
            <a:prstGeom prst="rect">
              <a:avLst/>
            </a:prstGeom>
          </p:spPr>
        </p:pic>
        <p:sp>
          <p:nvSpPr>
            <p:cNvPr id="89" name="תיבת טקסט 88">
              <a:extLst>
                <a:ext uri="{FF2B5EF4-FFF2-40B4-BE49-F238E27FC236}">
                  <a16:creationId xmlns:a16="http://schemas.microsoft.com/office/drawing/2014/main" id="{5F58035E-182C-4DEE-B088-D7F22DFCBE84}"/>
                </a:ext>
              </a:extLst>
            </p:cNvPr>
            <p:cNvSpPr txBox="1"/>
            <p:nvPr/>
          </p:nvSpPr>
          <p:spPr>
            <a:xfrm>
              <a:off x="800100" y="1045206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נִבְחַר קֶטַע אֶחָד מִתְּפִלַּת הַשַּׁבָּת, אוֹתוֹ נֹאמַר מִתּוֹךְ מַחֲשָׁבָה וְכַוָּנָה.</a:t>
              </a:r>
            </a:p>
          </p:txBody>
        </p:sp>
        <p:sp>
          <p:nvSpPr>
            <p:cNvPr id="90" name="תיבת טקסט 89">
              <a:extLst>
                <a:ext uri="{FF2B5EF4-FFF2-40B4-BE49-F238E27FC236}">
                  <a16:creationId xmlns:a16="http://schemas.microsoft.com/office/drawing/2014/main" id="{C8353DA1-2228-4E04-B5F0-E96F8ED6E776}"/>
                </a:ext>
              </a:extLst>
            </p:cNvPr>
            <p:cNvSpPr txBox="1"/>
            <p:nvPr/>
          </p:nvSpPr>
          <p:spPr>
            <a:xfrm>
              <a:off x="800100" y="1514372"/>
              <a:ext cx="1889760" cy="55149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נִשְׁתַּדֵּל לְהַגִּיעַ לְבֵית הַכְּנֶסֶת בְּשַׁבָּת, נֵשֵׁב בְּשֶׁקֶט וְנִשְׁתַּתֵּף בַּתְּפִלָּה, וְנַקְשִׁיב לִקְרִיאַת הַתּוֹרָה.</a:t>
              </a:r>
            </a:p>
          </p:txBody>
        </p:sp>
        <p:pic>
          <p:nvPicPr>
            <p:cNvPr id="91" name="תמונה 90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8926F696-6E29-4CC6-8FD3-6838D698D9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692906"/>
              <a:ext cx="267908" cy="254752"/>
            </a:xfrm>
            <a:prstGeom prst="rect">
              <a:avLst/>
            </a:prstGeom>
          </p:spPr>
        </p:pic>
        <p:pic>
          <p:nvPicPr>
            <p:cNvPr id="92" name="תמונה 91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07F23A3F-461D-47AB-87A9-9923EF8E0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146067"/>
              <a:ext cx="267908" cy="254752"/>
            </a:xfrm>
            <a:prstGeom prst="rect">
              <a:avLst/>
            </a:prstGeom>
          </p:spPr>
        </p:pic>
        <p:pic>
          <p:nvPicPr>
            <p:cNvPr id="93" name="תמונה 92">
              <a:extLst>
                <a:ext uri="{FF2B5EF4-FFF2-40B4-BE49-F238E27FC236}">
                  <a16:creationId xmlns:a16="http://schemas.microsoft.com/office/drawing/2014/main" id="{AD53BE5B-19D8-460A-853E-C0A8ACB2F2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595547"/>
              <a:ext cx="2004060" cy="395772"/>
            </a:xfrm>
            <a:prstGeom prst="rect">
              <a:avLst/>
            </a:prstGeom>
          </p:spPr>
        </p:pic>
        <p:sp>
          <p:nvSpPr>
            <p:cNvPr id="94" name="תיבת טקסט 93">
              <a:extLst>
                <a:ext uri="{FF2B5EF4-FFF2-40B4-BE49-F238E27FC236}">
                  <a16:creationId xmlns:a16="http://schemas.microsoft.com/office/drawing/2014/main" id="{65E1CCDD-2301-4C30-BDA4-769D702615C8}"/>
                </a:ext>
              </a:extLst>
            </p:cNvPr>
            <p:cNvSpPr txBox="1"/>
            <p:nvPr/>
          </p:nvSpPr>
          <p:spPr>
            <a:xfrm>
              <a:off x="800100" y="568347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נִתְפַּלֵּל בְּשַׁבָּת תְּפִלַּת שַׁחֲרִית, בְּנַחַת מִתּוֹךְ הַסִּדּוּר.</a:t>
              </a:r>
            </a:p>
          </p:txBody>
        </p:sp>
        <p:pic>
          <p:nvPicPr>
            <p:cNvPr id="95" name="תמונה 94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A88A6017-7B41-4388-8BFE-2680E74A2F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669208"/>
              <a:ext cx="267908" cy="2547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5164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FC7BACA3-DBFA-4A21-AEA8-6D17077313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" y="0"/>
            <a:ext cx="7558636" cy="10691813"/>
          </a:xfrm>
          <a:prstGeom prst="rect">
            <a:avLst/>
          </a:prstGeom>
        </p:spPr>
      </p:pic>
      <p:sp>
        <p:nvSpPr>
          <p:cNvPr id="48" name="תיבת טקסט 47">
            <a:extLst>
              <a:ext uri="{FF2B5EF4-FFF2-40B4-BE49-F238E27FC236}">
                <a16:creationId xmlns:a16="http://schemas.microsoft.com/office/drawing/2014/main" id="{A791F2D1-494F-40AF-8FEE-3EB9734D1A44}"/>
              </a:ext>
            </a:extLst>
          </p:cNvPr>
          <p:cNvSpPr txBox="1"/>
          <p:nvPr/>
        </p:nvSpPr>
        <p:spPr>
          <a:xfrm>
            <a:off x="3509674" y="-4067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sp>
        <p:nvSpPr>
          <p:cNvPr id="49" name="תיבת טקסט 48">
            <a:extLst>
              <a:ext uri="{FF2B5EF4-FFF2-40B4-BE49-F238E27FC236}">
                <a16:creationId xmlns:a16="http://schemas.microsoft.com/office/drawing/2014/main" id="{71D9FC9E-0E56-4102-81E0-7DDB03B997C8}"/>
              </a:ext>
            </a:extLst>
          </p:cNvPr>
          <p:cNvSpPr txBox="1"/>
          <p:nvPr/>
        </p:nvSpPr>
        <p:spPr>
          <a:xfrm>
            <a:off x="3509674" y="2128406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sp>
        <p:nvSpPr>
          <p:cNvPr id="50" name="תיבת טקסט 49">
            <a:extLst>
              <a:ext uri="{FF2B5EF4-FFF2-40B4-BE49-F238E27FC236}">
                <a16:creationId xmlns:a16="http://schemas.microsoft.com/office/drawing/2014/main" id="{8E2E1308-1168-4C3A-BF14-6EEFBB19D3A1}"/>
              </a:ext>
            </a:extLst>
          </p:cNvPr>
          <p:cNvSpPr txBox="1"/>
          <p:nvPr/>
        </p:nvSpPr>
        <p:spPr>
          <a:xfrm>
            <a:off x="3509674" y="4260879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sp>
        <p:nvSpPr>
          <p:cNvPr id="51" name="תיבת טקסט 50">
            <a:extLst>
              <a:ext uri="{FF2B5EF4-FFF2-40B4-BE49-F238E27FC236}">
                <a16:creationId xmlns:a16="http://schemas.microsoft.com/office/drawing/2014/main" id="{E68E7568-6D24-40DC-8D54-B14F38637DBB}"/>
              </a:ext>
            </a:extLst>
          </p:cNvPr>
          <p:cNvSpPr txBox="1"/>
          <p:nvPr/>
        </p:nvSpPr>
        <p:spPr>
          <a:xfrm>
            <a:off x="3509674" y="6393352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sp>
        <p:nvSpPr>
          <p:cNvPr id="52" name="תיבת טקסט 51">
            <a:extLst>
              <a:ext uri="{FF2B5EF4-FFF2-40B4-BE49-F238E27FC236}">
                <a16:creationId xmlns:a16="http://schemas.microsoft.com/office/drawing/2014/main" id="{262FEB98-F1C3-41C7-A2F1-C514C2AD1230}"/>
              </a:ext>
            </a:extLst>
          </p:cNvPr>
          <p:cNvSpPr txBox="1"/>
          <p:nvPr/>
        </p:nvSpPr>
        <p:spPr>
          <a:xfrm>
            <a:off x="3509674" y="8525823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grpSp>
        <p:nvGrpSpPr>
          <p:cNvPr id="8" name="קבוצה 7">
            <a:extLst>
              <a:ext uri="{FF2B5EF4-FFF2-40B4-BE49-F238E27FC236}">
                <a16:creationId xmlns:a16="http://schemas.microsoft.com/office/drawing/2014/main" id="{24D3B1DD-4AC7-42B5-8415-E12D6FBFABD1}"/>
              </a:ext>
            </a:extLst>
          </p:cNvPr>
          <p:cNvGrpSpPr/>
          <p:nvPr/>
        </p:nvGrpSpPr>
        <p:grpSpPr>
          <a:xfrm>
            <a:off x="800100" y="568347"/>
            <a:ext cx="2133600" cy="1505429"/>
            <a:chOff x="800100" y="568347"/>
            <a:chExt cx="2133600" cy="1505429"/>
          </a:xfrm>
        </p:grpSpPr>
        <p:pic>
          <p:nvPicPr>
            <p:cNvPr id="18" name="תמונה 17">
              <a:extLst>
                <a:ext uri="{FF2B5EF4-FFF2-40B4-BE49-F238E27FC236}">
                  <a16:creationId xmlns:a16="http://schemas.microsoft.com/office/drawing/2014/main" id="{B9F9AA9F-ED02-4F47-8917-3DD5EEAF5C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072406"/>
              <a:ext cx="2004060" cy="395772"/>
            </a:xfrm>
            <a:prstGeom prst="rect">
              <a:avLst/>
            </a:prstGeom>
          </p:spPr>
        </p:pic>
        <p:pic>
          <p:nvPicPr>
            <p:cNvPr id="19" name="תמונה 18">
              <a:extLst>
                <a:ext uri="{FF2B5EF4-FFF2-40B4-BE49-F238E27FC236}">
                  <a16:creationId xmlns:a16="http://schemas.microsoft.com/office/drawing/2014/main" id="{C1B6EF2E-9F4A-452A-B82A-F2E74398A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529309"/>
              <a:ext cx="2004060" cy="544467"/>
            </a:xfrm>
            <a:prstGeom prst="rect">
              <a:avLst/>
            </a:prstGeom>
          </p:spPr>
        </p:pic>
        <p:sp>
          <p:nvSpPr>
            <p:cNvPr id="20" name="תיבת טקסט 19">
              <a:extLst>
                <a:ext uri="{FF2B5EF4-FFF2-40B4-BE49-F238E27FC236}">
                  <a16:creationId xmlns:a16="http://schemas.microsoft.com/office/drawing/2014/main" id="{E39335F9-CDD3-41B7-B3CE-20B340B8B652}"/>
                </a:ext>
              </a:extLst>
            </p:cNvPr>
            <p:cNvSpPr txBox="1"/>
            <p:nvPr/>
          </p:nvSpPr>
          <p:spPr>
            <a:xfrm>
              <a:off x="800100" y="1045206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נִבְחַר קֶטַע אֶחָד מִתְּפִלַּת הַשַּׁבָּת, אוֹתוֹ נֹאמַר מִתּוֹךְ מַחֲשָׁבָה וְכַוָּנָה.</a:t>
              </a:r>
            </a:p>
          </p:txBody>
        </p:sp>
        <p:sp>
          <p:nvSpPr>
            <p:cNvPr id="21" name="תיבת טקסט 20">
              <a:extLst>
                <a:ext uri="{FF2B5EF4-FFF2-40B4-BE49-F238E27FC236}">
                  <a16:creationId xmlns:a16="http://schemas.microsoft.com/office/drawing/2014/main" id="{05430266-CADA-40A9-8E45-311DFE8C80AD}"/>
                </a:ext>
              </a:extLst>
            </p:cNvPr>
            <p:cNvSpPr txBox="1"/>
            <p:nvPr/>
          </p:nvSpPr>
          <p:spPr>
            <a:xfrm>
              <a:off x="800100" y="1517547"/>
              <a:ext cx="1889760" cy="55149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נִשְׁתַּדֵּל לְהַגִּיעַ לְבֵית הַכְּנֶסֶת בְּשַׁבָּת, נֵשֵׁב בְּשֶׁקֶט וְנִשְׁתַּתֵּף בַּתְּפִלָּה, וְנַקְשִׁיב לִקְרִיאַת הַתּוֹרָה.</a:t>
              </a:r>
            </a:p>
          </p:txBody>
        </p:sp>
        <p:pic>
          <p:nvPicPr>
            <p:cNvPr id="22" name="תמונה 21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7577C86D-9393-4A71-9C5A-E73D27F78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692906"/>
              <a:ext cx="267908" cy="254752"/>
            </a:xfrm>
            <a:prstGeom prst="rect">
              <a:avLst/>
            </a:prstGeom>
          </p:spPr>
        </p:pic>
        <p:pic>
          <p:nvPicPr>
            <p:cNvPr id="23" name="תמונה 22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585FC0EE-A792-4D3E-A6B8-F3A8F19444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146067"/>
              <a:ext cx="267908" cy="254752"/>
            </a:xfrm>
            <a:prstGeom prst="rect">
              <a:avLst/>
            </a:prstGeom>
          </p:spPr>
        </p:pic>
        <p:pic>
          <p:nvPicPr>
            <p:cNvPr id="53" name="תמונה 52">
              <a:extLst>
                <a:ext uri="{FF2B5EF4-FFF2-40B4-BE49-F238E27FC236}">
                  <a16:creationId xmlns:a16="http://schemas.microsoft.com/office/drawing/2014/main" id="{3228FB6F-74CD-47B1-B6E4-2CB504FF05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595547"/>
              <a:ext cx="2004060" cy="395772"/>
            </a:xfrm>
            <a:prstGeom prst="rect">
              <a:avLst/>
            </a:prstGeom>
          </p:spPr>
        </p:pic>
        <p:sp>
          <p:nvSpPr>
            <p:cNvPr id="54" name="תיבת טקסט 53">
              <a:extLst>
                <a:ext uri="{FF2B5EF4-FFF2-40B4-BE49-F238E27FC236}">
                  <a16:creationId xmlns:a16="http://schemas.microsoft.com/office/drawing/2014/main" id="{D378BC91-2C5F-4440-B7FD-E1FA23F04233}"/>
                </a:ext>
              </a:extLst>
            </p:cNvPr>
            <p:cNvSpPr txBox="1"/>
            <p:nvPr/>
          </p:nvSpPr>
          <p:spPr>
            <a:xfrm>
              <a:off x="800100" y="568347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נִתְפַּלֵּל בְּשַׁבָּת תְּפִלַּת שַׁחֲרִית, בְּנַחַת מִתּוֹךְ הַסִּדּוּר.</a:t>
              </a:r>
            </a:p>
          </p:txBody>
        </p:sp>
        <p:pic>
          <p:nvPicPr>
            <p:cNvPr id="55" name="תמונה 54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81AABDBA-2050-429B-A956-F1BDF9B1E3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669208"/>
              <a:ext cx="267908" cy="254752"/>
            </a:xfrm>
            <a:prstGeom prst="rect">
              <a:avLst/>
            </a:prstGeom>
          </p:spPr>
        </p:pic>
      </p:grpSp>
      <p:grpSp>
        <p:nvGrpSpPr>
          <p:cNvPr id="56" name="קבוצה 55">
            <a:extLst>
              <a:ext uri="{FF2B5EF4-FFF2-40B4-BE49-F238E27FC236}">
                <a16:creationId xmlns:a16="http://schemas.microsoft.com/office/drawing/2014/main" id="{FDB9975B-13E3-4DA6-803D-6E1A36E79103}"/>
              </a:ext>
            </a:extLst>
          </p:cNvPr>
          <p:cNvGrpSpPr/>
          <p:nvPr/>
        </p:nvGrpSpPr>
        <p:grpSpPr>
          <a:xfrm>
            <a:off x="800100" y="2704550"/>
            <a:ext cx="2133600" cy="1505429"/>
            <a:chOff x="800100" y="568347"/>
            <a:chExt cx="2133600" cy="1505429"/>
          </a:xfrm>
        </p:grpSpPr>
        <p:pic>
          <p:nvPicPr>
            <p:cNvPr id="57" name="תמונה 56">
              <a:extLst>
                <a:ext uri="{FF2B5EF4-FFF2-40B4-BE49-F238E27FC236}">
                  <a16:creationId xmlns:a16="http://schemas.microsoft.com/office/drawing/2014/main" id="{F6117500-2876-4B63-9EB0-99FA14AC2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072406"/>
              <a:ext cx="2004060" cy="395772"/>
            </a:xfrm>
            <a:prstGeom prst="rect">
              <a:avLst/>
            </a:prstGeom>
          </p:spPr>
        </p:pic>
        <p:pic>
          <p:nvPicPr>
            <p:cNvPr id="58" name="תמונה 57">
              <a:extLst>
                <a:ext uri="{FF2B5EF4-FFF2-40B4-BE49-F238E27FC236}">
                  <a16:creationId xmlns:a16="http://schemas.microsoft.com/office/drawing/2014/main" id="{6D570FAE-ACAD-43AF-BC8E-298795203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529309"/>
              <a:ext cx="2004060" cy="544467"/>
            </a:xfrm>
            <a:prstGeom prst="rect">
              <a:avLst/>
            </a:prstGeom>
          </p:spPr>
        </p:pic>
        <p:sp>
          <p:nvSpPr>
            <p:cNvPr id="59" name="תיבת טקסט 58">
              <a:extLst>
                <a:ext uri="{FF2B5EF4-FFF2-40B4-BE49-F238E27FC236}">
                  <a16:creationId xmlns:a16="http://schemas.microsoft.com/office/drawing/2014/main" id="{1FDA4E6C-125A-4E0F-A2A4-70362052C325}"/>
                </a:ext>
              </a:extLst>
            </p:cNvPr>
            <p:cNvSpPr txBox="1"/>
            <p:nvPr/>
          </p:nvSpPr>
          <p:spPr>
            <a:xfrm>
              <a:off x="800100" y="1045206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נִבְחַר קֶטַע אֶחָד מִתְּפִלַּת הַשַּׁבָּת, אוֹתוֹ נֹאמַר מִתּוֹךְ מַחֲשָׁבָה וְכַוָּנָה.</a:t>
              </a:r>
            </a:p>
          </p:txBody>
        </p:sp>
        <p:sp>
          <p:nvSpPr>
            <p:cNvPr id="60" name="תיבת טקסט 59">
              <a:extLst>
                <a:ext uri="{FF2B5EF4-FFF2-40B4-BE49-F238E27FC236}">
                  <a16:creationId xmlns:a16="http://schemas.microsoft.com/office/drawing/2014/main" id="{A629640B-4521-455D-A83F-B35938DC0CD2}"/>
                </a:ext>
              </a:extLst>
            </p:cNvPr>
            <p:cNvSpPr txBox="1"/>
            <p:nvPr/>
          </p:nvSpPr>
          <p:spPr>
            <a:xfrm>
              <a:off x="800100" y="1514372"/>
              <a:ext cx="1889760" cy="5496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נִשְׁתַּדֵּל לְהַגִּיעַ לְבֵית הַכְּנֶסֶת בְּשַׁבָּת, נֵשֵׁב בְּשֶׁקֶט וְנִשְׁתַּתֵּף בַּתְּפִלָּה, וְנַקְשִׁיב לִקְרִיאַת הַתּוֹרָה.</a:t>
              </a:r>
            </a:p>
          </p:txBody>
        </p:sp>
        <p:pic>
          <p:nvPicPr>
            <p:cNvPr id="61" name="תמונה 60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F1419B03-0593-45BD-B5B4-D7E6A4F27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692906"/>
              <a:ext cx="267908" cy="254752"/>
            </a:xfrm>
            <a:prstGeom prst="rect">
              <a:avLst/>
            </a:prstGeom>
          </p:spPr>
        </p:pic>
        <p:pic>
          <p:nvPicPr>
            <p:cNvPr id="62" name="תמונה 61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B3EBF6D6-C99E-49BD-9D7B-99E1803A25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146067"/>
              <a:ext cx="267908" cy="254752"/>
            </a:xfrm>
            <a:prstGeom prst="rect">
              <a:avLst/>
            </a:prstGeom>
          </p:spPr>
        </p:pic>
        <p:pic>
          <p:nvPicPr>
            <p:cNvPr id="63" name="תמונה 62">
              <a:extLst>
                <a:ext uri="{FF2B5EF4-FFF2-40B4-BE49-F238E27FC236}">
                  <a16:creationId xmlns:a16="http://schemas.microsoft.com/office/drawing/2014/main" id="{DA32236F-3ECA-47AC-B691-FC7FDFAA91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595547"/>
              <a:ext cx="2004060" cy="395772"/>
            </a:xfrm>
            <a:prstGeom prst="rect">
              <a:avLst/>
            </a:prstGeom>
          </p:spPr>
        </p:pic>
        <p:sp>
          <p:nvSpPr>
            <p:cNvPr id="64" name="תיבת טקסט 63">
              <a:extLst>
                <a:ext uri="{FF2B5EF4-FFF2-40B4-BE49-F238E27FC236}">
                  <a16:creationId xmlns:a16="http://schemas.microsoft.com/office/drawing/2014/main" id="{4D7CE34E-3E54-415E-BF90-12273C7006F0}"/>
                </a:ext>
              </a:extLst>
            </p:cNvPr>
            <p:cNvSpPr txBox="1"/>
            <p:nvPr/>
          </p:nvSpPr>
          <p:spPr>
            <a:xfrm>
              <a:off x="800100" y="568347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נִתְפַּלֵּל בְּשַׁבָּת תְּפִלַּת שַׁחֲרִית, בְּנַחַת מִתּוֹךְ הַסִּדּוּר.</a:t>
              </a:r>
            </a:p>
          </p:txBody>
        </p:sp>
        <p:pic>
          <p:nvPicPr>
            <p:cNvPr id="65" name="תמונה 64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5B6FA4D4-78F7-4899-B193-E2482AE591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669208"/>
              <a:ext cx="267908" cy="254752"/>
            </a:xfrm>
            <a:prstGeom prst="rect">
              <a:avLst/>
            </a:prstGeom>
          </p:spPr>
        </p:pic>
      </p:grpSp>
      <p:grpSp>
        <p:nvGrpSpPr>
          <p:cNvPr id="66" name="קבוצה 65">
            <a:extLst>
              <a:ext uri="{FF2B5EF4-FFF2-40B4-BE49-F238E27FC236}">
                <a16:creationId xmlns:a16="http://schemas.microsoft.com/office/drawing/2014/main" id="{7FA6E057-DF98-4C2C-8EC7-2D2D6625D496}"/>
              </a:ext>
            </a:extLst>
          </p:cNvPr>
          <p:cNvGrpSpPr/>
          <p:nvPr/>
        </p:nvGrpSpPr>
        <p:grpSpPr>
          <a:xfrm>
            <a:off x="800100" y="4840753"/>
            <a:ext cx="2133600" cy="1505429"/>
            <a:chOff x="800100" y="568347"/>
            <a:chExt cx="2133600" cy="1505429"/>
          </a:xfrm>
        </p:grpSpPr>
        <p:pic>
          <p:nvPicPr>
            <p:cNvPr id="67" name="תמונה 66">
              <a:extLst>
                <a:ext uri="{FF2B5EF4-FFF2-40B4-BE49-F238E27FC236}">
                  <a16:creationId xmlns:a16="http://schemas.microsoft.com/office/drawing/2014/main" id="{651F442C-DC0C-4B2B-B7DA-7AE6F3E362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072406"/>
              <a:ext cx="2004060" cy="395772"/>
            </a:xfrm>
            <a:prstGeom prst="rect">
              <a:avLst/>
            </a:prstGeom>
          </p:spPr>
        </p:pic>
        <p:pic>
          <p:nvPicPr>
            <p:cNvPr id="68" name="תמונה 67">
              <a:extLst>
                <a:ext uri="{FF2B5EF4-FFF2-40B4-BE49-F238E27FC236}">
                  <a16:creationId xmlns:a16="http://schemas.microsoft.com/office/drawing/2014/main" id="{C792B2A4-B996-495F-BEC2-FF0C6BEA59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529309"/>
              <a:ext cx="2004060" cy="544467"/>
            </a:xfrm>
            <a:prstGeom prst="rect">
              <a:avLst/>
            </a:prstGeom>
          </p:spPr>
        </p:pic>
        <p:sp>
          <p:nvSpPr>
            <p:cNvPr id="69" name="תיבת טקסט 68">
              <a:extLst>
                <a:ext uri="{FF2B5EF4-FFF2-40B4-BE49-F238E27FC236}">
                  <a16:creationId xmlns:a16="http://schemas.microsoft.com/office/drawing/2014/main" id="{00D237AD-3472-4916-8650-444E91B48D1F}"/>
                </a:ext>
              </a:extLst>
            </p:cNvPr>
            <p:cNvSpPr txBox="1"/>
            <p:nvPr/>
          </p:nvSpPr>
          <p:spPr>
            <a:xfrm>
              <a:off x="800100" y="1045206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נִבְחַר קֶטַע אֶחָד מִתְּפִלַּת הַשַּׁבָּת, אוֹתוֹ נֹאמַר מִתּוֹךְ מַחֲשָׁבָה וְכַוָּנָה.</a:t>
              </a:r>
            </a:p>
          </p:txBody>
        </p:sp>
        <p:sp>
          <p:nvSpPr>
            <p:cNvPr id="70" name="תיבת טקסט 69">
              <a:extLst>
                <a:ext uri="{FF2B5EF4-FFF2-40B4-BE49-F238E27FC236}">
                  <a16:creationId xmlns:a16="http://schemas.microsoft.com/office/drawing/2014/main" id="{D9BC8A24-2F6B-4093-8774-90A5A03EB0A4}"/>
                </a:ext>
              </a:extLst>
            </p:cNvPr>
            <p:cNvSpPr txBox="1"/>
            <p:nvPr/>
          </p:nvSpPr>
          <p:spPr>
            <a:xfrm>
              <a:off x="800100" y="1514372"/>
              <a:ext cx="1889760" cy="5496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נִשְׁתַּדֵּל לְהַגִּיעַ לְבֵית הַכְּנֶסֶת בְּשַׁבָּת, נֵשֵׁב בְּשֶׁקֶט וְנִשְׁתַּתֵּף בַּתְּפִלָּה, וְנַקְשִׁיב לִקְרִיאַת הַתּוֹרָה.</a:t>
              </a:r>
            </a:p>
          </p:txBody>
        </p:sp>
        <p:pic>
          <p:nvPicPr>
            <p:cNvPr id="71" name="תמונה 70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28AF57D9-AC5E-492E-B249-57F510B494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692906"/>
              <a:ext cx="267908" cy="254752"/>
            </a:xfrm>
            <a:prstGeom prst="rect">
              <a:avLst/>
            </a:prstGeom>
          </p:spPr>
        </p:pic>
        <p:pic>
          <p:nvPicPr>
            <p:cNvPr id="72" name="תמונה 71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E8A9B23A-E14B-43E9-8DC1-7B515505D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146067"/>
              <a:ext cx="267908" cy="254752"/>
            </a:xfrm>
            <a:prstGeom prst="rect">
              <a:avLst/>
            </a:prstGeom>
          </p:spPr>
        </p:pic>
        <p:pic>
          <p:nvPicPr>
            <p:cNvPr id="73" name="תמונה 72">
              <a:extLst>
                <a:ext uri="{FF2B5EF4-FFF2-40B4-BE49-F238E27FC236}">
                  <a16:creationId xmlns:a16="http://schemas.microsoft.com/office/drawing/2014/main" id="{5228ECCD-27AA-46E6-88B1-F089FB6D93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595547"/>
              <a:ext cx="2004060" cy="395772"/>
            </a:xfrm>
            <a:prstGeom prst="rect">
              <a:avLst/>
            </a:prstGeom>
          </p:spPr>
        </p:pic>
        <p:sp>
          <p:nvSpPr>
            <p:cNvPr id="74" name="תיבת טקסט 73">
              <a:extLst>
                <a:ext uri="{FF2B5EF4-FFF2-40B4-BE49-F238E27FC236}">
                  <a16:creationId xmlns:a16="http://schemas.microsoft.com/office/drawing/2014/main" id="{286B87D1-6AFD-4CF0-B9ED-A181F9D19A4D}"/>
                </a:ext>
              </a:extLst>
            </p:cNvPr>
            <p:cNvSpPr txBox="1"/>
            <p:nvPr/>
          </p:nvSpPr>
          <p:spPr>
            <a:xfrm>
              <a:off x="800100" y="568347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נִתְפַּלֵּל בְּשַׁבָּת תְּפִלַּת שַׁחֲרִית, בְּנַחַת מִתּוֹךְ הַסִּדּוּר.</a:t>
              </a:r>
            </a:p>
          </p:txBody>
        </p:sp>
        <p:pic>
          <p:nvPicPr>
            <p:cNvPr id="75" name="תמונה 74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60572146-32EA-4E65-BE97-69B4E070C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669208"/>
              <a:ext cx="267908" cy="254752"/>
            </a:xfrm>
            <a:prstGeom prst="rect">
              <a:avLst/>
            </a:prstGeom>
          </p:spPr>
        </p:pic>
      </p:grpSp>
      <p:grpSp>
        <p:nvGrpSpPr>
          <p:cNvPr id="76" name="קבוצה 75">
            <a:extLst>
              <a:ext uri="{FF2B5EF4-FFF2-40B4-BE49-F238E27FC236}">
                <a16:creationId xmlns:a16="http://schemas.microsoft.com/office/drawing/2014/main" id="{4CC3D1A2-6135-433B-B88C-75F38451C16D}"/>
              </a:ext>
            </a:extLst>
          </p:cNvPr>
          <p:cNvGrpSpPr/>
          <p:nvPr/>
        </p:nvGrpSpPr>
        <p:grpSpPr>
          <a:xfrm>
            <a:off x="800100" y="6976956"/>
            <a:ext cx="2133600" cy="1505429"/>
            <a:chOff x="800100" y="568347"/>
            <a:chExt cx="2133600" cy="1505429"/>
          </a:xfrm>
        </p:grpSpPr>
        <p:pic>
          <p:nvPicPr>
            <p:cNvPr id="77" name="תמונה 76">
              <a:extLst>
                <a:ext uri="{FF2B5EF4-FFF2-40B4-BE49-F238E27FC236}">
                  <a16:creationId xmlns:a16="http://schemas.microsoft.com/office/drawing/2014/main" id="{77395C68-DBB4-4D95-A650-3172FF326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072406"/>
              <a:ext cx="2004060" cy="395772"/>
            </a:xfrm>
            <a:prstGeom prst="rect">
              <a:avLst/>
            </a:prstGeom>
          </p:spPr>
        </p:pic>
        <p:pic>
          <p:nvPicPr>
            <p:cNvPr id="78" name="תמונה 77">
              <a:extLst>
                <a:ext uri="{FF2B5EF4-FFF2-40B4-BE49-F238E27FC236}">
                  <a16:creationId xmlns:a16="http://schemas.microsoft.com/office/drawing/2014/main" id="{B351F91E-0586-471F-9DB6-3B711E2CCA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529309"/>
              <a:ext cx="2004060" cy="544467"/>
            </a:xfrm>
            <a:prstGeom prst="rect">
              <a:avLst/>
            </a:prstGeom>
          </p:spPr>
        </p:pic>
        <p:sp>
          <p:nvSpPr>
            <p:cNvPr id="79" name="תיבת טקסט 78">
              <a:extLst>
                <a:ext uri="{FF2B5EF4-FFF2-40B4-BE49-F238E27FC236}">
                  <a16:creationId xmlns:a16="http://schemas.microsoft.com/office/drawing/2014/main" id="{5E310BB8-EC56-4DDF-8B10-9472EB0F5CDD}"/>
                </a:ext>
              </a:extLst>
            </p:cNvPr>
            <p:cNvSpPr txBox="1"/>
            <p:nvPr/>
          </p:nvSpPr>
          <p:spPr>
            <a:xfrm>
              <a:off x="800100" y="1045206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נִבְחַר קֶטַע אֶחָד מִתְּפִלַּת הַשַּׁבָּת, אוֹתוֹ נֹאמַר מִתּוֹךְ מַחֲשָׁבָה וְכַוָּנָה.</a:t>
              </a:r>
            </a:p>
          </p:txBody>
        </p:sp>
        <p:sp>
          <p:nvSpPr>
            <p:cNvPr id="80" name="תיבת טקסט 79">
              <a:extLst>
                <a:ext uri="{FF2B5EF4-FFF2-40B4-BE49-F238E27FC236}">
                  <a16:creationId xmlns:a16="http://schemas.microsoft.com/office/drawing/2014/main" id="{A9BBEBD9-309B-4054-B714-EE842736DCF3}"/>
                </a:ext>
              </a:extLst>
            </p:cNvPr>
            <p:cNvSpPr txBox="1"/>
            <p:nvPr/>
          </p:nvSpPr>
          <p:spPr>
            <a:xfrm>
              <a:off x="800100" y="1514372"/>
              <a:ext cx="1889760" cy="55149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נִשְׁתַּדֵּל לְהַגִּיעַ לְבֵית הַכְּנֶסֶת בְּשַׁבָּת, נֵשֵׁב בְּשֶׁקֶט וְנִשְׁתַּתֵּף בַּתְּפִלָּה, וְנַקְשִׁיב לִקְרִיאַת הַתּוֹרָה.</a:t>
              </a:r>
            </a:p>
          </p:txBody>
        </p:sp>
        <p:pic>
          <p:nvPicPr>
            <p:cNvPr id="81" name="תמונה 80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B27843F2-DFA0-4658-81BA-55CACDC6E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692906"/>
              <a:ext cx="267908" cy="254752"/>
            </a:xfrm>
            <a:prstGeom prst="rect">
              <a:avLst/>
            </a:prstGeom>
          </p:spPr>
        </p:pic>
        <p:pic>
          <p:nvPicPr>
            <p:cNvPr id="82" name="תמונה 81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B6009726-147E-42AF-9893-0784B1B878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146067"/>
              <a:ext cx="267908" cy="254752"/>
            </a:xfrm>
            <a:prstGeom prst="rect">
              <a:avLst/>
            </a:prstGeom>
          </p:spPr>
        </p:pic>
        <p:pic>
          <p:nvPicPr>
            <p:cNvPr id="83" name="תמונה 82">
              <a:extLst>
                <a:ext uri="{FF2B5EF4-FFF2-40B4-BE49-F238E27FC236}">
                  <a16:creationId xmlns:a16="http://schemas.microsoft.com/office/drawing/2014/main" id="{58E0D3AA-B283-446A-9502-0E5A830F26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595547"/>
              <a:ext cx="2004060" cy="395772"/>
            </a:xfrm>
            <a:prstGeom prst="rect">
              <a:avLst/>
            </a:prstGeom>
          </p:spPr>
        </p:pic>
        <p:sp>
          <p:nvSpPr>
            <p:cNvPr id="84" name="תיבת טקסט 83">
              <a:extLst>
                <a:ext uri="{FF2B5EF4-FFF2-40B4-BE49-F238E27FC236}">
                  <a16:creationId xmlns:a16="http://schemas.microsoft.com/office/drawing/2014/main" id="{D9ECF994-2495-40E6-8734-F76D898099D8}"/>
                </a:ext>
              </a:extLst>
            </p:cNvPr>
            <p:cNvSpPr txBox="1"/>
            <p:nvPr/>
          </p:nvSpPr>
          <p:spPr>
            <a:xfrm>
              <a:off x="800100" y="568347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נִתְפַּלֵּל בְּשַׁבָּת תְּפִלַּת שַׁחֲרִית, בְּנַחַת מִתּוֹךְ הַסִּדּוּר.</a:t>
              </a:r>
            </a:p>
          </p:txBody>
        </p:sp>
        <p:pic>
          <p:nvPicPr>
            <p:cNvPr id="85" name="תמונה 84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912FFBF7-9129-4BD4-ABF3-745E2F477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669208"/>
              <a:ext cx="267908" cy="254752"/>
            </a:xfrm>
            <a:prstGeom prst="rect">
              <a:avLst/>
            </a:prstGeom>
          </p:spPr>
        </p:pic>
      </p:grpSp>
      <p:grpSp>
        <p:nvGrpSpPr>
          <p:cNvPr id="86" name="קבוצה 85">
            <a:extLst>
              <a:ext uri="{FF2B5EF4-FFF2-40B4-BE49-F238E27FC236}">
                <a16:creationId xmlns:a16="http://schemas.microsoft.com/office/drawing/2014/main" id="{E25C8F7A-F778-4265-9506-37FE12A52040}"/>
              </a:ext>
            </a:extLst>
          </p:cNvPr>
          <p:cNvGrpSpPr/>
          <p:nvPr/>
        </p:nvGrpSpPr>
        <p:grpSpPr>
          <a:xfrm>
            <a:off x="800100" y="9113159"/>
            <a:ext cx="2133600" cy="1505429"/>
            <a:chOff x="800100" y="568347"/>
            <a:chExt cx="2133600" cy="1505429"/>
          </a:xfrm>
        </p:grpSpPr>
        <p:pic>
          <p:nvPicPr>
            <p:cNvPr id="87" name="תמונה 86">
              <a:extLst>
                <a:ext uri="{FF2B5EF4-FFF2-40B4-BE49-F238E27FC236}">
                  <a16:creationId xmlns:a16="http://schemas.microsoft.com/office/drawing/2014/main" id="{EDB404DD-E6EF-4264-BE69-24128AD71B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072406"/>
              <a:ext cx="2004060" cy="395772"/>
            </a:xfrm>
            <a:prstGeom prst="rect">
              <a:avLst/>
            </a:prstGeom>
          </p:spPr>
        </p:pic>
        <p:pic>
          <p:nvPicPr>
            <p:cNvPr id="88" name="תמונה 87">
              <a:extLst>
                <a:ext uri="{FF2B5EF4-FFF2-40B4-BE49-F238E27FC236}">
                  <a16:creationId xmlns:a16="http://schemas.microsoft.com/office/drawing/2014/main" id="{66D115CC-78E4-4E72-A316-68761209C2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529309"/>
              <a:ext cx="2004060" cy="544467"/>
            </a:xfrm>
            <a:prstGeom prst="rect">
              <a:avLst/>
            </a:prstGeom>
          </p:spPr>
        </p:pic>
        <p:sp>
          <p:nvSpPr>
            <p:cNvPr id="89" name="תיבת טקסט 88">
              <a:extLst>
                <a:ext uri="{FF2B5EF4-FFF2-40B4-BE49-F238E27FC236}">
                  <a16:creationId xmlns:a16="http://schemas.microsoft.com/office/drawing/2014/main" id="{5F58035E-182C-4DEE-B088-D7F22DFCBE84}"/>
                </a:ext>
              </a:extLst>
            </p:cNvPr>
            <p:cNvSpPr txBox="1"/>
            <p:nvPr/>
          </p:nvSpPr>
          <p:spPr>
            <a:xfrm>
              <a:off x="800100" y="1045206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נִבְחַר קֶטַע אֶחָד מִתְּפִלַּת הַשַּׁבָּת, אוֹתוֹ נֹאמַר מִתּוֹךְ מַחֲשָׁבָה וְכַוָּנָה.</a:t>
              </a:r>
            </a:p>
          </p:txBody>
        </p:sp>
        <p:sp>
          <p:nvSpPr>
            <p:cNvPr id="90" name="תיבת טקסט 89">
              <a:extLst>
                <a:ext uri="{FF2B5EF4-FFF2-40B4-BE49-F238E27FC236}">
                  <a16:creationId xmlns:a16="http://schemas.microsoft.com/office/drawing/2014/main" id="{C8353DA1-2228-4E04-B5F0-E96F8ED6E776}"/>
                </a:ext>
              </a:extLst>
            </p:cNvPr>
            <p:cNvSpPr txBox="1"/>
            <p:nvPr/>
          </p:nvSpPr>
          <p:spPr>
            <a:xfrm>
              <a:off x="800100" y="1514372"/>
              <a:ext cx="1889760" cy="55149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נִשְׁתַּדֵּל לְהַגִּיעַ לְבֵית הַכְּנֶסֶת בְּשַׁבָּת, נֵשֵׁב בְּשֶׁקֶט וְנִשְׁתַּתֵּף בַּתְּפִלָּה, וְנַקְשִׁיב לִקְרִיאַת הַתּוֹרָה.</a:t>
              </a:r>
            </a:p>
          </p:txBody>
        </p:sp>
        <p:pic>
          <p:nvPicPr>
            <p:cNvPr id="91" name="תמונה 90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8926F696-6E29-4CC6-8FD3-6838D698D9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692906"/>
              <a:ext cx="267908" cy="254752"/>
            </a:xfrm>
            <a:prstGeom prst="rect">
              <a:avLst/>
            </a:prstGeom>
          </p:spPr>
        </p:pic>
        <p:pic>
          <p:nvPicPr>
            <p:cNvPr id="92" name="תמונה 91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07F23A3F-461D-47AB-87A9-9923EF8E0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146067"/>
              <a:ext cx="267908" cy="254752"/>
            </a:xfrm>
            <a:prstGeom prst="rect">
              <a:avLst/>
            </a:prstGeom>
          </p:spPr>
        </p:pic>
        <p:pic>
          <p:nvPicPr>
            <p:cNvPr id="93" name="תמונה 92">
              <a:extLst>
                <a:ext uri="{FF2B5EF4-FFF2-40B4-BE49-F238E27FC236}">
                  <a16:creationId xmlns:a16="http://schemas.microsoft.com/office/drawing/2014/main" id="{AD53BE5B-19D8-460A-853E-C0A8ACB2F2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595547"/>
              <a:ext cx="2004060" cy="395772"/>
            </a:xfrm>
            <a:prstGeom prst="rect">
              <a:avLst/>
            </a:prstGeom>
          </p:spPr>
        </p:pic>
        <p:sp>
          <p:nvSpPr>
            <p:cNvPr id="94" name="תיבת טקסט 93">
              <a:extLst>
                <a:ext uri="{FF2B5EF4-FFF2-40B4-BE49-F238E27FC236}">
                  <a16:creationId xmlns:a16="http://schemas.microsoft.com/office/drawing/2014/main" id="{65E1CCDD-2301-4C30-BDA4-769D702615C8}"/>
                </a:ext>
              </a:extLst>
            </p:cNvPr>
            <p:cNvSpPr txBox="1"/>
            <p:nvPr/>
          </p:nvSpPr>
          <p:spPr>
            <a:xfrm>
              <a:off x="800100" y="568347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נִתְפַּלֵּל בְּשַׁבָּת תְּפִלַּת שַׁחֲרִית, בְּנַחַת מִתּוֹךְ הַסִּדּוּר.</a:t>
              </a:r>
            </a:p>
          </p:txBody>
        </p:sp>
        <p:pic>
          <p:nvPicPr>
            <p:cNvPr id="95" name="תמונה 94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A88A6017-7B41-4388-8BFE-2680E74A2F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669208"/>
              <a:ext cx="267908" cy="2547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07164120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</TotalTime>
  <Words>370</Words>
  <Application>Microsoft Office PowerPoint</Application>
  <PresentationFormat>מותאם אישית</PresentationFormat>
  <Paragraphs>40</Paragraphs>
  <Slides>2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</vt:i4>
      </vt:variant>
    </vt:vector>
  </HeadingPairs>
  <TitlesOfParts>
    <vt:vector size="8" baseType="lpstr">
      <vt:lpstr>Arial</vt:lpstr>
      <vt:lpstr>Anomalia ML v2 AAA Light</vt:lpstr>
      <vt:lpstr>Calibri</vt:lpstr>
      <vt:lpstr>Anomalia ML v2 AAA</vt:lpstr>
      <vt:lpstr>Calibri Light</vt:lpstr>
      <vt:lpstr>ערכת נושא Office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שטערני פש</dc:creator>
  <cp:lastModifiedBy>שטערני פש</cp:lastModifiedBy>
  <cp:revision>25</cp:revision>
  <dcterms:created xsi:type="dcterms:W3CDTF">2021-10-02T22:51:41Z</dcterms:created>
  <dcterms:modified xsi:type="dcterms:W3CDTF">2022-02-22T09:27:50Z</dcterms:modified>
</cp:coreProperties>
</file>