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embeddedFontLst>
    <p:embeddedFont>
      <p:font typeface="Artzi v2 FM" pitchFamily="50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376E9BA-F7B6-DC37-9212-ED483FCE729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4855A06C-4619-47EB-0D6D-D0878548FC2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F6FC47A1-3DFF-4EAF-D3A3-76CB720A2958}"/>
              </a:ext>
            </a:extLst>
          </p:cNvPr>
          <p:cNvGrpSpPr/>
          <p:nvPr/>
        </p:nvGrpSpPr>
        <p:grpSpPr>
          <a:xfrm>
            <a:off x="2527300" y="822384"/>
            <a:ext cx="2275150" cy="323165"/>
            <a:chOff x="7777773" y="3489384"/>
            <a:chExt cx="2275150" cy="323165"/>
          </a:xfrm>
        </p:grpSpPr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F5881796-5051-5555-B02F-1B2D125BBE6F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71" name="תמונה 70">
              <a:extLst>
                <a:ext uri="{FF2B5EF4-FFF2-40B4-BE49-F238E27FC236}">
                  <a16:creationId xmlns:a16="http://schemas.microsoft.com/office/drawing/2014/main" id="{BB19737A-F037-217A-D65B-B72DCB84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6D17F0C0-CF40-C482-E0C0-FB32E3147C23}"/>
              </a:ext>
            </a:extLst>
          </p:cNvPr>
          <p:cNvGrpSpPr/>
          <p:nvPr/>
        </p:nvGrpSpPr>
        <p:grpSpPr>
          <a:xfrm>
            <a:off x="283900" y="833259"/>
            <a:ext cx="2275150" cy="323165"/>
            <a:chOff x="7777773" y="3489384"/>
            <a:chExt cx="2275150" cy="323165"/>
          </a:xfrm>
        </p:grpSpPr>
        <p:sp>
          <p:nvSpPr>
            <p:cNvPr id="76" name="תיבת טקסט 75">
              <a:extLst>
                <a:ext uri="{FF2B5EF4-FFF2-40B4-BE49-F238E27FC236}">
                  <a16:creationId xmlns:a16="http://schemas.microsoft.com/office/drawing/2014/main" id="{69E19DC5-157A-942A-195C-DE5DF87732D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77" name="תמונה 76">
              <a:extLst>
                <a:ext uri="{FF2B5EF4-FFF2-40B4-BE49-F238E27FC236}">
                  <a16:creationId xmlns:a16="http://schemas.microsoft.com/office/drawing/2014/main" id="{D2B8756C-C67C-E436-431B-DFA43C9A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C698C72E-6440-3F84-1780-F817501967FC}"/>
              </a:ext>
            </a:extLst>
          </p:cNvPr>
          <p:cNvGrpSpPr/>
          <p:nvPr/>
        </p:nvGrpSpPr>
        <p:grpSpPr>
          <a:xfrm>
            <a:off x="2527300" y="1156424"/>
            <a:ext cx="2275150" cy="323165"/>
            <a:chOff x="7777773" y="3489384"/>
            <a:chExt cx="2275150" cy="323165"/>
          </a:xfrm>
        </p:grpSpPr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690FE570-4174-4026-069F-F5C9986C3C18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80" name="תמונה 79">
              <a:extLst>
                <a:ext uri="{FF2B5EF4-FFF2-40B4-BE49-F238E27FC236}">
                  <a16:creationId xmlns:a16="http://schemas.microsoft.com/office/drawing/2014/main" id="{C3DA807F-B4B6-4A87-CB50-B1E76DDA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9CFA85AF-EF94-AFF8-A8DF-8DFACEA8011A}"/>
              </a:ext>
            </a:extLst>
          </p:cNvPr>
          <p:cNvGrpSpPr/>
          <p:nvPr/>
        </p:nvGrpSpPr>
        <p:grpSpPr>
          <a:xfrm>
            <a:off x="283900" y="1167299"/>
            <a:ext cx="2275150" cy="323165"/>
            <a:chOff x="7777773" y="3489384"/>
            <a:chExt cx="2275150" cy="323165"/>
          </a:xfrm>
        </p:grpSpPr>
        <p:sp>
          <p:nvSpPr>
            <p:cNvPr id="82" name="תיבת טקסט 81">
              <a:extLst>
                <a:ext uri="{FF2B5EF4-FFF2-40B4-BE49-F238E27FC236}">
                  <a16:creationId xmlns:a16="http://schemas.microsoft.com/office/drawing/2014/main" id="{F053044A-9029-91BC-9897-7C295E96D2B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83" name="תמונה 82">
              <a:extLst>
                <a:ext uri="{FF2B5EF4-FFF2-40B4-BE49-F238E27FC236}">
                  <a16:creationId xmlns:a16="http://schemas.microsoft.com/office/drawing/2014/main" id="{8487C29D-D3AF-DB0E-1C71-885033D4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088820EC-70EA-9356-772C-2429DE2678B1}"/>
              </a:ext>
            </a:extLst>
          </p:cNvPr>
          <p:cNvGrpSpPr/>
          <p:nvPr/>
        </p:nvGrpSpPr>
        <p:grpSpPr>
          <a:xfrm>
            <a:off x="2527300" y="1490464"/>
            <a:ext cx="2275150" cy="323165"/>
            <a:chOff x="7777773" y="3489384"/>
            <a:chExt cx="2275150" cy="323165"/>
          </a:xfrm>
        </p:grpSpPr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0AFE3F1E-1BDA-DBE1-22D6-4B91A59C911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86" name="תמונה 85">
              <a:extLst>
                <a:ext uri="{FF2B5EF4-FFF2-40B4-BE49-F238E27FC236}">
                  <a16:creationId xmlns:a16="http://schemas.microsoft.com/office/drawing/2014/main" id="{9A3A5832-D18F-3347-D1C6-7C69DCEE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7" name="קבוצה 86">
            <a:extLst>
              <a:ext uri="{FF2B5EF4-FFF2-40B4-BE49-F238E27FC236}">
                <a16:creationId xmlns:a16="http://schemas.microsoft.com/office/drawing/2014/main" id="{C2853DF8-9AB3-3B02-FAC2-FF7F452901D5}"/>
              </a:ext>
            </a:extLst>
          </p:cNvPr>
          <p:cNvGrpSpPr/>
          <p:nvPr/>
        </p:nvGrpSpPr>
        <p:grpSpPr>
          <a:xfrm>
            <a:off x="283900" y="1501339"/>
            <a:ext cx="2275150" cy="323165"/>
            <a:chOff x="7777773" y="3489384"/>
            <a:chExt cx="2275150" cy="323165"/>
          </a:xfrm>
        </p:grpSpPr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382AFA87-5D98-4656-F4A1-4B2178472EC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pic>
          <p:nvPicPr>
            <p:cNvPr id="89" name="תמונה 88">
              <a:extLst>
                <a:ext uri="{FF2B5EF4-FFF2-40B4-BE49-F238E27FC236}">
                  <a16:creationId xmlns:a16="http://schemas.microsoft.com/office/drawing/2014/main" id="{F02CFA42-E544-743D-CE54-14FDD4F2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24996386-FDB6-78E4-A6E6-053841673D24}"/>
              </a:ext>
            </a:extLst>
          </p:cNvPr>
          <p:cNvGrpSpPr/>
          <p:nvPr/>
        </p:nvGrpSpPr>
        <p:grpSpPr>
          <a:xfrm>
            <a:off x="7919548" y="3536038"/>
            <a:ext cx="2275150" cy="323165"/>
            <a:chOff x="7777773" y="3489384"/>
            <a:chExt cx="2275150" cy="323165"/>
          </a:xfrm>
        </p:grpSpPr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9B5B6B7-B913-3D54-9657-1EBF93FDF9DB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נָתַתִּי צְדָקָה</a:t>
              </a:r>
            </a:p>
          </p:txBody>
        </p:sp>
        <p:pic>
          <p:nvPicPr>
            <p:cNvPr id="92" name="תמונה 91">
              <a:extLst>
                <a:ext uri="{FF2B5EF4-FFF2-40B4-BE49-F238E27FC236}">
                  <a16:creationId xmlns:a16="http://schemas.microsoft.com/office/drawing/2014/main" id="{CA44F116-56AC-6809-06AA-2EC64840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3" name="קבוצה 92">
            <a:extLst>
              <a:ext uri="{FF2B5EF4-FFF2-40B4-BE49-F238E27FC236}">
                <a16:creationId xmlns:a16="http://schemas.microsoft.com/office/drawing/2014/main" id="{50F8FD77-3713-7E32-EE36-414A15BEA016}"/>
              </a:ext>
            </a:extLst>
          </p:cNvPr>
          <p:cNvGrpSpPr/>
          <p:nvPr/>
        </p:nvGrpSpPr>
        <p:grpSpPr>
          <a:xfrm>
            <a:off x="7919548" y="3893737"/>
            <a:ext cx="2275150" cy="323165"/>
            <a:chOff x="7777773" y="3489384"/>
            <a:chExt cx="2275150" cy="323165"/>
          </a:xfrm>
        </p:grpSpPr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E6DB2996-E9D2-1176-23FF-16C4C482917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95" name="תמונה 94">
              <a:extLst>
                <a:ext uri="{FF2B5EF4-FFF2-40B4-BE49-F238E27FC236}">
                  <a16:creationId xmlns:a16="http://schemas.microsoft.com/office/drawing/2014/main" id="{23EB638B-8959-572C-002B-20819E61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6" name="קבוצה 95">
            <a:extLst>
              <a:ext uri="{FF2B5EF4-FFF2-40B4-BE49-F238E27FC236}">
                <a16:creationId xmlns:a16="http://schemas.microsoft.com/office/drawing/2014/main" id="{BCB43EFD-30FC-C28F-8144-230F9A896081}"/>
              </a:ext>
            </a:extLst>
          </p:cNvPr>
          <p:cNvGrpSpPr/>
          <p:nvPr/>
        </p:nvGrpSpPr>
        <p:grpSpPr>
          <a:xfrm>
            <a:off x="5644398" y="3538854"/>
            <a:ext cx="2275150" cy="323165"/>
            <a:chOff x="7777773" y="3489384"/>
            <a:chExt cx="2275150" cy="323165"/>
          </a:xfrm>
        </p:grpSpPr>
        <p:sp>
          <p:nvSpPr>
            <p:cNvPr id="97" name="תיבת טקסט 96">
              <a:extLst>
                <a:ext uri="{FF2B5EF4-FFF2-40B4-BE49-F238E27FC236}">
                  <a16:creationId xmlns:a16="http://schemas.microsoft.com/office/drawing/2014/main" id="{BDDF0325-F152-29A6-DB9A-E7499D67FC4A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 לִכְבוֹד הַחַג</a:t>
              </a:r>
            </a:p>
          </p:txBody>
        </p:sp>
        <p:pic>
          <p:nvPicPr>
            <p:cNvPr id="98" name="תמונה 97">
              <a:extLst>
                <a:ext uri="{FF2B5EF4-FFF2-40B4-BE49-F238E27FC236}">
                  <a16:creationId xmlns:a16="http://schemas.microsoft.com/office/drawing/2014/main" id="{5C550E70-4CB9-6088-9E70-B33CB213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B0318DF0-84B8-01F2-3815-73EDB1C41BD9}"/>
              </a:ext>
            </a:extLst>
          </p:cNvPr>
          <p:cNvGrpSpPr/>
          <p:nvPr/>
        </p:nvGrpSpPr>
        <p:grpSpPr>
          <a:xfrm>
            <a:off x="6333069" y="5782430"/>
            <a:ext cx="3338490" cy="323165"/>
            <a:chOff x="6714433" y="3489384"/>
            <a:chExt cx="3338490" cy="323165"/>
          </a:xfrm>
        </p:grpSpPr>
        <p:sp>
          <p:nvSpPr>
            <p:cNvPr id="109" name="תיבת טקסט 108">
              <a:extLst>
                <a:ext uri="{FF2B5EF4-FFF2-40B4-BE49-F238E27FC236}">
                  <a16:creationId xmlns:a16="http://schemas.microsoft.com/office/drawing/2014/main" id="{EA77E691-BC83-F91B-034A-723B5EF1FD24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0" name="תמונה 109">
              <a:extLst>
                <a:ext uri="{FF2B5EF4-FFF2-40B4-BE49-F238E27FC236}">
                  <a16:creationId xmlns:a16="http://schemas.microsoft.com/office/drawing/2014/main" id="{0E3A694D-0849-03E8-8565-C3EB29E4C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1" name="קבוצה 110">
            <a:extLst>
              <a:ext uri="{FF2B5EF4-FFF2-40B4-BE49-F238E27FC236}">
                <a16:creationId xmlns:a16="http://schemas.microsoft.com/office/drawing/2014/main" id="{12024E52-9426-CB48-1B0C-138C4245C216}"/>
              </a:ext>
            </a:extLst>
          </p:cNvPr>
          <p:cNvGrpSpPr/>
          <p:nvPr/>
        </p:nvGrpSpPr>
        <p:grpSpPr>
          <a:xfrm>
            <a:off x="6167537" y="6140129"/>
            <a:ext cx="3504022" cy="323165"/>
            <a:chOff x="6548901" y="3489384"/>
            <a:chExt cx="3504022" cy="323165"/>
          </a:xfrm>
        </p:grpSpPr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6C458749-8052-34F3-74D2-0D3AB7F21EE9}"/>
                </a:ext>
              </a:extLst>
            </p:cNvPr>
            <p:cNvSpPr txBox="1"/>
            <p:nvPr/>
          </p:nvSpPr>
          <p:spPr>
            <a:xfrm>
              <a:off x="6548901" y="3489384"/>
              <a:ext cx="333848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 err="1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אִחַלְתִּי</a:t>
              </a: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 שָׁנָה טוֹבָה לִבְנֵי הַמִּשְׁפָּחָה</a:t>
              </a:r>
            </a:p>
          </p:txBody>
        </p:sp>
        <p:pic>
          <p:nvPicPr>
            <p:cNvPr id="113" name="תמונה 112">
              <a:extLst>
                <a:ext uri="{FF2B5EF4-FFF2-40B4-BE49-F238E27FC236}">
                  <a16:creationId xmlns:a16="http://schemas.microsoft.com/office/drawing/2014/main" id="{44829355-D6A3-5115-48B6-73CEF9A0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4" name="קבוצה 113">
            <a:extLst>
              <a:ext uri="{FF2B5EF4-FFF2-40B4-BE49-F238E27FC236}">
                <a16:creationId xmlns:a16="http://schemas.microsoft.com/office/drawing/2014/main" id="{12C83973-18C0-2596-ADB1-8EC2CC8612C8}"/>
              </a:ext>
            </a:extLst>
          </p:cNvPr>
          <p:cNvGrpSpPr/>
          <p:nvPr/>
        </p:nvGrpSpPr>
        <p:grpSpPr>
          <a:xfrm>
            <a:off x="6333069" y="6497828"/>
            <a:ext cx="3338490" cy="323165"/>
            <a:chOff x="6714433" y="3489384"/>
            <a:chExt cx="3338490" cy="323165"/>
          </a:xfrm>
        </p:grpSpPr>
        <p:sp>
          <p:nvSpPr>
            <p:cNvPr id="115" name="תיבת טקסט 114">
              <a:extLst>
                <a:ext uri="{FF2B5EF4-FFF2-40B4-BE49-F238E27FC236}">
                  <a16:creationId xmlns:a16="http://schemas.microsoft.com/office/drawing/2014/main" id="{00253529-B970-4949-2DA6-41A6D6A24BE9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מִסִּימָנֵי הַחַג</a:t>
              </a:r>
            </a:p>
          </p:txBody>
        </p:sp>
        <p:pic>
          <p:nvPicPr>
            <p:cNvPr id="116" name="תמונה 115">
              <a:extLst>
                <a:ext uri="{FF2B5EF4-FFF2-40B4-BE49-F238E27FC236}">
                  <a16:creationId xmlns:a16="http://schemas.microsoft.com/office/drawing/2014/main" id="{457CE5FA-EA28-8A3D-7259-56FABD45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EF5A01B-CD7E-DD83-D955-BA28022CEE59}"/>
              </a:ext>
            </a:extLst>
          </p:cNvPr>
          <p:cNvGrpSpPr/>
          <p:nvPr/>
        </p:nvGrpSpPr>
        <p:grpSpPr>
          <a:xfrm>
            <a:off x="1406770" y="3325474"/>
            <a:ext cx="3395680" cy="323165"/>
            <a:chOff x="6657243" y="3489384"/>
            <a:chExt cx="3395680" cy="323165"/>
          </a:xfrm>
        </p:grpSpPr>
        <p:sp>
          <p:nvSpPr>
            <p:cNvPr id="118" name="תיבת טקסט 117">
              <a:extLst>
                <a:ext uri="{FF2B5EF4-FFF2-40B4-BE49-F238E27FC236}">
                  <a16:creationId xmlns:a16="http://schemas.microsoft.com/office/drawing/2014/main" id="{B5379CCB-AC69-5144-5315-237B39ADA2DF}"/>
                </a:ext>
              </a:extLst>
            </p:cNvPr>
            <p:cNvSpPr txBox="1"/>
            <p:nvPr/>
          </p:nvSpPr>
          <p:spPr>
            <a:xfrm>
              <a:off x="6657243" y="3489384"/>
              <a:ext cx="32301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הִדְלַקְתִּי נֵרוֹת חַג (בְּהַעֲבָרָה מֵאֵשׁ לְאֵשׁ)</a:t>
              </a:r>
            </a:p>
          </p:txBody>
        </p:sp>
        <p:pic>
          <p:nvPicPr>
            <p:cNvPr id="119" name="תמונה 118">
              <a:extLst>
                <a:ext uri="{FF2B5EF4-FFF2-40B4-BE49-F238E27FC236}">
                  <a16:creationId xmlns:a16="http://schemas.microsoft.com/office/drawing/2014/main" id="{6D37DEC8-9C8F-FA32-0F44-2E256552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0" name="קבוצה 119">
            <a:extLst>
              <a:ext uri="{FF2B5EF4-FFF2-40B4-BE49-F238E27FC236}">
                <a16:creationId xmlns:a16="http://schemas.microsoft.com/office/drawing/2014/main" id="{66CD8F6B-ACAE-2C8A-A377-DBAE289CF0D2}"/>
              </a:ext>
            </a:extLst>
          </p:cNvPr>
          <p:cNvGrpSpPr/>
          <p:nvPr/>
        </p:nvGrpSpPr>
        <p:grpSpPr>
          <a:xfrm>
            <a:off x="1406770" y="3691666"/>
            <a:ext cx="3395680" cy="323165"/>
            <a:chOff x="6657243" y="3489384"/>
            <a:chExt cx="3395680" cy="323165"/>
          </a:xfrm>
        </p:grpSpPr>
        <p:sp>
          <p:nvSpPr>
            <p:cNvPr id="121" name="תיבת טקסט 120">
              <a:extLst>
                <a:ext uri="{FF2B5EF4-FFF2-40B4-BE49-F238E27FC236}">
                  <a16:creationId xmlns:a16="http://schemas.microsoft.com/office/drawing/2014/main" id="{CB716912-FC89-7FC1-0F38-5355360499FE}"/>
                </a:ext>
              </a:extLst>
            </p:cNvPr>
            <p:cNvSpPr txBox="1"/>
            <p:nvPr/>
          </p:nvSpPr>
          <p:spPr>
            <a:xfrm>
              <a:off x="6657243" y="3489384"/>
              <a:ext cx="323014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פְּרִי חָדָשׁ</a:t>
              </a:r>
            </a:p>
          </p:txBody>
        </p:sp>
        <p:pic>
          <p:nvPicPr>
            <p:cNvPr id="122" name="תמונה 121">
              <a:extLst>
                <a:ext uri="{FF2B5EF4-FFF2-40B4-BE49-F238E27FC236}">
                  <a16:creationId xmlns:a16="http://schemas.microsoft.com/office/drawing/2014/main" id="{52295E7E-EB13-A27F-FFA2-5151ED66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3" name="קבוצה 122">
            <a:extLst>
              <a:ext uri="{FF2B5EF4-FFF2-40B4-BE49-F238E27FC236}">
                <a16:creationId xmlns:a16="http://schemas.microsoft.com/office/drawing/2014/main" id="{166FB7B6-D556-477B-006C-E4C8056B9EA7}"/>
              </a:ext>
            </a:extLst>
          </p:cNvPr>
          <p:cNvGrpSpPr/>
          <p:nvPr/>
        </p:nvGrpSpPr>
        <p:grpSpPr>
          <a:xfrm>
            <a:off x="2579146" y="5063376"/>
            <a:ext cx="2275150" cy="323165"/>
            <a:chOff x="7777773" y="3489384"/>
            <a:chExt cx="2275150" cy="323165"/>
          </a:xfrm>
          <a:effectLst/>
        </p:grpSpPr>
        <p:sp>
          <p:nvSpPr>
            <p:cNvPr id="124" name="תיבת טקסט 123">
              <a:extLst>
                <a:ext uri="{FF2B5EF4-FFF2-40B4-BE49-F238E27FC236}">
                  <a16:creationId xmlns:a16="http://schemas.microsoft.com/office/drawing/2014/main" id="{45501148-3FD9-FEBC-F2F2-404C8B86C8C1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125" name="תמונה 124">
              <a:extLst>
                <a:ext uri="{FF2B5EF4-FFF2-40B4-BE49-F238E27FC236}">
                  <a16:creationId xmlns:a16="http://schemas.microsoft.com/office/drawing/2014/main" id="{8B487129-DBDB-1B5E-60CC-4AF896B0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6" name="קבוצה 125">
            <a:extLst>
              <a:ext uri="{FF2B5EF4-FFF2-40B4-BE49-F238E27FC236}">
                <a16:creationId xmlns:a16="http://schemas.microsoft.com/office/drawing/2014/main" id="{8A988BA4-4845-CA98-D328-F6B21DB2EBE2}"/>
              </a:ext>
            </a:extLst>
          </p:cNvPr>
          <p:cNvGrpSpPr/>
          <p:nvPr/>
        </p:nvGrpSpPr>
        <p:grpSpPr>
          <a:xfrm>
            <a:off x="335746" y="5074251"/>
            <a:ext cx="2275150" cy="323165"/>
            <a:chOff x="7777773" y="3489384"/>
            <a:chExt cx="2275150" cy="323165"/>
          </a:xfrm>
          <a:effectLst/>
        </p:grpSpPr>
        <p:sp>
          <p:nvSpPr>
            <p:cNvPr id="127" name="תיבת טקסט 126">
              <a:extLst>
                <a:ext uri="{FF2B5EF4-FFF2-40B4-BE49-F238E27FC236}">
                  <a16:creationId xmlns:a16="http://schemas.microsoft.com/office/drawing/2014/main" id="{AD5CB31A-B5FD-8D0F-53AF-DD595222EE2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128" name="תמונה 127">
              <a:extLst>
                <a:ext uri="{FF2B5EF4-FFF2-40B4-BE49-F238E27FC236}">
                  <a16:creationId xmlns:a16="http://schemas.microsoft.com/office/drawing/2014/main" id="{181E71D0-453B-075C-2142-3DACA53E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9" name="קבוצה 128">
            <a:extLst>
              <a:ext uri="{FF2B5EF4-FFF2-40B4-BE49-F238E27FC236}">
                <a16:creationId xmlns:a16="http://schemas.microsoft.com/office/drawing/2014/main" id="{404AF711-1231-4A9C-CC03-E21A6438376F}"/>
              </a:ext>
            </a:extLst>
          </p:cNvPr>
          <p:cNvGrpSpPr/>
          <p:nvPr/>
        </p:nvGrpSpPr>
        <p:grpSpPr>
          <a:xfrm>
            <a:off x="2579146" y="5397416"/>
            <a:ext cx="2275150" cy="323165"/>
            <a:chOff x="7777773" y="3489384"/>
            <a:chExt cx="2275150" cy="323165"/>
          </a:xfrm>
          <a:effectLst/>
        </p:grpSpPr>
        <p:sp>
          <p:nvSpPr>
            <p:cNvPr id="130" name="תיבת טקסט 129">
              <a:extLst>
                <a:ext uri="{FF2B5EF4-FFF2-40B4-BE49-F238E27FC236}">
                  <a16:creationId xmlns:a16="http://schemas.microsoft.com/office/drawing/2014/main" id="{24B860E4-662C-A69C-FF97-2B79BC523E33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131" name="תמונה 130">
              <a:extLst>
                <a:ext uri="{FF2B5EF4-FFF2-40B4-BE49-F238E27FC236}">
                  <a16:creationId xmlns:a16="http://schemas.microsoft.com/office/drawing/2014/main" id="{1EF9C8E3-1C0E-0BC5-7D21-CCA2BFE8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2" name="קבוצה 131">
            <a:extLst>
              <a:ext uri="{FF2B5EF4-FFF2-40B4-BE49-F238E27FC236}">
                <a16:creationId xmlns:a16="http://schemas.microsoft.com/office/drawing/2014/main" id="{2DBFF2EB-0A63-5DAA-9FBD-B52382CB73E6}"/>
              </a:ext>
            </a:extLst>
          </p:cNvPr>
          <p:cNvGrpSpPr/>
          <p:nvPr/>
        </p:nvGrpSpPr>
        <p:grpSpPr>
          <a:xfrm>
            <a:off x="335746" y="5408291"/>
            <a:ext cx="2275150" cy="323165"/>
            <a:chOff x="7777773" y="3489384"/>
            <a:chExt cx="2275150" cy="323165"/>
          </a:xfrm>
          <a:effectLst/>
        </p:grpSpPr>
        <p:sp>
          <p:nvSpPr>
            <p:cNvPr id="133" name="תיבת טקסט 132">
              <a:extLst>
                <a:ext uri="{FF2B5EF4-FFF2-40B4-BE49-F238E27FC236}">
                  <a16:creationId xmlns:a16="http://schemas.microsoft.com/office/drawing/2014/main" id="{7C308FDA-A308-DB6D-AC55-F49FBC7F090C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134" name="תמונה 133">
              <a:extLst>
                <a:ext uri="{FF2B5EF4-FFF2-40B4-BE49-F238E27FC236}">
                  <a16:creationId xmlns:a16="http://schemas.microsoft.com/office/drawing/2014/main" id="{687BE2FA-4D4D-464C-5A5B-54F7D234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5" name="קבוצה 134">
            <a:extLst>
              <a:ext uri="{FF2B5EF4-FFF2-40B4-BE49-F238E27FC236}">
                <a16:creationId xmlns:a16="http://schemas.microsoft.com/office/drawing/2014/main" id="{F80C9E14-C903-7CD4-FEB8-F25A03AE75C0}"/>
              </a:ext>
            </a:extLst>
          </p:cNvPr>
          <p:cNvGrpSpPr/>
          <p:nvPr/>
        </p:nvGrpSpPr>
        <p:grpSpPr>
          <a:xfrm>
            <a:off x="2579146" y="5731456"/>
            <a:ext cx="2275150" cy="323165"/>
            <a:chOff x="7777773" y="3489384"/>
            <a:chExt cx="2275150" cy="323165"/>
          </a:xfrm>
          <a:effectLst/>
        </p:grpSpPr>
        <p:sp>
          <p:nvSpPr>
            <p:cNvPr id="136" name="תיבת טקסט 135">
              <a:extLst>
                <a:ext uri="{FF2B5EF4-FFF2-40B4-BE49-F238E27FC236}">
                  <a16:creationId xmlns:a16="http://schemas.microsoft.com/office/drawing/2014/main" id="{0B85FEEB-A383-C114-327C-E5B256567B3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137" name="תמונה 136">
              <a:extLst>
                <a:ext uri="{FF2B5EF4-FFF2-40B4-BE49-F238E27FC236}">
                  <a16:creationId xmlns:a16="http://schemas.microsoft.com/office/drawing/2014/main" id="{089FF23D-60A8-7FEF-54FA-DA73A268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pic>
        <p:nvPicPr>
          <p:cNvPr id="142" name="תמונה 141" descr="תמונה שמכילה טקסט, שלט&#10;&#10;התיאור נוצר באופן אוטומטי">
            <a:extLst>
              <a:ext uri="{FF2B5EF4-FFF2-40B4-BE49-F238E27FC236}">
                <a16:creationId xmlns:a16="http://schemas.microsoft.com/office/drawing/2014/main" id="{A42073E0-EAC2-D9C1-F35E-23FC706DC35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5" y="6635947"/>
            <a:ext cx="778743" cy="779270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6616048-2120-F84A-9D4C-8FC19CDBDA6F}"/>
              </a:ext>
            </a:extLst>
          </p:cNvPr>
          <p:cNvGrpSpPr/>
          <p:nvPr/>
        </p:nvGrpSpPr>
        <p:grpSpPr>
          <a:xfrm>
            <a:off x="5646206" y="3896060"/>
            <a:ext cx="2275150" cy="323165"/>
            <a:chOff x="7777773" y="3489384"/>
            <a:chExt cx="2275150" cy="323165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423495E9-47D8-C9B7-3AFB-425640C2C0D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הִדְלַקְתִּי נֵרוֹת חַג</a:t>
              </a:r>
            </a:p>
          </p:txBody>
        </p:sp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782FC97C-F54E-4170-8829-CBB7ADC3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AA4981D6-0CFA-478F-2508-833B4BB3CD9B}"/>
              </a:ext>
            </a:extLst>
          </p:cNvPr>
          <p:cNvGrpSpPr/>
          <p:nvPr/>
        </p:nvGrpSpPr>
        <p:grpSpPr>
          <a:xfrm>
            <a:off x="1477108" y="2959282"/>
            <a:ext cx="3330976" cy="323165"/>
            <a:chOff x="6721947" y="3489384"/>
            <a:chExt cx="3330976" cy="323165"/>
          </a:xfrm>
        </p:grpSpPr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600D1D8D-C318-C623-D548-DA66F28EFEA6}"/>
                </a:ext>
              </a:extLst>
            </p:cNvPr>
            <p:cNvSpPr txBox="1"/>
            <p:nvPr/>
          </p:nvSpPr>
          <p:spPr>
            <a:xfrm>
              <a:off x="6721947" y="3489384"/>
              <a:ext cx="316544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A5EE123E-68DA-4CE8-7674-2DD62EFB2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07279382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78</Words>
  <Application>Microsoft Office PowerPoint</Application>
  <PresentationFormat>מותאם אישית</PresentationFormat>
  <Paragraphs>21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Artzi v2 FM</vt:lpstr>
      <vt:lpstr>Arial</vt:lpstr>
      <vt:lpstr>Calibri</vt:lpstr>
      <vt:lpstr>Calibri Light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19</cp:revision>
  <dcterms:created xsi:type="dcterms:W3CDTF">2022-09-15T08:07:48Z</dcterms:created>
  <dcterms:modified xsi:type="dcterms:W3CDTF">2022-09-21T07:49:16Z</dcterms:modified>
</cp:coreProperties>
</file>