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  <p:sldId id="256" r:id="rId3"/>
  </p:sldIdLst>
  <p:sldSz cx="10691813" cy="7559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Ploni ML v2 AAA" panose="00000500000000000000" pitchFamily="50" charset="-79"/>
      <p:regular r:id="rId10"/>
      <p:bold r:id="rId11"/>
    </p:embeddedFont>
    <p:embeddedFont>
      <p:font typeface="Ploni ML v2 AAA D-Bold" panose="00000700000000000000" pitchFamily="50" charset="-79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6968"/>
    <a:srgbClr val="514B4D"/>
    <a:srgbClr val="514C49"/>
    <a:srgbClr val="35287C"/>
    <a:srgbClr val="382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907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384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068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000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616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084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003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688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698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264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57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230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455CCF07-7451-A021-2FEE-F09A8D5A55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91812" cy="7559675"/>
          </a:xfrm>
          <a:prstGeom prst="rect">
            <a:avLst/>
          </a:prstGeom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9369BB40-408F-85C9-9309-217B4AECC14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54724" y="6803165"/>
            <a:ext cx="3237610" cy="324000"/>
            <a:chOff x="1052807" y="6605051"/>
            <a:chExt cx="3237610" cy="324000"/>
          </a:xfrm>
        </p:grpSpPr>
        <p:sp>
          <p:nvSpPr>
            <p:cNvPr id="3" name="מלבן: פינות מעוגלות 2">
              <a:extLst>
                <a:ext uri="{FF2B5EF4-FFF2-40B4-BE49-F238E27FC236}">
                  <a16:creationId xmlns:a16="http://schemas.microsoft.com/office/drawing/2014/main" id="{1F427976-D916-9608-97AA-0EAF336816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2807" y="6605051"/>
              <a:ext cx="3237610" cy="324000"/>
            </a:xfrm>
            <a:prstGeom prst="roundRect">
              <a:avLst>
                <a:gd name="adj" fmla="val 12292"/>
              </a:avLst>
            </a:prstGeom>
            <a:gradFill flip="none" rotWithShape="1">
              <a:gsLst>
                <a:gs pos="0">
                  <a:srgbClr val="776968"/>
                </a:gs>
                <a:gs pos="100000">
                  <a:srgbClr val="514B4D"/>
                </a:gs>
              </a:gsLst>
              <a:lin ang="10800000" scaled="1"/>
              <a:tileRect/>
            </a:gradFill>
            <a:ln w="139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5" name="מלבן: פינות מעוגלות 4">
              <a:extLst>
                <a:ext uri="{FF2B5EF4-FFF2-40B4-BE49-F238E27FC236}">
                  <a16:creationId xmlns:a16="http://schemas.microsoft.com/office/drawing/2014/main" id="{254E1555-5226-2C32-AD32-6451206B7A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7908" y="6659051"/>
              <a:ext cx="1584000" cy="216000"/>
            </a:xfrm>
            <a:prstGeom prst="roundRect">
              <a:avLst>
                <a:gd name="adj" fmla="val 12292"/>
              </a:avLst>
            </a:prstGeom>
            <a:solidFill>
              <a:schemeClr val="bg1"/>
            </a:solidFill>
            <a:ln w="139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39DC0C4E-BA33-2B63-DD5D-6AAF3267F5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53549" y="6605543"/>
              <a:ext cx="5196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400" b="0" cap="none" spc="0" dirty="0">
                  <a:ln w="0"/>
                  <a:solidFill>
                    <a:schemeClr val="bg1"/>
                  </a:solidFill>
                  <a:latin typeface="Ploni ML v2 AAA D-Bold" panose="00000700000000000000" pitchFamily="50" charset="-79"/>
                  <a:ea typeface="Ploni ML v2 AAA D-Bold" panose="00000700000000000000" pitchFamily="50" charset="-79"/>
                  <a:cs typeface="Ploni ML v2 AAA D-Bold" panose="00000700000000000000" pitchFamily="50" charset="-79"/>
                </a:rPr>
                <a:t>שְׁמִי:</a:t>
              </a:r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BA693C0D-C19E-C6EC-81A1-2D702FBFD0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89683" y="6605543"/>
              <a:ext cx="54694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e-IL" sz="1400" b="0" cap="none" spc="0" dirty="0">
                  <a:ln w="0"/>
                  <a:solidFill>
                    <a:schemeClr val="bg1"/>
                  </a:solidFill>
                  <a:latin typeface="Ploni ML v2 AAA D-Bold" panose="00000700000000000000" pitchFamily="50" charset="-79"/>
                  <a:ea typeface="Ploni ML v2 AAA D-Bold" panose="00000700000000000000" pitchFamily="50" charset="-79"/>
                  <a:cs typeface="Ploni ML v2 AAA D-Bold" panose="00000700000000000000" pitchFamily="50" charset="-79"/>
                </a:rPr>
                <a:t>כִּתָּה:</a:t>
              </a:r>
            </a:p>
          </p:txBody>
        </p:sp>
        <p:sp>
          <p:nvSpPr>
            <p:cNvPr id="8" name="מלבן: פינות מעוגלות 7">
              <a:extLst>
                <a:ext uri="{FF2B5EF4-FFF2-40B4-BE49-F238E27FC236}">
                  <a16:creationId xmlns:a16="http://schemas.microsoft.com/office/drawing/2014/main" id="{800CD396-5A0B-9011-5A46-3999028344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8051" y="6659051"/>
              <a:ext cx="360000" cy="216000"/>
            </a:xfrm>
            <a:prstGeom prst="roundRect">
              <a:avLst>
                <a:gd name="adj" fmla="val 12292"/>
              </a:avLst>
            </a:prstGeom>
            <a:solidFill>
              <a:schemeClr val="bg1"/>
            </a:solidFill>
            <a:ln w="139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01562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מחשבון, צילום מסך&#10;&#10;התיאור נוצר באופן אוטומטי">
            <a:extLst>
              <a:ext uri="{FF2B5EF4-FFF2-40B4-BE49-F238E27FC236}">
                <a16:creationId xmlns:a16="http://schemas.microsoft.com/office/drawing/2014/main" id="{8A79F0A5-D238-A12B-90C2-BDE15EE844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4" cy="7559675"/>
          </a:xfrm>
          <a:prstGeom prst="rect">
            <a:avLst/>
          </a:prstGeom>
        </p:spPr>
      </p:pic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2DC28D16-37CB-D05B-BE59-F26DB843C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67982" y="913869"/>
            <a:ext cx="1908000" cy="653716"/>
          </a:xfrm>
          <a:prstGeom prst="roundRect">
            <a:avLst>
              <a:gd name="adj" fmla="val 12292"/>
            </a:avLst>
          </a:prstGeom>
          <a:solidFill>
            <a:schemeClr val="bg1"/>
          </a:solidFill>
          <a:ln w="13970">
            <a:solidFill>
              <a:srgbClr val="51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F37F3A0-CF7B-021E-09C5-808B6D17B9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76223" y="913869"/>
            <a:ext cx="1908000" cy="653716"/>
          </a:xfrm>
          <a:prstGeom prst="roundRect">
            <a:avLst>
              <a:gd name="adj" fmla="val 12292"/>
            </a:avLst>
          </a:prstGeom>
          <a:solidFill>
            <a:schemeClr val="bg1"/>
          </a:solidFill>
          <a:ln w="13970">
            <a:solidFill>
              <a:srgbClr val="51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E3AAA26F-A71F-AF22-E640-7A56BA6137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84464" y="913869"/>
            <a:ext cx="1908000" cy="653716"/>
          </a:xfrm>
          <a:prstGeom prst="roundRect">
            <a:avLst>
              <a:gd name="adj" fmla="val 12292"/>
            </a:avLst>
          </a:prstGeom>
          <a:solidFill>
            <a:schemeClr val="bg1"/>
          </a:solidFill>
          <a:ln w="13970">
            <a:solidFill>
              <a:srgbClr val="51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E8FBBEED-2ACD-90D6-0AA2-06C9B6C86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59741" y="913869"/>
            <a:ext cx="1908000" cy="653716"/>
          </a:xfrm>
          <a:prstGeom prst="roundRect">
            <a:avLst>
              <a:gd name="adj" fmla="val 12292"/>
            </a:avLst>
          </a:prstGeom>
          <a:solidFill>
            <a:schemeClr val="bg1"/>
          </a:solidFill>
          <a:ln w="13970">
            <a:solidFill>
              <a:srgbClr val="51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BD4271FB-98B7-3444-F912-262C61C57F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1500" y="913869"/>
            <a:ext cx="1908000" cy="653716"/>
          </a:xfrm>
          <a:prstGeom prst="roundRect">
            <a:avLst>
              <a:gd name="adj" fmla="val 12292"/>
            </a:avLst>
          </a:prstGeom>
          <a:solidFill>
            <a:schemeClr val="bg1"/>
          </a:solidFill>
          <a:ln w="13970">
            <a:solidFill>
              <a:srgbClr val="51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A7804ED-B3C6-C54A-4525-783671313695}"/>
              </a:ext>
            </a:extLst>
          </p:cNvPr>
          <p:cNvSpPr txBox="1">
            <a:spLocks/>
          </p:cNvSpPr>
          <p:nvPr/>
        </p:nvSpPr>
        <p:spPr>
          <a:xfrm>
            <a:off x="8613392" y="972135"/>
            <a:ext cx="16579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הִקְדַּשְׁתִּי זְמַן לְשִׁנּוּן תַּנְיָא בְּעַל־פֶּה.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BC8C096-070F-FD0A-6A49-125D40DB81F8}"/>
              </a:ext>
            </a:extLst>
          </p:cNvPr>
          <p:cNvSpPr txBox="1">
            <a:spLocks/>
          </p:cNvSpPr>
          <p:nvPr/>
        </p:nvSpPr>
        <p:spPr>
          <a:xfrm>
            <a:off x="6621863" y="972135"/>
            <a:ext cx="16579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אָמַרְתִּי בְּרָכָה בְּקוֹל, לִפְנֵי אֲכִילַת </a:t>
            </a:r>
            <a:r>
              <a:rPr lang="he-IL" sz="1400" dirty="0" err="1"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דְּבַר־מָה</a:t>
            </a:r>
            <a:r>
              <a:rPr lang="he-IL" sz="1400" dirty="0"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36DFC25D-5910-E716-E3A9-99190DD1271A}"/>
              </a:ext>
            </a:extLst>
          </p:cNvPr>
          <p:cNvSpPr txBox="1">
            <a:spLocks/>
          </p:cNvSpPr>
          <p:nvPr/>
        </p:nvSpPr>
        <p:spPr>
          <a:xfrm>
            <a:off x="4596465" y="972135"/>
            <a:ext cx="16579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אָמַרְתִּי אֶת </a:t>
            </a:r>
            <a:r>
              <a:rPr lang="he-IL" sz="1400" dirty="0" err="1"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שְׁנֵים־עָשָׂר</a:t>
            </a:r>
            <a:r>
              <a:rPr lang="he-IL" sz="1400" dirty="0"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 הַפְּסוּקִים.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5C878F25-2072-536E-BFEA-121D772DC3AA}"/>
              </a:ext>
            </a:extLst>
          </p:cNvPr>
          <p:cNvSpPr txBox="1">
            <a:spLocks/>
          </p:cNvSpPr>
          <p:nvPr/>
        </p:nvSpPr>
        <p:spPr>
          <a:xfrm>
            <a:off x="2588001" y="911381"/>
            <a:ext cx="1657978" cy="6751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he-IL" sz="1400" dirty="0"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בֵּרַכְתִּי בִּרְכַּת "בּוֹרֵא נְפָשׁוֹת" בִּתְשׂוּמַת לֵב לְאַחַר אֲכִילָה/שְׁתִיָּה.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FA890614-789E-FDA9-33BB-217F546C48ED}"/>
              </a:ext>
            </a:extLst>
          </p:cNvPr>
          <p:cNvSpPr txBox="1">
            <a:spLocks/>
          </p:cNvSpPr>
          <p:nvPr/>
        </p:nvSpPr>
        <p:spPr>
          <a:xfrm>
            <a:off x="579537" y="911381"/>
            <a:ext cx="1657978" cy="6751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he-IL" sz="1400" dirty="0"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אָמַרְתִּי תַּנְיָא בְּעַל־פֶּה בְּמָּקוֹם שֶׁאֵלָיו הִגַּעְתִּי בְּמַהֲלַךְ הַיּוֹם.</a:t>
            </a:r>
          </a:p>
        </p:txBody>
      </p:sp>
      <p:pic>
        <p:nvPicPr>
          <p:cNvPr id="4" name="תמונה 3" descr="תמונה שמכילה טקסט, מחשבון, צילום מסך&#10;&#10;התיאור נוצר באופן אוטומטי">
            <a:extLst>
              <a:ext uri="{FF2B5EF4-FFF2-40B4-BE49-F238E27FC236}">
                <a16:creationId xmlns:a16="http://schemas.microsoft.com/office/drawing/2014/main" id="{277A9D48-E145-3014-A9B0-E88AF639A2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14049" r="92793" b="82171"/>
          <a:stretch/>
        </p:blipFill>
        <p:spPr>
          <a:xfrm>
            <a:off x="360152" y="1132373"/>
            <a:ext cx="350025" cy="285751"/>
          </a:xfrm>
          <a:prstGeom prst="rect">
            <a:avLst/>
          </a:prstGeom>
        </p:spPr>
      </p:pic>
      <p:pic>
        <p:nvPicPr>
          <p:cNvPr id="21" name="תמונה 20" descr="תמונה שמכילה טקסט, מחשבון, צילום מסך&#10;&#10;התיאור נוצר באופן אוטומטי">
            <a:extLst>
              <a:ext uri="{FF2B5EF4-FFF2-40B4-BE49-F238E27FC236}">
                <a16:creationId xmlns:a16="http://schemas.microsoft.com/office/drawing/2014/main" id="{1F8980B8-C689-3EB5-E9DA-76E3C7C0ED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0" t="12860" r="74200" b="82171"/>
          <a:stretch/>
        </p:blipFill>
        <p:spPr>
          <a:xfrm>
            <a:off x="2435408" y="1032423"/>
            <a:ext cx="292888" cy="375654"/>
          </a:xfrm>
          <a:prstGeom prst="rect">
            <a:avLst/>
          </a:prstGeom>
        </p:spPr>
      </p:pic>
      <p:pic>
        <p:nvPicPr>
          <p:cNvPr id="22" name="תמונה 21" descr="תמונה שמכילה טקסט, מחשבון, צילום מסך&#10;&#10;התיאור נוצר באופן אוטומטי">
            <a:extLst>
              <a:ext uri="{FF2B5EF4-FFF2-40B4-BE49-F238E27FC236}">
                <a16:creationId xmlns:a16="http://schemas.microsoft.com/office/drawing/2014/main" id="{B97C98E0-30FD-752E-279B-4B487167CC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8" t="14049" r="55634" b="82171"/>
          <a:stretch/>
        </p:blipFill>
        <p:spPr>
          <a:xfrm>
            <a:off x="4474239" y="1122327"/>
            <a:ext cx="269211" cy="285750"/>
          </a:xfrm>
          <a:prstGeom prst="rect">
            <a:avLst/>
          </a:prstGeom>
        </p:spPr>
      </p:pic>
      <p:pic>
        <p:nvPicPr>
          <p:cNvPr id="23" name="תמונה 22" descr="תמונה שמכילה טקסט, מחשבון, צילום מסך&#10;&#10;התיאור נוצר באופן אוטומטי">
            <a:extLst>
              <a:ext uri="{FF2B5EF4-FFF2-40B4-BE49-F238E27FC236}">
                <a16:creationId xmlns:a16="http://schemas.microsoft.com/office/drawing/2014/main" id="{4D816F9F-229B-1E87-3F42-FCF025799E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1" t="14049" r="36481" b="82171"/>
          <a:stretch/>
        </p:blipFill>
        <p:spPr>
          <a:xfrm>
            <a:off x="6401029" y="1122327"/>
            <a:ext cx="360151" cy="285749"/>
          </a:xfrm>
          <a:prstGeom prst="rect">
            <a:avLst/>
          </a:prstGeom>
        </p:spPr>
      </p:pic>
      <p:pic>
        <p:nvPicPr>
          <p:cNvPr id="24" name="תמונה 23" descr="תמונה שמכילה טקסט, מחשבון, צילום מסך&#10;&#10;התיאור נוצר באופן אוטומטי">
            <a:extLst>
              <a:ext uri="{FF2B5EF4-FFF2-40B4-BE49-F238E27FC236}">
                <a16:creationId xmlns:a16="http://schemas.microsoft.com/office/drawing/2014/main" id="{0CEE42BD-A6A7-E2AC-7CAF-5B08A1F33E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8" t="14049" r="17484" b="82675"/>
          <a:stretch/>
        </p:blipFill>
        <p:spPr>
          <a:xfrm>
            <a:off x="8458200" y="1122326"/>
            <a:ext cx="364253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3066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53</Words>
  <Application>Microsoft Office PowerPoint</Application>
  <PresentationFormat>מותאם אישית</PresentationFormat>
  <Paragraphs>7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8" baseType="lpstr">
      <vt:lpstr>Calibri</vt:lpstr>
      <vt:lpstr>Ploni ML v2 AAA</vt:lpstr>
      <vt:lpstr>Arial</vt:lpstr>
      <vt:lpstr>Ploni ML v2 AAA D-Bold</vt:lpstr>
      <vt:lpstr>Calibri Light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9</cp:revision>
  <dcterms:created xsi:type="dcterms:W3CDTF">2022-09-05T22:06:47Z</dcterms:created>
  <dcterms:modified xsi:type="dcterms:W3CDTF">2022-09-06T09:49:17Z</dcterms:modified>
</cp:coreProperties>
</file>