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8" r:id="rId2"/>
    <p:sldId id="259" r:id="rId3"/>
  </p:sldIdLst>
  <p:sldSz cx="10691813" cy="7559675"/>
  <p:notesSz cx="6858000" cy="9144000"/>
  <p:embeddedFontLst>
    <p:embeddedFont>
      <p:font typeface="Artzi v2 FM" pitchFamily="50" charset="-79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4D0"/>
    <a:srgbClr val="E4EEB8"/>
    <a:srgbClr val="CDE082"/>
    <a:srgbClr val="FADDAA"/>
    <a:srgbClr val="FFFFFF"/>
    <a:srgbClr val="FED6A5"/>
    <a:srgbClr val="CD3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674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086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348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507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11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8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181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48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888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532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70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4.wdp"/><Relationship Id="rId2" Type="http://schemas.openxmlformats.org/officeDocument/2006/relationships/image" Target="../media/image2.jp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6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12DA7DD6-54F3-B44D-BEE2-4C822FE75229}"/>
              </a:ext>
            </a:extLst>
          </p:cNvPr>
          <p:cNvGrpSpPr/>
          <p:nvPr/>
        </p:nvGrpSpPr>
        <p:grpSpPr>
          <a:xfrm>
            <a:off x="6844956" y="1799930"/>
            <a:ext cx="2600687" cy="612000"/>
            <a:chOff x="7848714" y="983825"/>
            <a:chExt cx="2600687" cy="612000"/>
          </a:xfrm>
        </p:grpSpPr>
        <p:pic>
          <p:nvPicPr>
            <p:cNvPr id="79" name="גרפיקה 78">
              <a:extLst>
                <a:ext uri="{FF2B5EF4-FFF2-40B4-BE49-F238E27FC236}">
                  <a16:creationId xmlns:a16="http://schemas.microsoft.com/office/drawing/2014/main" id="{7B036D8A-463E-C8C1-D163-DE6D35884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0939" y="1140363"/>
              <a:ext cx="1934649" cy="403079"/>
            </a:xfrm>
            <a:prstGeom prst="rect">
              <a:avLst/>
            </a:prstGeom>
          </p:spPr>
        </p:pic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4ED2B873-D446-EDE8-2044-994101623487}"/>
                </a:ext>
              </a:extLst>
            </p:cNvPr>
            <p:cNvSpPr txBox="1"/>
            <p:nvPr/>
          </p:nvSpPr>
          <p:spPr>
            <a:xfrm>
              <a:off x="8002959" y="1203034"/>
              <a:ext cx="18421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אָכַלְתִּי מִסִּימָנֵי הַחַג</a:t>
              </a:r>
            </a:p>
          </p:txBody>
        </p:sp>
        <p:pic>
          <p:nvPicPr>
            <p:cNvPr id="81" name="תמונה 80">
              <a:extLst>
                <a:ext uri="{FF2B5EF4-FFF2-40B4-BE49-F238E27FC236}">
                  <a16:creationId xmlns:a16="http://schemas.microsoft.com/office/drawing/2014/main" id="{FE91C377-FA24-9342-6A82-73796276E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363" y="983825"/>
              <a:ext cx="763038" cy="612000"/>
            </a:xfrm>
            <a:prstGeom prst="rect">
              <a:avLst/>
            </a:prstGeom>
          </p:spPr>
        </p:pic>
        <p:grpSp>
          <p:nvGrpSpPr>
            <p:cNvPr id="82" name="קבוצה 81">
              <a:extLst>
                <a:ext uri="{FF2B5EF4-FFF2-40B4-BE49-F238E27FC236}">
                  <a16:creationId xmlns:a16="http://schemas.microsoft.com/office/drawing/2014/main" id="{4681DCE6-C257-C4C6-7D31-D38112D1E2E2}"/>
                </a:ext>
              </a:extLst>
            </p:cNvPr>
            <p:cNvGrpSpPr/>
            <p:nvPr/>
          </p:nvGrpSpPr>
          <p:grpSpPr>
            <a:xfrm>
              <a:off x="7848714" y="983825"/>
              <a:ext cx="266927" cy="322991"/>
              <a:chOff x="9656823" y="1381183"/>
              <a:chExt cx="266927" cy="322991"/>
            </a:xfrm>
          </p:grpSpPr>
          <p:pic>
            <p:nvPicPr>
              <p:cNvPr id="83" name="תמונה 82">
                <a:extLst>
                  <a:ext uri="{FF2B5EF4-FFF2-40B4-BE49-F238E27FC236}">
                    <a16:creationId xmlns:a16="http://schemas.microsoft.com/office/drawing/2014/main" id="{7D6437CF-DE6E-C34D-6788-1EB71E184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96397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84" name="תמונה 83">
                <a:extLst>
                  <a:ext uri="{FF2B5EF4-FFF2-40B4-BE49-F238E27FC236}">
                    <a16:creationId xmlns:a16="http://schemas.microsoft.com/office/drawing/2014/main" id="{2446F87C-627E-0F8E-E4AD-4D48D41DA2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81183"/>
                <a:ext cx="266927" cy="307777"/>
              </a:xfrm>
              <a:prstGeom prst="rect">
                <a:avLst/>
              </a:prstGeom>
            </p:spPr>
          </p:pic>
        </p:grpSp>
      </p:grpSp>
      <p:grpSp>
        <p:nvGrpSpPr>
          <p:cNvPr id="222" name="קבוצה 221">
            <a:extLst>
              <a:ext uri="{FF2B5EF4-FFF2-40B4-BE49-F238E27FC236}">
                <a16:creationId xmlns:a16="http://schemas.microsoft.com/office/drawing/2014/main" id="{6B665265-0FB5-3684-EE51-8E90CD6F0B17}"/>
              </a:ext>
            </a:extLst>
          </p:cNvPr>
          <p:cNvGrpSpPr/>
          <p:nvPr/>
        </p:nvGrpSpPr>
        <p:grpSpPr>
          <a:xfrm>
            <a:off x="7517996" y="1067931"/>
            <a:ext cx="2558851" cy="716202"/>
            <a:chOff x="7517996" y="1067931"/>
            <a:chExt cx="2558851" cy="716202"/>
          </a:xfrm>
        </p:grpSpPr>
        <p:grpSp>
          <p:nvGrpSpPr>
            <p:cNvPr id="77" name="קבוצה 76">
              <a:extLst>
                <a:ext uri="{FF2B5EF4-FFF2-40B4-BE49-F238E27FC236}">
                  <a16:creationId xmlns:a16="http://schemas.microsoft.com/office/drawing/2014/main" id="{77E4D5C3-FDF7-EA8A-DD7C-4C16697E968D}"/>
                </a:ext>
              </a:extLst>
            </p:cNvPr>
            <p:cNvGrpSpPr/>
            <p:nvPr/>
          </p:nvGrpSpPr>
          <p:grpSpPr>
            <a:xfrm>
              <a:off x="7517996" y="1149934"/>
              <a:ext cx="2026874" cy="559617"/>
              <a:chOff x="7848714" y="983825"/>
              <a:chExt cx="2026874" cy="559617"/>
            </a:xfrm>
          </p:grpSpPr>
          <p:pic>
            <p:nvPicPr>
              <p:cNvPr id="53" name="גרפיקה 52">
                <a:extLst>
                  <a:ext uri="{FF2B5EF4-FFF2-40B4-BE49-F238E27FC236}">
                    <a16:creationId xmlns:a16="http://schemas.microsoft.com/office/drawing/2014/main" id="{7F67A3A6-E063-4289-55A7-70F1404BF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40939" y="1140363"/>
                <a:ext cx="1934649" cy="403079"/>
              </a:xfrm>
              <a:prstGeom prst="rect">
                <a:avLst/>
              </a:prstGeom>
            </p:spPr>
          </p:pic>
          <p:sp>
            <p:nvSpPr>
              <p:cNvPr id="54" name="תיבת טקסט 53">
                <a:extLst>
                  <a:ext uri="{FF2B5EF4-FFF2-40B4-BE49-F238E27FC236}">
                    <a16:creationId xmlns:a16="http://schemas.microsoft.com/office/drawing/2014/main" id="{6837034E-99D2-30F7-A3CA-A5CA39EF7848}"/>
                  </a:ext>
                </a:extLst>
              </p:cNvPr>
              <p:cNvSpPr txBox="1"/>
              <p:nvPr/>
            </p:nvSpPr>
            <p:spPr>
              <a:xfrm>
                <a:off x="8290917" y="1203034"/>
                <a:ext cx="15618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עָזַרְתִּי בַּבַּיִת</a:t>
                </a:r>
              </a:p>
            </p:txBody>
          </p:sp>
          <p:grpSp>
            <p:nvGrpSpPr>
              <p:cNvPr id="56" name="קבוצה 55">
                <a:extLst>
                  <a:ext uri="{FF2B5EF4-FFF2-40B4-BE49-F238E27FC236}">
                    <a16:creationId xmlns:a16="http://schemas.microsoft.com/office/drawing/2014/main" id="{56EA9022-D246-CF93-280D-DDF2609ED392}"/>
                  </a:ext>
                </a:extLst>
              </p:cNvPr>
              <p:cNvGrpSpPr/>
              <p:nvPr/>
            </p:nvGrpSpPr>
            <p:grpSpPr>
              <a:xfrm>
                <a:off x="7848714" y="983825"/>
                <a:ext cx="266927" cy="322991"/>
                <a:chOff x="9656823" y="1381183"/>
                <a:chExt cx="266927" cy="322991"/>
              </a:xfrm>
            </p:grpSpPr>
            <p:pic>
              <p:nvPicPr>
                <p:cNvPr id="57" name="תמונה 56">
                  <a:extLst>
                    <a:ext uri="{FF2B5EF4-FFF2-40B4-BE49-F238E27FC236}">
                      <a16:creationId xmlns:a16="http://schemas.microsoft.com/office/drawing/2014/main" id="{257D6497-E2BF-D82D-B00B-4AA91D89D5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96397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58" name="תמונה 57">
                  <a:extLst>
                    <a:ext uri="{FF2B5EF4-FFF2-40B4-BE49-F238E27FC236}">
                      <a16:creationId xmlns:a16="http://schemas.microsoft.com/office/drawing/2014/main" id="{3A1E9D13-680E-A772-F4CE-26C9AB5062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81183"/>
                  <a:ext cx="266927" cy="307777"/>
                </a:xfrm>
                <a:prstGeom prst="rect">
                  <a:avLst/>
                </a:prstGeom>
              </p:spPr>
            </p:pic>
          </p:grpSp>
        </p:grpSp>
        <p:pic>
          <p:nvPicPr>
            <p:cNvPr id="93" name="תמונה 92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FE0620BA-E385-D945-35E2-4544B43FA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9197343" y="1067931"/>
              <a:ext cx="879504" cy="716202"/>
            </a:xfrm>
            <a:prstGeom prst="rect">
              <a:avLst/>
            </a:prstGeom>
          </p:spPr>
        </p:pic>
      </p:grpSp>
      <p:grpSp>
        <p:nvGrpSpPr>
          <p:cNvPr id="246" name="קבוצה 245">
            <a:extLst>
              <a:ext uri="{FF2B5EF4-FFF2-40B4-BE49-F238E27FC236}">
                <a16:creationId xmlns:a16="http://schemas.microsoft.com/office/drawing/2014/main" id="{1E803A2F-ADCC-48DD-24C0-324ABB4E714A}"/>
              </a:ext>
            </a:extLst>
          </p:cNvPr>
          <p:cNvGrpSpPr/>
          <p:nvPr/>
        </p:nvGrpSpPr>
        <p:grpSpPr>
          <a:xfrm>
            <a:off x="6171916" y="2386035"/>
            <a:ext cx="2510689" cy="794271"/>
            <a:chOff x="6171916" y="2386035"/>
            <a:chExt cx="2510689" cy="794271"/>
          </a:xfrm>
        </p:grpSpPr>
        <p:grpSp>
          <p:nvGrpSpPr>
            <p:cNvPr id="85" name="קבוצה 84">
              <a:extLst>
                <a:ext uri="{FF2B5EF4-FFF2-40B4-BE49-F238E27FC236}">
                  <a16:creationId xmlns:a16="http://schemas.microsoft.com/office/drawing/2014/main" id="{B766C312-9882-8B54-5875-6280785E9275}"/>
                </a:ext>
              </a:extLst>
            </p:cNvPr>
            <p:cNvGrpSpPr/>
            <p:nvPr/>
          </p:nvGrpSpPr>
          <p:grpSpPr>
            <a:xfrm>
              <a:off x="6171916" y="2476493"/>
              <a:ext cx="2026874" cy="559617"/>
              <a:chOff x="7848714" y="983825"/>
              <a:chExt cx="2026874" cy="559617"/>
            </a:xfrm>
          </p:grpSpPr>
          <p:pic>
            <p:nvPicPr>
              <p:cNvPr id="86" name="גרפיקה 85">
                <a:extLst>
                  <a:ext uri="{FF2B5EF4-FFF2-40B4-BE49-F238E27FC236}">
                    <a16:creationId xmlns:a16="http://schemas.microsoft.com/office/drawing/2014/main" id="{1C3D0FEC-0298-0778-6909-322301DAD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40939" y="1140363"/>
                <a:ext cx="1934649" cy="403079"/>
              </a:xfrm>
              <a:prstGeom prst="rect">
                <a:avLst/>
              </a:prstGeom>
            </p:spPr>
          </p:pic>
          <p:sp>
            <p:nvSpPr>
              <p:cNvPr id="87" name="תיבת טקסט 86">
                <a:extLst>
                  <a:ext uri="{FF2B5EF4-FFF2-40B4-BE49-F238E27FC236}">
                    <a16:creationId xmlns:a16="http://schemas.microsoft.com/office/drawing/2014/main" id="{343E3481-05CB-0962-E4C4-481223C6DEA8}"/>
                  </a:ext>
                </a:extLst>
              </p:cNvPr>
              <p:cNvSpPr txBox="1"/>
              <p:nvPr/>
            </p:nvSpPr>
            <p:spPr>
              <a:xfrm>
                <a:off x="8002959" y="1203034"/>
                <a:ext cx="18421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סִפַּרְתִּי מִדַּף הַקֶּשֶׁר</a:t>
                </a:r>
              </a:p>
            </p:txBody>
          </p:sp>
          <p:grpSp>
            <p:nvGrpSpPr>
              <p:cNvPr id="89" name="קבוצה 88">
                <a:extLst>
                  <a:ext uri="{FF2B5EF4-FFF2-40B4-BE49-F238E27FC236}">
                    <a16:creationId xmlns:a16="http://schemas.microsoft.com/office/drawing/2014/main" id="{7C2FF57B-AB6A-64A8-5173-CCB527ADA6C9}"/>
                  </a:ext>
                </a:extLst>
              </p:cNvPr>
              <p:cNvGrpSpPr/>
              <p:nvPr/>
            </p:nvGrpSpPr>
            <p:grpSpPr>
              <a:xfrm>
                <a:off x="7848714" y="983825"/>
                <a:ext cx="266927" cy="322991"/>
                <a:chOff x="9656823" y="1381183"/>
                <a:chExt cx="266927" cy="322991"/>
              </a:xfrm>
            </p:grpSpPr>
            <p:pic>
              <p:nvPicPr>
                <p:cNvPr id="90" name="תמונה 89">
                  <a:extLst>
                    <a:ext uri="{FF2B5EF4-FFF2-40B4-BE49-F238E27FC236}">
                      <a16:creationId xmlns:a16="http://schemas.microsoft.com/office/drawing/2014/main" id="{23865F42-4330-131E-B058-D36F6EA13F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96397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91" name="תמונה 90">
                  <a:extLst>
                    <a:ext uri="{FF2B5EF4-FFF2-40B4-BE49-F238E27FC236}">
                      <a16:creationId xmlns:a16="http://schemas.microsoft.com/office/drawing/2014/main" id="{344E8449-2B72-FB38-9A77-775F199B40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81183"/>
                  <a:ext cx="266927" cy="307777"/>
                </a:xfrm>
                <a:prstGeom prst="rect">
                  <a:avLst/>
                </a:prstGeom>
              </p:spPr>
            </p:pic>
          </p:grpSp>
        </p:grpSp>
        <p:pic>
          <p:nvPicPr>
            <p:cNvPr id="95" name="תמונה 94">
              <a:extLst>
                <a:ext uri="{FF2B5EF4-FFF2-40B4-BE49-F238E27FC236}">
                  <a16:creationId xmlns:a16="http://schemas.microsoft.com/office/drawing/2014/main" id="{912FD6F9-4D9A-29C8-82C9-52D845EED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825" y="2386035"/>
              <a:ext cx="637780" cy="794271"/>
            </a:xfrm>
            <a:prstGeom prst="rect">
              <a:avLst/>
            </a:prstGeom>
          </p:spPr>
        </p:pic>
      </p:grpSp>
      <p:grpSp>
        <p:nvGrpSpPr>
          <p:cNvPr id="155" name="קבוצה 154">
            <a:extLst>
              <a:ext uri="{FF2B5EF4-FFF2-40B4-BE49-F238E27FC236}">
                <a16:creationId xmlns:a16="http://schemas.microsoft.com/office/drawing/2014/main" id="{06E5735C-3508-3187-2CC5-5D2CB5C40132}"/>
              </a:ext>
            </a:extLst>
          </p:cNvPr>
          <p:cNvGrpSpPr/>
          <p:nvPr/>
        </p:nvGrpSpPr>
        <p:grpSpPr>
          <a:xfrm>
            <a:off x="8053789" y="5594498"/>
            <a:ext cx="1607145" cy="653368"/>
            <a:chOff x="8204652" y="4537080"/>
            <a:chExt cx="1607145" cy="653368"/>
          </a:xfrm>
        </p:grpSpPr>
        <p:pic>
          <p:nvPicPr>
            <p:cNvPr id="156" name="גרפיקה 155">
              <a:extLst>
                <a:ext uri="{FF2B5EF4-FFF2-40B4-BE49-F238E27FC236}">
                  <a16:creationId xmlns:a16="http://schemas.microsoft.com/office/drawing/2014/main" id="{7AE74AA7-0FD7-F32E-EFE6-02F9B05A4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75048" y="4617463"/>
              <a:ext cx="1536749" cy="572985"/>
            </a:xfrm>
            <a:prstGeom prst="rect">
              <a:avLst/>
            </a:prstGeom>
          </p:spPr>
        </p:pic>
        <p:sp>
          <p:nvSpPr>
            <p:cNvPr id="157" name="תיבת טקסט 156">
              <a:extLst>
                <a:ext uri="{FF2B5EF4-FFF2-40B4-BE49-F238E27FC236}">
                  <a16:creationId xmlns:a16="http://schemas.microsoft.com/office/drawing/2014/main" id="{E1531B84-C3B0-7471-700F-1F1BD0B32337}"/>
                </a:ext>
              </a:extLst>
            </p:cNvPr>
            <p:cNvSpPr txBox="1"/>
            <p:nvPr/>
          </p:nvSpPr>
          <p:spPr>
            <a:xfrm>
              <a:off x="8317523" y="4776517"/>
              <a:ext cx="13335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אָמַרְתִּי תְּהִלִּים</a:t>
              </a:r>
            </a:p>
          </p:txBody>
        </p:sp>
        <p:grpSp>
          <p:nvGrpSpPr>
            <p:cNvPr id="158" name="קבוצה 157">
              <a:extLst>
                <a:ext uri="{FF2B5EF4-FFF2-40B4-BE49-F238E27FC236}">
                  <a16:creationId xmlns:a16="http://schemas.microsoft.com/office/drawing/2014/main" id="{60FA3AFA-AE35-45D8-2479-5C593FD1A643}"/>
                </a:ext>
              </a:extLst>
            </p:cNvPr>
            <p:cNvGrpSpPr/>
            <p:nvPr/>
          </p:nvGrpSpPr>
          <p:grpSpPr>
            <a:xfrm>
              <a:off x="8204652" y="4537080"/>
              <a:ext cx="266927" cy="322991"/>
              <a:chOff x="9656823" y="1381183"/>
              <a:chExt cx="266927" cy="322991"/>
            </a:xfrm>
          </p:grpSpPr>
          <p:pic>
            <p:nvPicPr>
              <p:cNvPr id="160" name="תמונה 159">
                <a:extLst>
                  <a:ext uri="{FF2B5EF4-FFF2-40B4-BE49-F238E27FC236}">
                    <a16:creationId xmlns:a16="http://schemas.microsoft.com/office/drawing/2014/main" id="{5A91859C-FE8C-7AB3-65CD-0672D00FE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96397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161" name="תמונה 160">
                <a:extLst>
                  <a:ext uri="{FF2B5EF4-FFF2-40B4-BE49-F238E27FC236}">
                    <a16:creationId xmlns:a16="http://schemas.microsoft.com/office/drawing/2014/main" id="{6BE9815E-6F9E-4314-3E9C-1A32225D1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81183"/>
                <a:ext cx="266927" cy="307777"/>
              </a:xfrm>
              <a:prstGeom prst="rect">
                <a:avLst/>
              </a:prstGeom>
            </p:spPr>
          </p:pic>
        </p:grpSp>
      </p:grpSp>
      <p:grpSp>
        <p:nvGrpSpPr>
          <p:cNvPr id="162" name="קבוצה 161">
            <a:extLst>
              <a:ext uri="{FF2B5EF4-FFF2-40B4-BE49-F238E27FC236}">
                <a16:creationId xmlns:a16="http://schemas.microsoft.com/office/drawing/2014/main" id="{92442675-A292-BE6E-9E33-CA2831E53340}"/>
              </a:ext>
            </a:extLst>
          </p:cNvPr>
          <p:cNvGrpSpPr/>
          <p:nvPr/>
        </p:nvGrpSpPr>
        <p:grpSpPr>
          <a:xfrm>
            <a:off x="5816707" y="4619671"/>
            <a:ext cx="1615052" cy="653368"/>
            <a:chOff x="8196745" y="4537080"/>
            <a:chExt cx="1615052" cy="653368"/>
          </a:xfrm>
        </p:grpSpPr>
        <p:pic>
          <p:nvPicPr>
            <p:cNvPr id="163" name="גרפיקה 162">
              <a:extLst>
                <a:ext uri="{FF2B5EF4-FFF2-40B4-BE49-F238E27FC236}">
                  <a16:creationId xmlns:a16="http://schemas.microsoft.com/office/drawing/2014/main" id="{EFA3CAED-AD74-A36D-3EB0-FDE7236E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75048" y="4617463"/>
              <a:ext cx="1536749" cy="572985"/>
            </a:xfrm>
            <a:prstGeom prst="rect">
              <a:avLst/>
            </a:prstGeom>
          </p:spPr>
        </p:pic>
        <p:sp>
          <p:nvSpPr>
            <p:cNvPr id="164" name="תיבת טקסט 163">
              <a:extLst>
                <a:ext uri="{FF2B5EF4-FFF2-40B4-BE49-F238E27FC236}">
                  <a16:creationId xmlns:a16="http://schemas.microsoft.com/office/drawing/2014/main" id="{84409B8F-36FE-943C-F178-E57C57DA2242}"/>
                </a:ext>
              </a:extLst>
            </p:cNvPr>
            <p:cNvSpPr txBox="1"/>
            <p:nvPr/>
          </p:nvSpPr>
          <p:spPr>
            <a:xfrm>
              <a:off x="8196745" y="4630763"/>
              <a:ext cx="147221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ts val="1800"/>
                </a:lnSpc>
              </a:pPr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הִקְשַׁבְתִּי לִתְקִיעַת הַשּׁוֹפָר</a:t>
              </a:r>
            </a:p>
          </p:txBody>
        </p:sp>
        <p:grpSp>
          <p:nvGrpSpPr>
            <p:cNvPr id="165" name="קבוצה 164">
              <a:extLst>
                <a:ext uri="{FF2B5EF4-FFF2-40B4-BE49-F238E27FC236}">
                  <a16:creationId xmlns:a16="http://schemas.microsoft.com/office/drawing/2014/main" id="{5EEF59CD-3913-E86B-C782-39154C34A1A4}"/>
                </a:ext>
              </a:extLst>
            </p:cNvPr>
            <p:cNvGrpSpPr/>
            <p:nvPr/>
          </p:nvGrpSpPr>
          <p:grpSpPr>
            <a:xfrm>
              <a:off x="8204652" y="4537080"/>
              <a:ext cx="266927" cy="322991"/>
              <a:chOff x="9656823" y="1381183"/>
              <a:chExt cx="266927" cy="322991"/>
            </a:xfrm>
          </p:grpSpPr>
          <p:pic>
            <p:nvPicPr>
              <p:cNvPr id="167" name="תמונה 166">
                <a:extLst>
                  <a:ext uri="{FF2B5EF4-FFF2-40B4-BE49-F238E27FC236}">
                    <a16:creationId xmlns:a16="http://schemas.microsoft.com/office/drawing/2014/main" id="{FE2DD77E-9679-A032-F483-FA8E567BA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96397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168" name="תמונה 167">
                <a:extLst>
                  <a:ext uri="{FF2B5EF4-FFF2-40B4-BE49-F238E27FC236}">
                    <a16:creationId xmlns:a16="http://schemas.microsoft.com/office/drawing/2014/main" id="{136941CF-9245-691B-578D-08AF8CD6D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81183"/>
                <a:ext cx="266927" cy="307777"/>
              </a:xfrm>
              <a:prstGeom prst="rect">
                <a:avLst/>
              </a:prstGeom>
            </p:spPr>
          </p:pic>
        </p:grpSp>
      </p:grpSp>
      <p:grpSp>
        <p:nvGrpSpPr>
          <p:cNvPr id="169" name="קבוצה 168">
            <a:extLst>
              <a:ext uri="{FF2B5EF4-FFF2-40B4-BE49-F238E27FC236}">
                <a16:creationId xmlns:a16="http://schemas.microsoft.com/office/drawing/2014/main" id="{46840DC0-13B2-9AFC-6EDD-C2B812C6D42B}"/>
              </a:ext>
            </a:extLst>
          </p:cNvPr>
          <p:cNvGrpSpPr/>
          <p:nvPr/>
        </p:nvGrpSpPr>
        <p:grpSpPr>
          <a:xfrm>
            <a:off x="5824614" y="5618473"/>
            <a:ext cx="1607145" cy="653368"/>
            <a:chOff x="8204652" y="4537080"/>
            <a:chExt cx="1607145" cy="653368"/>
          </a:xfrm>
        </p:grpSpPr>
        <p:pic>
          <p:nvPicPr>
            <p:cNvPr id="170" name="גרפיקה 169">
              <a:extLst>
                <a:ext uri="{FF2B5EF4-FFF2-40B4-BE49-F238E27FC236}">
                  <a16:creationId xmlns:a16="http://schemas.microsoft.com/office/drawing/2014/main" id="{2A4FBFDC-1D5C-11B2-9046-839F8D17F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75048" y="4617463"/>
              <a:ext cx="1536749" cy="572985"/>
            </a:xfrm>
            <a:prstGeom prst="rect">
              <a:avLst/>
            </a:prstGeom>
          </p:spPr>
        </p:pic>
        <p:sp>
          <p:nvSpPr>
            <p:cNvPr id="171" name="תיבת טקסט 170">
              <a:extLst>
                <a:ext uri="{FF2B5EF4-FFF2-40B4-BE49-F238E27FC236}">
                  <a16:creationId xmlns:a16="http://schemas.microsoft.com/office/drawing/2014/main" id="{1E74CC85-760C-946B-F18A-820690FB1AB0}"/>
                </a:ext>
              </a:extLst>
            </p:cNvPr>
            <p:cNvSpPr txBox="1"/>
            <p:nvPr/>
          </p:nvSpPr>
          <p:spPr>
            <a:xfrm>
              <a:off x="8317523" y="4630763"/>
              <a:ext cx="133350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ts val="1800"/>
                </a:lnSpc>
              </a:pPr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הִתְפַּלַּלְתִּי תְּפִלַּת תַּשְׁלִיךְ</a:t>
              </a:r>
            </a:p>
          </p:txBody>
        </p:sp>
        <p:grpSp>
          <p:nvGrpSpPr>
            <p:cNvPr id="172" name="קבוצה 171">
              <a:extLst>
                <a:ext uri="{FF2B5EF4-FFF2-40B4-BE49-F238E27FC236}">
                  <a16:creationId xmlns:a16="http://schemas.microsoft.com/office/drawing/2014/main" id="{EA4F9F54-C647-76D4-D06F-89375E7227F1}"/>
                </a:ext>
              </a:extLst>
            </p:cNvPr>
            <p:cNvGrpSpPr/>
            <p:nvPr/>
          </p:nvGrpSpPr>
          <p:grpSpPr>
            <a:xfrm>
              <a:off x="8204652" y="4537080"/>
              <a:ext cx="266927" cy="322991"/>
              <a:chOff x="9656823" y="1381183"/>
              <a:chExt cx="266927" cy="322991"/>
            </a:xfrm>
          </p:grpSpPr>
          <p:pic>
            <p:nvPicPr>
              <p:cNvPr id="174" name="תמונה 173">
                <a:extLst>
                  <a:ext uri="{FF2B5EF4-FFF2-40B4-BE49-F238E27FC236}">
                    <a16:creationId xmlns:a16="http://schemas.microsoft.com/office/drawing/2014/main" id="{66D24C0B-8201-5312-C80D-FEF76D3FD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96397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175" name="תמונה 174">
                <a:extLst>
                  <a:ext uri="{FF2B5EF4-FFF2-40B4-BE49-F238E27FC236}">
                    <a16:creationId xmlns:a16="http://schemas.microsoft.com/office/drawing/2014/main" id="{5580BF35-3D98-050F-C717-C8E4E6C7E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81183"/>
                <a:ext cx="266927" cy="307777"/>
              </a:xfrm>
              <a:prstGeom prst="rect">
                <a:avLst/>
              </a:prstGeom>
            </p:spPr>
          </p:pic>
        </p:grpSp>
      </p:grpSp>
      <p:grpSp>
        <p:nvGrpSpPr>
          <p:cNvPr id="245" name="קבוצה 244">
            <a:extLst>
              <a:ext uri="{FF2B5EF4-FFF2-40B4-BE49-F238E27FC236}">
                <a16:creationId xmlns:a16="http://schemas.microsoft.com/office/drawing/2014/main" id="{26D43472-59F7-0FFA-A985-E5A43A338833}"/>
              </a:ext>
            </a:extLst>
          </p:cNvPr>
          <p:cNvGrpSpPr/>
          <p:nvPr/>
        </p:nvGrpSpPr>
        <p:grpSpPr>
          <a:xfrm>
            <a:off x="8053789" y="4595696"/>
            <a:ext cx="2300762" cy="653368"/>
            <a:chOff x="8053789" y="4595696"/>
            <a:chExt cx="2300762" cy="653368"/>
          </a:xfrm>
        </p:grpSpPr>
        <p:grpSp>
          <p:nvGrpSpPr>
            <p:cNvPr id="154" name="קבוצה 153">
              <a:extLst>
                <a:ext uri="{FF2B5EF4-FFF2-40B4-BE49-F238E27FC236}">
                  <a16:creationId xmlns:a16="http://schemas.microsoft.com/office/drawing/2014/main" id="{BB665F73-5989-26F7-E8CA-B3F34F62B3C5}"/>
                </a:ext>
              </a:extLst>
            </p:cNvPr>
            <p:cNvGrpSpPr/>
            <p:nvPr/>
          </p:nvGrpSpPr>
          <p:grpSpPr>
            <a:xfrm>
              <a:off x="8053789" y="4595696"/>
              <a:ext cx="1607145" cy="653368"/>
              <a:chOff x="8204652" y="4537080"/>
              <a:chExt cx="1607145" cy="653368"/>
            </a:xfrm>
          </p:grpSpPr>
          <p:pic>
            <p:nvPicPr>
              <p:cNvPr id="97" name="גרפיקה 96">
                <a:extLst>
                  <a:ext uri="{FF2B5EF4-FFF2-40B4-BE49-F238E27FC236}">
                    <a16:creationId xmlns:a16="http://schemas.microsoft.com/office/drawing/2014/main" id="{CDB33AA2-E82B-DDFD-2A27-9D961CA4A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275048" y="4617463"/>
                <a:ext cx="1536749" cy="572985"/>
              </a:xfrm>
              <a:prstGeom prst="rect">
                <a:avLst/>
              </a:prstGeom>
            </p:spPr>
          </p:pic>
          <p:sp>
            <p:nvSpPr>
              <p:cNvPr id="98" name="תיבת טקסט 97">
                <a:extLst>
                  <a:ext uri="{FF2B5EF4-FFF2-40B4-BE49-F238E27FC236}">
                    <a16:creationId xmlns:a16="http://schemas.microsoft.com/office/drawing/2014/main" id="{BD750BF4-CA33-854D-1459-3DF074C84BE2}"/>
                  </a:ext>
                </a:extLst>
              </p:cNvPr>
              <p:cNvSpPr txBox="1"/>
              <p:nvPr/>
            </p:nvSpPr>
            <p:spPr>
              <a:xfrm>
                <a:off x="8317523" y="4630763"/>
                <a:ext cx="133350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ts val="1800"/>
                  </a:lnSpc>
                </a:pPr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הִתְפַּלַּלְתִּי תְּפִלַּת שַׁחֲרִית</a:t>
                </a:r>
              </a:p>
            </p:txBody>
          </p:sp>
          <p:grpSp>
            <p:nvGrpSpPr>
              <p:cNvPr id="99" name="קבוצה 98">
                <a:extLst>
                  <a:ext uri="{FF2B5EF4-FFF2-40B4-BE49-F238E27FC236}">
                    <a16:creationId xmlns:a16="http://schemas.microsoft.com/office/drawing/2014/main" id="{073E0F7A-5341-5DC2-00E5-3EDEF76753C9}"/>
                  </a:ext>
                </a:extLst>
              </p:cNvPr>
              <p:cNvGrpSpPr/>
              <p:nvPr/>
            </p:nvGrpSpPr>
            <p:grpSpPr>
              <a:xfrm>
                <a:off x="8204652" y="4537080"/>
                <a:ext cx="266927" cy="322991"/>
                <a:chOff x="9656823" y="1381183"/>
                <a:chExt cx="266927" cy="322991"/>
              </a:xfrm>
            </p:grpSpPr>
            <p:pic>
              <p:nvPicPr>
                <p:cNvPr id="100" name="תמונה 99">
                  <a:extLst>
                    <a:ext uri="{FF2B5EF4-FFF2-40B4-BE49-F238E27FC236}">
                      <a16:creationId xmlns:a16="http://schemas.microsoft.com/office/drawing/2014/main" id="{63A30312-12CC-31DB-361A-6B21F99C6E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96397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101" name="תמונה 100">
                  <a:extLst>
                    <a:ext uri="{FF2B5EF4-FFF2-40B4-BE49-F238E27FC236}">
                      <a16:creationId xmlns:a16="http://schemas.microsoft.com/office/drawing/2014/main" id="{7ED7EC60-0C97-FB1F-8BC3-DA5D318EA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81183"/>
                  <a:ext cx="266927" cy="307777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7" name="תמונה 206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4540CBB8-9D55-972F-101D-28F3591D5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grayscl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7666" y="4611257"/>
              <a:ext cx="886885" cy="540000"/>
            </a:xfrm>
            <a:prstGeom prst="rect">
              <a:avLst/>
            </a:prstGeom>
          </p:spPr>
        </p:pic>
      </p:grpSp>
      <p:pic>
        <p:nvPicPr>
          <p:cNvPr id="209" name="תמונה 208" descr="תמונה שמכילה נשק, סכין&#10;&#10;התיאור נוצר באופן אוטומטי">
            <a:extLst>
              <a:ext uri="{FF2B5EF4-FFF2-40B4-BE49-F238E27FC236}">
                <a16:creationId xmlns:a16="http://schemas.microsoft.com/office/drawing/2014/main" id="{EB6FC954-A2C8-1AB2-EA36-5B05037120D5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04" y="4667063"/>
            <a:ext cx="934586" cy="549943"/>
          </a:xfrm>
          <a:prstGeom prst="rect">
            <a:avLst/>
          </a:prstGeom>
        </p:spPr>
      </p:pic>
      <p:pic>
        <p:nvPicPr>
          <p:cNvPr id="211" name="תמונה 210" descr="תמונה שמכילה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D23755BE-F958-E6F5-87EB-D6A82017DDB7}"/>
              </a:ext>
            </a:extLst>
          </p:cNvPr>
          <p:cNvPicPr>
            <a:picLocks noChangeAspect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65" y="5708929"/>
            <a:ext cx="864101" cy="468000"/>
          </a:xfrm>
          <a:prstGeom prst="rect">
            <a:avLst/>
          </a:prstGeom>
        </p:spPr>
      </p:pic>
      <p:pic>
        <p:nvPicPr>
          <p:cNvPr id="213" name="תמונה 212">
            <a:extLst>
              <a:ext uri="{FF2B5EF4-FFF2-40B4-BE49-F238E27FC236}">
                <a16:creationId xmlns:a16="http://schemas.microsoft.com/office/drawing/2014/main" id="{D46DC131-5FB8-513B-7C40-31C5D698378B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722">
            <a:off x="9445862" y="5624521"/>
            <a:ext cx="515093" cy="585936"/>
          </a:xfrm>
          <a:prstGeom prst="rect">
            <a:avLst/>
          </a:prstGeom>
        </p:spPr>
      </p:pic>
      <p:grpSp>
        <p:nvGrpSpPr>
          <p:cNvPr id="270" name="קבוצה 269">
            <a:extLst>
              <a:ext uri="{FF2B5EF4-FFF2-40B4-BE49-F238E27FC236}">
                <a16:creationId xmlns:a16="http://schemas.microsoft.com/office/drawing/2014/main" id="{A00410D7-2341-03CE-CC29-497C6A0BA17C}"/>
              </a:ext>
            </a:extLst>
          </p:cNvPr>
          <p:cNvGrpSpPr/>
          <p:nvPr/>
        </p:nvGrpSpPr>
        <p:grpSpPr>
          <a:xfrm>
            <a:off x="1805847" y="1351703"/>
            <a:ext cx="2558851" cy="716202"/>
            <a:chOff x="1805847" y="1351703"/>
            <a:chExt cx="2558851" cy="716202"/>
          </a:xfrm>
        </p:grpSpPr>
        <p:pic>
          <p:nvPicPr>
            <p:cNvPr id="233" name="גרפיקה 232">
              <a:extLst>
                <a:ext uri="{FF2B5EF4-FFF2-40B4-BE49-F238E27FC236}">
                  <a16:creationId xmlns:a16="http://schemas.microsoft.com/office/drawing/2014/main" id="{9FBC3AC1-6DB8-ED43-9517-70911BE2B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98072" y="1590244"/>
              <a:ext cx="1934649" cy="403079"/>
            </a:xfrm>
            <a:prstGeom prst="rect">
              <a:avLst/>
            </a:prstGeom>
          </p:spPr>
        </p:pic>
        <p:sp>
          <p:nvSpPr>
            <p:cNvPr id="234" name="תיבת טקסט 233">
              <a:extLst>
                <a:ext uri="{FF2B5EF4-FFF2-40B4-BE49-F238E27FC236}">
                  <a16:creationId xmlns:a16="http://schemas.microsoft.com/office/drawing/2014/main" id="{8A9E4739-67FD-1ACE-18B8-91384BB5244A}"/>
                </a:ext>
              </a:extLst>
            </p:cNvPr>
            <p:cNvSpPr txBox="1"/>
            <p:nvPr/>
          </p:nvSpPr>
          <p:spPr>
            <a:xfrm>
              <a:off x="2248050" y="1652915"/>
              <a:ext cx="15618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עָזַרְתִּי בַּבַּיִת</a:t>
              </a:r>
            </a:p>
          </p:txBody>
        </p:sp>
        <p:pic>
          <p:nvPicPr>
            <p:cNvPr id="232" name="תמונה 231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BE6EB2AF-FECD-A680-4724-A547C9A8E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3485194" y="1351703"/>
              <a:ext cx="879504" cy="716202"/>
            </a:xfrm>
            <a:prstGeom prst="rect">
              <a:avLst/>
            </a:prstGeom>
          </p:spPr>
        </p:pic>
        <p:grpSp>
          <p:nvGrpSpPr>
            <p:cNvPr id="244" name="קבוצה 243">
              <a:extLst>
                <a:ext uri="{FF2B5EF4-FFF2-40B4-BE49-F238E27FC236}">
                  <a16:creationId xmlns:a16="http://schemas.microsoft.com/office/drawing/2014/main" id="{E4542260-8BED-5D7C-31B3-CC5B97E97664}"/>
                </a:ext>
              </a:extLst>
            </p:cNvPr>
            <p:cNvGrpSpPr/>
            <p:nvPr/>
          </p:nvGrpSpPr>
          <p:grpSpPr>
            <a:xfrm>
              <a:off x="1805847" y="1433706"/>
              <a:ext cx="268508" cy="322991"/>
              <a:chOff x="1805847" y="1433706"/>
              <a:chExt cx="268508" cy="322991"/>
            </a:xfrm>
          </p:grpSpPr>
          <p:pic>
            <p:nvPicPr>
              <p:cNvPr id="236" name="תמונה 235">
                <a:extLst>
                  <a:ext uri="{FF2B5EF4-FFF2-40B4-BE49-F238E27FC236}">
                    <a16:creationId xmlns:a16="http://schemas.microsoft.com/office/drawing/2014/main" id="{1E43D9E0-729E-8E19-EC39-DD9D81291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47" y="1448920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241" name="תמונה 240">
                <a:extLst>
                  <a:ext uri="{FF2B5EF4-FFF2-40B4-BE49-F238E27FC236}">
                    <a16:creationId xmlns:a16="http://schemas.microsoft.com/office/drawing/2014/main" id="{5256BE6B-D339-B973-5CF8-1E08AAA3A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47" y="1433706"/>
                <a:ext cx="268508" cy="309600"/>
              </a:xfrm>
              <a:prstGeom prst="rect">
                <a:avLst/>
              </a:prstGeom>
            </p:spPr>
          </p:pic>
        </p:grpSp>
      </p:grpSp>
      <p:grpSp>
        <p:nvGrpSpPr>
          <p:cNvPr id="271" name="קבוצה 270">
            <a:extLst>
              <a:ext uri="{FF2B5EF4-FFF2-40B4-BE49-F238E27FC236}">
                <a16:creationId xmlns:a16="http://schemas.microsoft.com/office/drawing/2014/main" id="{D8405D0D-F5BC-71B6-D2CB-C94E1F13425C}"/>
              </a:ext>
            </a:extLst>
          </p:cNvPr>
          <p:cNvGrpSpPr/>
          <p:nvPr/>
        </p:nvGrpSpPr>
        <p:grpSpPr>
          <a:xfrm>
            <a:off x="1132807" y="2122071"/>
            <a:ext cx="2355772" cy="561440"/>
            <a:chOff x="1132807" y="2122071"/>
            <a:chExt cx="2355772" cy="561440"/>
          </a:xfrm>
        </p:grpSpPr>
        <p:pic>
          <p:nvPicPr>
            <p:cNvPr id="224" name="גרפיקה 223">
              <a:extLst>
                <a:ext uri="{FF2B5EF4-FFF2-40B4-BE49-F238E27FC236}">
                  <a16:creationId xmlns:a16="http://schemas.microsoft.com/office/drawing/2014/main" id="{344BB9AE-CAF0-1EB0-DDAA-A878DBA6D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25032" y="2280432"/>
              <a:ext cx="1934649" cy="403079"/>
            </a:xfrm>
            <a:prstGeom prst="rect">
              <a:avLst/>
            </a:prstGeom>
          </p:spPr>
        </p:pic>
        <p:sp>
          <p:nvSpPr>
            <p:cNvPr id="225" name="תיבת טקסט 224">
              <a:extLst>
                <a:ext uri="{FF2B5EF4-FFF2-40B4-BE49-F238E27FC236}">
                  <a16:creationId xmlns:a16="http://schemas.microsoft.com/office/drawing/2014/main" id="{99E855E7-511D-3A32-C0C0-316E769AFC55}"/>
                </a:ext>
              </a:extLst>
            </p:cNvPr>
            <p:cNvSpPr txBox="1"/>
            <p:nvPr/>
          </p:nvSpPr>
          <p:spPr>
            <a:xfrm>
              <a:off x="1287052" y="2343103"/>
              <a:ext cx="18421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אָכַלְתִּי פְּרִי חָדָשׁ</a:t>
              </a:r>
            </a:p>
          </p:txBody>
        </p:sp>
        <p:pic>
          <p:nvPicPr>
            <p:cNvPr id="239" name="תמונה 238">
              <a:extLst>
                <a:ext uri="{FF2B5EF4-FFF2-40B4-BE49-F238E27FC236}">
                  <a16:creationId xmlns:a16="http://schemas.microsoft.com/office/drawing/2014/main" id="{B52B960B-1B26-9EA4-5BCB-1731DD10A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734" y="2238573"/>
              <a:ext cx="457845" cy="432000"/>
            </a:xfrm>
            <a:prstGeom prst="rect">
              <a:avLst/>
            </a:prstGeom>
          </p:spPr>
        </p:pic>
        <p:grpSp>
          <p:nvGrpSpPr>
            <p:cNvPr id="243" name="קבוצה 242">
              <a:extLst>
                <a:ext uri="{FF2B5EF4-FFF2-40B4-BE49-F238E27FC236}">
                  <a16:creationId xmlns:a16="http://schemas.microsoft.com/office/drawing/2014/main" id="{3FC8D654-E051-6A8E-72CA-2EF2284294AF}"/>
                </a:ext>
              </a:extLst>
            </p:cNvPr>
            <p:cNvGrpSpPr/>
            <p:nvPr/>
          </p:nvGrpSpPr>
          <p:grpSpPr>
            <a:xfrm>
              <a:off x="1132807" y="2122071"/>
              <a:ext cx="268508" cy="324814"/>
              <a:chOff x="1132807" y="2122071"/>
              <a:chExt cx="268508" cy="324814"/>
            </a:xfrm>
          </p:grpSpPr>
          <p:pic>
            <p:nvPicPr>
              <p:cNvPr id="228" name="תמונה 227">
                <a:extLst>
                  <a:ext uri="{FF2B5EF4-FFF2-40B4-BE49-F238E27FC236}">
                    <a16:creationId xmlns:a16="http://schemas.microsoft.com/office/drawing/2014/main" id="{1BE4BD59-CE60-6655-6C86-60FD6028D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07" y="2139108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242" name="תמונה 241">
                <a:extLst>
                  <a:ext uri="{FF2B5EF4-FFF2-40B4-BE49-F238E27FC236}">
                    <a16:creationId xmlns:a16="http://schemas.microsoft.com/office/drawing/2014/main" id="{AF87E5FF-D43E-E01C-6224-1193A513B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07" y="2122071"/>
                <a:ext cx="268508" cy="309600"/>
              </a:xfrm>
              <a:prstGeom prst="rect">
                <a:avLst/>
              </a:prstGeom>
            </p:spPr>
          </p:pic>
        </p:grpSp>
      </p:grpSp>
      <p:grpSp>
        <p:nvGrpSpPr>
          <p:cNvPr id="296" name="קבוצה 295">
            <a:extLst>
              <a:ext uri="{FF2B5EF4-FFF2-40B4-BE49-F238E27FC236}">
                <a16:creationId xmlns:a16="http://schemas.microsoft.com/office/drawing/2014/main" id="{D372C5AE-99E8-CFFA-D53C-F59FC949975A}"/>
              </a:ext>
            </a:extLst>
          </p:cNvPr>
          <p:cNvGrpSpPr/>
          <p:nvPr/>
        </p:nvGrpSpPr>
        <p:grpSpPr>
          <a:xfrm>
            <a:off x="1729198" y="4529453"/>
            <a:ext cx="3115141" cy="579600"/>
            <a:chOff x="1911895" y="4602903"/>
            <a:chExt cx="3115141" cy="579600"/>
          </a:xfrm>
        </p:grpSpPr>
        <p:grpSp>
          <p:nvGrpSpPr>
            <p:cNvPr id="293" name="קבוצה 292">
              <a:extLst>
                <a:ext uri="{FF2B5EF4-FFF2-40B4-BE49-F238E27FC236}">
                  <a16:creationId xmlns:a16="http://schemas.microsoft.com/office/drawing/2014/main" id="{0C79F030-A1F9-C504-A1C3-F298ED9FE788}"/>
                </a:ext>
              </a:extLst>
            </p:cNvPr>
            <p:cNvGrpSpPr/>
            <p:nvPr/>
          </p:nvGrpSpPr>
          <p:grpSpPr>
            <a:xfrm>
              <a:off x="1911895" y="4602903"/>
              <a:ext cx="2385785" cy="559617"/>
              <a:chOff x="1911895" y="4602903"/>
              <a:chExt cx="2385785" cy="559617"/>
            </a:xfrm>
          </p:grpSpPr>
          <p:pic>
            <p:nvPicPr>
              <p:cNvPr id="273" name="גרפיקה 272">
                <a:extLst>
                  <a:ext uri="{FF2B5EF4-FFF2-40B4-BE49-F238E27FC236}">
                    <a16:creationId xmlns:a16="http://schemas.microsoft.com/office/drawing/2014/main" id="{B8290CCF-BC27-B0F5-6657-090BEE089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75048" y="4759441"/>
                <a:ext cx="2322632" cy="403079"/>
              </a:xfrm>
              <a:prstGeom prst="rect">
                <a:avLst/>
              </a:prstGeom>
            </p:spPr>
          </p:pic>
          <p:sp>
            <p:nvSpPr>
              <p:cNvPr id="274" name="תיבת טקסט 273">
                <a:extLst>
                  <a:ext uri="{FF2B5EF4-FFF2-40B4-BE49-F238E27FC236}">
                    <a16:creationId xmlns:a16="http://schemas.microsoft.com/office/drawing/2014/main" id="{9DC08834-21BC-BEB6-078A-84C7AA5522DA}"/>
                  </a:ext>
                </a:extLst>
              </p:cNvPr>
              <p:cNvSpPr txBox="1"/>
              <p:nvPr/>
            </p:nvSpPr>
            <p:spPr>
              <a:xfrm>
                <a:off x="2042060" y="4822112"/>
                <a:ext cx="21734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הִתְפַּלַּלְתִּי תְּפִלַּת שַׁחֲרִית</a:t>
                </a:r>
              </a:p>
            </p:txBody>
          </p:sp>
          <p:grpSp>
            <p:nvGrpSpPr>
              <p:cNvPr id="276" name="קבוצה 275">
                <a:extLst>
                  <a:ext uri="{FF2B5EF4-FFF2-40B4-BE49-F238E27FC236}">
                    <a16:creationId xmlns:a16="http://schemas.microsoft.com/office/drawing/2014/main" id="{3EE009F1-0FF7-C8D4-8786-BCA2DACC5407}"/>
                  </a:ext>
                </a:extLst>
              </p:cNvPr>
              <p:cNvGrpSpPr/>
              <p:nvPr/>
            </p:nvGrpSpPr>
            <p:grpSpPr>
              <a:xfrm>
                <a:off x="1911895" y="4602903"/>
                <a:ext cx="268508" cy="322991"/>
                <a:chOff x="1805847" y="1433706"/>
                <a:chExt cx="268508" cy="322991"/>
              </a:xfrm>
            </p:grpSpPr>
            <p:pic>
              <p:nvPicPr>
                <p:cNvPr id="277" name="תמונה 276">
                  <a:extLst>
                    <a:ext uri="{FF2B5EF4-FFF2-40B4-BE49-F238E27FC236}">
                      <a16:creationId xmlns:a16="http://schemas.microsoft.com/office/drawing/2014/main" id="{AEC30D5C-938E-C119-C70E-5A9703E233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48920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278" name="תמונה 277">
                  <a:extLst>
                    <a:ext uri="{FF2B5EF4-FFF2-40B4-BE49-F238E27FC236}">
                      <a16:creationId xmlns:a16="http://schemas.microsoft.com/office/drawing/2014/main" id="{D31A3CEC-090B-6516-1C8C-0E57309DB0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33706"/>
                  <a:ext cx="268508" cy="309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95" name="תמונה 294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6429C8A4-82F7-74B3-CEB4-ED3FAAB91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grayscl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151" y="4642503"/>
              <a:ext cx="886885" cy="540000"/>
            </a:xfrm>
            <a:prstGeom prst="rect">
              <a:avLst/>
            </a:prstGeom>
          </p:spPr>
        </p:pic>
      </p:grpSp>
      <p:grpSp>
        <p:nvGrpSpPr>
          <p:cNvPr id="316" name="קבוצה 315">
            <a:extLst>
              <a:ext uri="{FF2B5EF4-FFF2-40B4-BE49-F238E27FC236}">
                <a16:creationId xmlns:a16="http://schemas.microsoft.com/office/drawing/2014/main" id="{BE8825E0-55B0-CD9E-CC52-27DF9F565616}"/>
              </a:ext>
            </a:extLst>
          </p:cNvPr>
          <p:cNvGrpSpPr/>
          <p:nvPr/>
        </p:nvGrpSpPr>
        <p:grpSpPr>
          <a:xfrm>
            <a:off x="1097804" y="5185550"/>
            <a:ext cx="3150757" cy="578050"/>
            <a:chOff x="1121853" y="5185550"/>
            <a:chExt cx="3150757" cy="578050"/>
          </a:xfrm>
        </p:grpSpPr>
        <p:grpSp>
          <p:nvGrpSpPr>
            <p:cNvPr id="298" name="קבוצה 297">
              <a:extLst>
                <a:ext uri="{FF2B5EF4-FFF2-40B4-BE49-F238E27FC236}">
                  <a16:creationId xmlns:a16="http://schemas.microsoft.com/office/drawing/2014/main" id="{DFE0445C-4F0D-4077-4E8A-3995DDEF1C1A}"/>
                </a:ext>
              </a:extLst>
            </p:cNvPr>
            <p:cNvGrpSpPr/>
            <p:nvPr/>
          </p:nvGrpSpPr>
          <p:grpSpPr>
            <a:xfrm>
              <a:off x="1121853" y="5185550"/>
              <a:ext cx="2480648" cy="559617"/>
              <a:chOff x="1911895" y="4602903"/>
              <a:chExt cx="2480648" cy="559617"/>
            </a:xfrm>
          </p:grpSpPr>
          <p:pic>
            <p:nvPicPr>
              <p:cNvPr id="300" name="גרפיקה 299">
                <a:extLst>
                  <a:ext uri="{FF2B5EF4-FFF2-40B4-BE49-F238E27FC236}">
                    <a16:creationId xmlns:a16="http://schemas.microsoft.com/office/drawing/2014/main" id="{CD2FA008-8A01-E5D9-5FDA-712EFB1AD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75048" y="4759441"/>
                <a:ext cx="2417495" cy="403079"/>
              </a:xfrm>
              <a:prstGeom prst="rect">
                <a:avLst/>
              </a:prstGeom>
            </p:spPr>
          </p:pic>
          <p:sp>
            <p:nvSpPr>
              <p:cNvPr id="301" name="תיבת טקסט 300">
                <a:extLst>
                  <a:ext uri="{FF2B5EF4-FFF2-40B4-BE49-F238E27FC236}">
                    <a16:creationId xmlns:a16="http://schemas.microsoft.com/office/drawing/2014/main" id="{ADF45426-DA59-351A-69F0-BDC30E09BA44}"/>
                  </a:ext>
                </a:extLst>
              </p:cNvPr>
              <p:cNvSpPr txBox="1"/>
              <p:nvPr/>
            </p:nvSpPr>
            <p:spPr>
              <a:xfrm>
                <a:off x="2021673" y="4822112"/>
                <a:ext cx="2262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הִקְשַׁבְתִּי לִתְקִיעַת הַשּׁוֹפָר</a:t>
                </a:r>
              </a:p>
            </p:txBody>
          </p:sp>
          <p:grpSp>
            <p:nvGrpSpPr>
              <p:cNvPr id="302" name="קבוצה 301">
                <a:extLst>
                  <a:ext uri="{FF2B5EF4-FFF2-40B4-BE49-F238E27FC236}">
                    <a16:creationId xmlns:a16="http://schemas.microsoft.com/office/drawing/2014/main" id="{DC49EAF1-07E1-BBC8-45BB-348E4D7F7EC8}"/>
                  </a:ext>
                </a:extLst>
              </p:cNvPr>
              <p:cNvGrpSpPr/>
              <p:nvPr/>
            </p:nvGrpSpPr>
            <p:grpSpPr>
              <a:xfrm>
                <a:off x="1911895" y="4602903"/>
                <a:ext cx="268508" cy="322991"/>
                <a:chOff x="1805847" y="1433706"/>
                <a:chExt cx="268508" cy="322991"/>
              </a:xfrm>
            </p:grpSpPr>
            <p:pic>
              <p:nvPicPr>
                <p:cNvPr id="303" name="תמונה 302">
                  <a:extLst>
                    <a:ext uri="{FF2B5EF4-FFF2-40B4-BE49-F238E27FC236}">
                      <a16:creationId xmlns:a16="http://schemas.microsoft.com/office/drawing/2014/main" id="{74CB4931-65A7-34E2-B94E-18F471DEB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48920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304" name="תמונה 303">
                  <a:extLst>
                    <a:ext uri="{FF2B5EF4-FFF2-40B4-BE49-F238E27FC236}">
                      <a16:creationId xmlns:a16="http://schemas.microsoft.com/office/drawing/2014/main" id="{7E053DDF-72A7-0ADE-B4BA-E9270BD5B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33706"/>
                  <a:ext cx="268508" cy="309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14" name="תמונה 313" descr="תמונה שמכילה נשק, סכין&#10;&#10;התיאור נוצר באופן אוטומטי">
              <a:extLst>
                <a:ext uri="{FF2B5EF4-FFF2-40B4-BE49-F238E27FC236}">
                  <a16:creationId xmlns:a16="http://schemas.microsoft.com/office/drawing/2014/main" id="{F1E8E5B8-7D52-5AF0-89DE-87F2E130E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024" y="5213657"/>
              <a:ext cx="934586" cy="549943"/>
            </a:xfrm>
            <a:prstGeom prst="rect">
              <a:avLst/>
            </a:prstGeom>
          </p:spPr>
        </p:pic>
      </p:grpSp>
      <p:grpSp>
        <p:nvGrpSpPr>
          <p:cNvPr id="317" name="קבוצה 316">
            <a:extLst>
              <a:ext uri="{FF2B5EF4-FFF2-40B4-BE49-F238E27FC236}">
                <a16:creationId xmlns:a16="http://schemas.microsoft.com/office/drawing/2014/main" id="{8F04CA88-1B40-7952-17D8-CB07674CC499}"/>
              </a:ext>
            </a:extLst>
          </p:cNvPr>
          <p:cNvGrpSpPr/>
          <p:nvPr/>
        </p:nvGrpSpPr>
        <p:grpSpPr>
          <a:xfrm>
            <a:off x="605948" y="5841647"/>
            <a:ext cx="1991088" cy="643185"/>
            <a:chOff x="514508" y="5841647"/>
            <a:chExt cx="1991088" cy="643185"/>
          </a:xfrm>
        </p:grpSpPr>
        <p:grpSp>
          <p:nvGrpSpPr>
            <p:cNvPr id="306" name="קבוצה 305">
              <a:extLst>
                <a:ext uri="{FF2B5EF4-FFF2-40B4-BE49-F238E27FC236}">
                  <a16:creationId xmlns:a16="http://schemas.microsoft.com/office/drawing/2014/main" id="{7D781265-10AA-47B1-74A9-3707ECF3B1CC}"/>
                </a:ext>
              </a:extLst>
            </p:cNvPr>
            <p:cNvGrpSpPr/>
            <p:nvPr/>
          </p:nvGrpSpPr>
          <p:grpSpPr>
            <a:xfrm>
              <a:off x="514508" y="5841647"/>
              <a:ext cx="1599901" cy="559617"/>
              <a:chOff x="1911895" y="4602903"/>
              <a:chExt cx="1599901" cy="559617"/>
            </a:xfrm>
          </p:grpSpPr>
          <p:pic>
            <p:nvPicPr>
              <p:cNvPr id="308" name="גרפיקה 307">
                <a:extLst>
                  <a:ext uri="{FF2B5EF4-FFF2-40B4-BE49-F238E27FC236}">
                    <a16:creationId xmlns:a16="http://schemas.microsoft.com/office/drawing/2014/main" id="{A008EEA1-AB4B-6BE6-EA9C-D3DDFDE8A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75048" y="4759441"/>
                <a:ext cx="1536748" cy="403079"/>
              </a:xfrm>
              <a:prstGeom prst="rect">
                <a:avLst/>
              </a:prstGeom>
            </p:spPr>
          </p:pic>
          <p:sp>
            <p:nvSpPr>
              <p:cNvPr id="309" name="תיבת טקסט 308">
                <a:extLst>
                  <a:ext uri="{FF2B5EF4-FFF2-40B4-BE49-F238E27FC236}">
                    <a16:creationId xmlns:a16="http://schemas.microsoft.com/office/drawing/2014/main" id="{85D31955-33CD-7ABA-6D6B-07CD86A44817}"/>
                  </a:ext>
                </a:extLst>
              </p:cNvPr>
              <p:cNvSpPr txBox="1"/>
              <p:nvPr/>
            </p:nvSpPr>
            <p:spPr>
              <a:xfrm>
                <a:off x="2010476" y="4822112"/>
                <a:ext cx="141835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אָמַרְתִּי תְּהִלִּים</a:t>
                </a:r>
              </a:p>
            </p:txBody>
          </p:sp>
          <p:grpSp>
            <p:nvGrpSpPr>
              <p:cNvPr id="310" name="קבוצה 309">
                <a:extLst>
                  <a:ext uri="{FF2B5EF4-FFF2-40B4-BE49-F238E27FC236}">
                    <a16:creationId xmlns:a16="http://schemas.microsoft.com/office/drawing/2014/main" id="{14E6266A-4897-C69F-B521-A18DF526AFBF}"/>
                  </a:ext>
                </a:extLst>
              </p:cNvPr>
              <p:cNvGrpSpPr/>
              <p:nvPr/>
            </p:nvGrpSpPr>
            <p:grpSpPr>
              <a:xfrm>
                <a:off x="1911895" y="4602903"/>
                <a:ext cx="268508" cy="322991"/>
                <a:chOff x="1805847" y="1433706"/>
                <a:chExt cx="268508" cy="322991"/>
              </a:xfrm>
            </p:grpSpPr>
            <p:pic>
              <p:nvPicPr>
                <p:cNvPr id="311" name="תמונה 310">
                  <a:extLst>
                    <a:ext uri="{FF2B5EF4-FFF2-40B4-BE49-F238E27FC236}">
                      <a16:creationId xmlns:a16="http://schemas.microsoft.com/office/drawing/2014/main" id="{71ADEF88-42F8-45CD-C17E-DCBD98281A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48920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312" name="תמונה 311">
                  <a:extLst>
                    <a:ext uri="{FF2B5EF4-FFF2-40B4-BE49-F238E27FC236}">
                      <a16:creationId xmlns:a16="http://schemas.microsoft.com/office/drawing/2014/main" id="{00F19258-5640-AE67-7DC9-26342CD46C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33706"/>
                  <a:ext cx="268508" cy="309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15" name="תמונה 314">
              <a:extLst>
                <a:ext uri="{FF2B5EF4-FFF2-40B4-BE49-F238E27FC236}">
                  <a16:creationId xmlns:a16="http://schemas.microsoft.com/office/drawing/2014/main" id="{7B5C2C87-FFE9-950B-3D9E-9ACA756C7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722">
              <a:off x="1990503" y="5898896"/>
              <a:ext cx="515093" cy="585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18954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32</Words>
  <Application>Microsoft Office PowerPoint</Application>
  <PresentationFormat>מותאם אישית</PresentationFormat>
  <Paragraphs>12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Artzi v2 FM</vt:lpstr>
      <vt:lpstr>Calibri</vt:lpstr>
      <vt:lpstr>Arial</vt:lpstr>
      <vt:lpstr>Calibri Light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28</cp:revision>
  <dcterms:created xsi:type="dcterms:W3CDTF">2022-09-15T08:07:48Z</dcterms:created>
  <dcterms:modified xsi:type="dcterms:W3CDTF">2022-09-21T08:09:23Z</dcterms:modified>
</cp:coreProperties>
</file>