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2" r:id="rId2"/>
    <p:sldId id="261" r:id="rId3"/>
  </p:sldIdLst>
  <p:sldSz cx="10691813" cy="7559675"/>
  <p:notesSz cx="6858000" cy="9144000"/>
  <p:embeddedFontLst>
    <p:embeddedFont>
      <p:font typeface="Arimo" panose="020B06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867"/>
    <a:srgbClr val="FEFFFE"/>
    <a:srgbClr val="F3EEEA"/>
    <a:srgbClr val="3A7D37"/>
    <a:srgbClr val="6D5024"/>
    <a:srgbClr val="E3E1CA"/>
    <a:srgbClr val="5F451F"/>
    <a:srgbClr val="FFFFFF"/>
    <a:srgbClr val="4F3919"/>
    <a:srgbClr val="CEB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93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04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3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9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7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2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038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87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26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6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460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7431-5FA7-4B00-A03F-9D794D6AFF5F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E527-1620-4CCA-AFBE-68BCAE419D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7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097C0BF-831F-0DC4-B646-E0E606D3049E}"/>
              </a:ext>
            </a:extLst>
          </p:cNvPr>
          <p:cNvSpPr txBox="1"/>
          <p:nvPr/>
        </p:nvSpPr>
        <p:spPr>
          <a:xfrm rot="16200000">
            <a:off x="9646418" y="6681160"/>
            <a:ext cx="154158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800" dirty="0">
                <a:solidFill>
                  <a:srgbClr val="177867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נא לשמור על קדושת הדף</a:t>
            </a:r>
          </a:p>
        </p:txBody>
      </p:sp>
    </p:spTree>
    <p:extLst>
      <p:ext uri="{BB962C8B-B14F-4D97-AF65-F5344CB8AC3E}">
        <p14:creationId xmlns:p14="http://schemas.microsoft.com/office/powerpoint/2010/main" val="25790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גרפיקה 100">
            <a:extLst>
              <a:ext uri="{FF2B5EF4-FFF2-40B4-BE49-F238E27FC236}">
                <a16:creationId xmlns:a16="http://schemas.microsoft.com/office/drawing/2014/main" id="{4FCB58DE-D338-3DD5-CA0C-7F2DBDFA0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07102" y="2246479"/>
            <a:ext cx="1369104" cy="491033"/>
          </a:xfrm>
          <a:prstGeom prst="rect">
            <a:avLst/>
          </a:prstGeom>
        </p:spPr>
      </p:pic>
      <p:pic>
        <p:nvPicPr>
          <p:cNvPr id="102" name="גרפיקה 101">
            <a:extLst>
              <a:ext uri="{FF2B5EF4-FFF2-40B4-BE49-F238E27FC236}">
                <a16:creationId xmlns:a16="http://schemas.microsoft.com/office/drawing/2014/main" id="{83CE7AF2-E04D-4508-3E7F-8C4401342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707102" y="2875361"/>
            <a:ext cx="1369104" cy="558207"/>
          </a:xfrm>
          <a:prstGeom prst="rect">
            <a:avLst/>
          </a:prstGeom>
        </p:spPr>
      </p:pic>
      <p:pic>
        <p:nvPicPr>
          <p:cNvPr id="103" name="גרפיקה 102">
            <a:extLst>
              <a:ext uri="{FF2B5EF4-FFF2-40B4-BE49-F238E27FC236}">
                <a16:creationId xmlns:a16="http://schemas.microsoft.com/office/drawing/2014/main" id="{D5DECD89-39B5-46CD-3A16-874F229BA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07102" y="3571417"/>
            <a:ext cx="1369104" cy="558207"/>
          </a:xfrm>
          <a:prstGeom prst="rect">
            <a:avLst/>
          </a:prstGeom>
        </p:spPr>
      </p:pic>
      <p:pic>
        <p:nvPicPr>
          <p:cNvPr id="104" name="גרפיקה 103">
            <a:extLst>
              <a:ext uri="{FF2B5EF4-FFF2-40B4-BE49-F238E27FC236}">
                <a16:creationId xmlns:a16="http://schemas.microsoft.com/office/drawing/2014/main" id="{4E9BAEC5-335E-7224-B1FA-9B451DF5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707102" y="4267473"/>
            <a:ext cx="1369104" cy="558207"/>
          </a:xfrm>
          <a:prstGeom prst="rect">
            <a:avLst/>
          </a:prstGeom>
        </p:spPr>
      </p:pic>
      <p:pic>
        <p:nvPicPr>
          <p:cNvPr id="105" name="גרפיקה 104">
            <a:extLst>
              <a:ext uri="{FF2B5EF4-FFF2-40B4-BE49-F238E27FC236}">
                <a16:creationId xmlns:a16="http://schemas.microsoft.com/office/drawing/2014/main" id="{234D25A0-490F-A865-8CD2-5427377A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07102" y="4963529"/>
            <a:ext cx="1369104" cy="558207"/>
          </a:xfrm>
          <a:prstGeom prst="rect">
            <a:avLst/>
          </a:prstGeom>
        </p:spPr>
      </p:pic>
      <p:pic>
        <p:nvPicPr>
          <p:cNvPr id="112" name="גרפיקה 111">
            <a:extLst>
              <a:ext uri="{FF2B5EF4-FFF2-40B4-BE49-F238E27FC236}">
                <a16:creationId xmlns:a16="http://schemas.microsoft.com/office/drawing/2014/main" id="{B076EAE3-5BEE-96E9-76DD-C70DEF7B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07102" y="5659585"/>
            <a:ext cx="1369104" cy="558207"/>
          </a:xfrm>
          <a:prstGeom prst="rect">
            <a:avLst/>
          </a:prstGeom>
        </p:spPr>
      </p:pic>
      <p:graphicFrame>
        <p:nvGraphicFramePr>
          <p:cNvPr id="88" name="טבלה 88">
            <a:extLst>
              <a:ext uri="{FF2B5EF4-FFF2-40B4-BE49-F238E27FC236}">
                <a16:creationId xmlns:a16="http://schemas.microsoft.com/office/drawing/2014/main" id="{02549CE8-7816-285C-A9CB-72DA6AED1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15185"/>
              </p:ext>
            </p:extLst>
          </p:nvPr>
        </p:nvGraphicFramePr>
        <p:xfrm>
          <a:off x="615606" y="2143432"/>
          <a:ext cx="8025974" cy="4140102"/>
        </p:xfrm>
        <a:graphic>
          <a:graphicData uri="http://schemas.openxmlformats.org/drawingml/2006/table">
            <a:tbl>
              <a:tblPr rtl="1" firstRow="1" bandRow="1">
                <a:effectLst>
                  <a:outerShdw blurRad="190500" sx="98000" sy="98000" algn="ctr" rotWithShape="0">
                    <a:srgbClr val="6D5024">
                      <a:alpha val="34000"/>
                    </a:srgbClr>
                  </a:outerShdw>
                </a:effectLst>
                <a:tableStyleId>{5940675A-B579-460E-94D1-54222C63F5DA}</a:tableStyleId>
              </a:tblPr>
              <a:tblGrid>
                <a:gridCol w="729634">
                  <a:extLst>
                    <a:ext uri="{9D8B030D-6E8A-4147-A177-3AD203B41FA5}">
                      <a16:colId xmlns:a16="http://schemas.microsoft.com/office/drawing/2014/main" val="1867287283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1498287335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2558862938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186834430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4009002272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134968282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1310512097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829813391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646257414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3113538484"/>
                    </a:ext>
                  </a:extLst>
                </a:gridCol>
                <a:gridCol w="729634">
                  <a:extLst>
                    <a:ext uri="{9D8B030D-6E8A-4147-A177-3AD203B41FA5}">
                      <a16:colId xmlns:a16="http://schemas.microsoft.com/office/drawing/2014/main" val="2645850740"/>
                    </a:ext>
                  </a:extLst>
                </a:gridCol>
              </a:tblGrid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49494"/>
                  </a:ext>
                </a:extLst>
              </a:tr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64883"/>
                  </a:ext>
                </a:extLst>
              </a:tr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31764830"/>
                  </a:ext>
                </a:extLst>
              </a:tr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67593"/>
                  </a:ext>
                </a:extLst>
              </a:tr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5F451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44591775"/>
                  </a:ext>
                </a:extLst>
              </a:tr>
              <a:tr h="6900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5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066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EDB337A-1D3E-E082-67D9-667225C0D031}"/>
              </a:ext>
            </a:extLst>
          </p:cNvPr>
          <p:cNvSpPr txBox="1"/>
          <p:nvPr/>
        </p:nvSpPr>
        <p:spPr>
          <a:xfrm>
            <a:off x="8822035" y="2336212"/>
            <a:ext cx="1160166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נָתַתִּי צְדָקָה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7BF0731-21FF-328D-930E-816D3377592B}"/>
              </a:ext>
            </a:extLst>
          </p:cNvPr>
          <p:cNvSpPr txBox="1"/>
          <p:nvPr/>
        </p:nvSpPr>
        <p:spPr>
          <a:xfrm>
            <a:off x="8728030" y="2900623"/>
            <a:ext cx="134817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הִתְפַּלַּלְתִּי</a:t>
            </a:r>
          </a:p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תְּפִלַּת שַׁחֲרִית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B4AD2FE-CD75-DD85-F2F3-A0AD0D2BEA30}"/>
              </a:ext>
            </a:extLst>
          </p:cNvPr>
          <p:cNvSpPr txBox="1"/>
          <p:nvPr/>
        </p:nvSpPr>
        <p:spPr>
          <a:xfrm>
            <a:off x="8733653" y="3594574"/>
            <a:ext cx="129121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בֵּרַכְתִּי עַל אַרְבַּעַת הַמִּינִים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F120A2D-7E60-646E-6E21-BD1FEDB34CE7}"/>
              </a:ext>
            </a:extLst>
          </p:cNvPr>
          <p:cNvSpPr txBox="1"/>
          <p:nvPr/>
        </p:nvSpPr>
        <p:spPr>
          <a:xfrm>
            <a:off x="8822035" y="4395205"/>
            <a:ext cx="1160166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עָזַרְתִּי בַּבַּיִת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3F8A747-0DBF-D8FD-8E87-6E256C2AF879}"/>
              </a:ext>
            </a:extLst>
          </p:cNvPr>
          <p:cNvSpPr txBox="1"/>
          <p:nvPr/>
        </p:nvSpPr>
        <p:spPr>
          <a:xfrm>
            <a:off x="8822035" y="4982476"/>
            <a:ext cx="116016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בֵּרַכְתִּי בִּרְכַּת '</a:t>
            </a:r>
            <a:r>
              <a:rPr lang="he-IL" sz="1300" dirty="0" err="1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לֵישֵּׁב</a:t>
            </a:r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בַּסֻּכָּה'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3C843BD-C8A0-A176-D626-7FCDC68FAB4D}"/>
              </a:ext>
            </a:extLst>
          </p:cNvPr>
          <p:cNvSpPr txBox="1"/>
          <p:nvPr/>
        </p:nvSpPr>
        <p:spPr>
          <a:xfrm>
            <a:off x="8822035" y="5674322"/>
            <a:ext cx="116016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אָמַרְתִּי</a:t>
            </a:r>
          </a:p>
          <a:p>
            <a:pPr algn="ctr" rtl="1"/>
            <a:r>
              <a:rPr lang="he-IL" sz="13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קְרִיאַת שְׁמַע</a:t>
            </a:r>
          </a:p>
        </p:txBody>
      </p: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E206A285-239D-7CA7-9C8C-8C1839B60B5D}"/>
              </a:ext>
            </a:extLst>
          </p:cNvPr>
          <p:cNvGrpSpPr/>
          <p:nvPr/>
        </p:nvGrpSpPr>
        <p:grpSpPr>
          <a:xfrm>
            <a:off x="7933836" y="1309224"/>
            <a:ext cx="659179" cy="415350"/>
            <a:chOff x="7933836" y="1441111"/>
            <a:chExt cx="659179" cy="415350"/>
          </a:xfrm>
        </p:grpSpPr>
        <p:pic>
          <p:nvPicPr>
            <p:cNvPr id="13" name="גרפיקה 12">
              <a:extLst>
                <a:ext uri="{FF2B5EF4-FFF2-40B4-BE49-F238E27FC236}">
                  <a16:creationId xmlns:a16="http://schemas.microsoft.com/office/drawing/2014/main" id="{3AB6B8FD-AC71-F75C-6226-6218B625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7933836" y="1441111"/>
              <a:ext cx="659179" cy="400110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1ED3CDEC-E4B4-E3F9-137F-2D7B4C25ECCC}"/>
                </a:ext>
              </a:extLst>
            </p:cNvPr>
            <p:cNvSpPr txBox="1"/>
            <p:nvPr/>
          </p:nvSpPr>
          <p:spPr>
            <a:xfrm>
              <a:off x="7968880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י"ג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B6352504-F7B3-1D81-EFBA-69F0168FC783}"/>
              </a:ext>
            </a:extLst>
          </p:cNvPr>
          <p:cNvGrpSpPr/>
          <p:nvPr/>
        </p:nvGrpSpPr>
        <p:grpSpPr>
          <a:xfrm>
            <a:off x="7204992" y="1309223"/>
            <a:ext cx="659179" cy="415351"/>
            <a:chOff x="7204992" y="1441110"/>
            <a:chExt cx="659179" cy="415351"/>
          </a:xfrm>
        </p:grpSpPr>
        <p:pic>
          <p:nvPicPr>
            <p:cNvPr id="2" name="גרפיקה 1">
              <a:extLst>
                <a:ext uri="{FF2B5EF4-FFF2-40B4-BE49-F238E27FC236}">
                  <a16:creationId xmlns:a16="http://schemas.microsoft.com/office/drawing/2014/main" id="{EA1DEE42-0DC3-B2C2-D0FE-D2458DA9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7204992" y="1441110"/>
              <a:ext cx="659179" cy="400111"/>
            </a:xfrm>
            <a:prstGeom prst="rect">
              <a:avLst/>
            </a:prstGeom>
          </p:spPr>
        </p:pic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604D84D3-C138-4472-DA2C-18F661F45778}"/>
                </a:ext>
              </a:extLst>
            </p:cNvPr>
            <p:cNvSpPr txBox="1"/>
            <p:nvPr/>
          </p:nvSpPr>
          <p:spPr>
            <a:xfrm>
              <a:off x="7240036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י"ד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26337A66-81AB-FCB6-B61B-847112DB766C}"/>
              </a:ext>
            </a:extLst>
          </p:cNvPr>
          <p:cNvGrpSpPr/>
          <p:nvPr/>
        </p:nvGrpSpPr>
        <p:grpSpPr>
          <a:xfrm>
            <a:off x="6476152" y="1309223"/>
            <a:ext cx="659179" cy="415351"/>
            <a:chOff x="6476152" y="1441110"/>
            <a:chExt cx="659179" cy="415351"/>
          </a:xfrm>
        </p:grpSpPr>
        <p:pic>
          <p:nvPicPr>
            <p:cNvPr id="3" name="גרפיקה 2">
              <a:extLst>
                <a:ext uri="{FF2B5EF4-FFF2-40B4-BE49-F238E27FC236}">
                  <a16:creationId xmlns:a16="http://schemas.microsoft.com/office/drawing/2014/main" id="{1B7ADB9B-847A-692D-800C-091505A3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6476152" y="1441110"/>
              <a:ext cx="659179" cy="400111"/>
            </a:xfrm>
            <a:prstGeom prst="rect">
              <a:avLst/>
            </a:prstGeom>
          </p:spPr>
        </p:pic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CAD0517E-E68A-2199-BB08-D348028C3E22}"/>
                </a:ext>
              </a:extLst>
            </p:cNvPr>
            <p:cNvSpPr txBox="1"/>
            <p:nvPr/>
          </p:nvSpPr>
          <p:spPr>
            <a:xfrm>
              <a:off x="6511192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ט"ו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DE07C417-FA5C-6FA0-4D6D-683510AEE972}"/>
              </a:ext>
            </a:extLst>
          </p:cNvPr>
          <p:cNvGrpSpPr/>
          <p:nvPr/>
        </p:nvGrpSpPr>
        <p:grpSpPr>
          <a:xfrm>
            <a:off x="5747312" y="1309223"/>
            <a:ext cx="659179" cy="415351"/>
            <a:chOff x="5747312" y="1441110"/>
            <a:chExt cx="659179" cy="415351"/>
          </a:xfrm>
        </p:grpSpPr>
        <p:pic>
          <p:nvPicPr>
            <p:cNvPr id="4" name="גרפיקה 3">
              <a:extLst>
                <a:ext uri="{FF2B5EF4-FFF2-40B4-BE49-F238E27FC236}">
                  <a16:creationId xmlns:a16="http://schemas.microsoft.com/office/drawing/2014/main" id="{B23A6E4D-152E-D423-C6EB-8BCC1E73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5747312" y="1441110"/>
              <a:ext cx="659179" cy="400111"/>
            </a:xfrm>
            <a:prstGeom prst="rect">
              <a:avLst/>
            </a:prstGeom>
          </p:spPr>
        </p:pic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DB3F432D-5AB0-DE90-747E-63C818A29542}"/>
                </a:ext>
              </a:extLst>
            </p:cNvPr>
            <p:cNvSpPr txBox="1"/>
            <p:nvPr/>
          </p:nvSpPr>
          <p:spPr>
            <a:xfrm>
              <a:off x="5782348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ט"ז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4E36174D-6C18-3E07-A4E7-71E4EF85F488}"/>
              </a:ext>
            </a:extLst>
          </p:cNvPr>
          <p:cNvGrpSpPr/>
          <p:nvPr/>
        </p:nvGrpSpPr>
        <p:grpSpPr>
          <a:xfrm>
            <a:off x="5018472" y="1309223"/>
            <a:ext cx="659179" cy="415351"/>
            <a:chOff x="5018472" y="1441110"/>
            <a:chExt cx="659179" cy="415351"/>
          </a:xfrm>
        </p:grpSpPr>
        <p:pic>
          <p:nvPicPr>
            <p:cNvPr id="5" name="גרפיקה 4">
              <a:extLst>
                <a:ext uri="{FF2B5EF4-FFF2-40B4-BE49-F238E27FC236}">
                  <a16:creationId xmlns:a16="http://schemas.microsoft.com/office/drawing/2014/main" id="{3F93AC1E-7B1F-E8F6-E19B-40CE3242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5018472" y="1441110"/>
              <a:ext cx="659179" cy="400111"/>
            </a:xfrm>
            <a:prstGeom prst="rect">
              <a:avLst/>
            </a:prstGeom>
          </p:spPr>
        </p:pic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70D8862F-F7C1-0397-77A2-7E4FCAFA07F8}"/>
                </a:ext>
              </a:extLst>
            </p:cNvPr>
            <p:cNvSpPr txBox="1"/>
            <p:nvPr/>
          </p:nvSpPr>
          <p:spPr>
            <a:xfrm>
              <a:off x="5053504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י"ז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61AFA73C-1B0C-50A1-E217-A30C0FA8A601}"/>
              </a:ext>
            </a:extLst>
          </p:cNvPr>
          <p:cNvGrpSpPr/>
          <p:nvPr/>
        </p:nvGrpSpPr>
        <p:grpSpPr>
          <a:xfrm>
            <a:off x="4289632" y="1309223"/>
            <a:ext cx="659179" cy="415351"/>
            <a:chOff x="4289632" y="1441110"/>
            <a:chExt cx="659179" cy="415351"/>
          </a:xfrm>
        </p:grpSpPr>
        <p:pic>
          <p:nvPicPr>
            <p:cNvPr id="6" name="גרפיקה 5">
              <a:extLst>
                <a:ext uri="{FF2B5EF4-FFF2-40B4-BE49-F238E27FC236}">
                  <a16:creationId xmlns:a16="http://schemas.microsoft.com/office/drawing/2014/main" id="{E870F2DE-151B-F7A5-B236-1F5ADFE7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4289632" y="1441110"/>
              <a:ext cx="659179" cy="400111"/>
            </a:xfrm>
            <a:prstGeom prst="rect">
              <a:avLst/>
            </a:prstGeom>
          </p:spPr>
        </p:pic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45433C37-0A49-4BF7-0460-EA30B1A60969}"/>
                </a:ext>
              </a:extLst>
            </p:cNvPr>
            <p:cNvSpPr txBox="1"/>
            <p:nvPr/>
          </p:nvSpPr>
          <p:spPr>
            <a:xfrm>
              <a:off x="4324660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י"ח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F96D7EB5-5659-9FEC-373D-96382EA325E8}"/>
              </a:ext>
            </a:extLst>
          </p:cNvPr>
          <p:cNvGrpSpPr/>
          <p:nvPr/>
        </p:nvGrpSpPr>
        <p:grpSpPr>
          <a:xfrm>
            <a:off x="3560792" y="1309223"/>
            <a:ext cx="659179" cy="415351"/>
            <a:chOff x="3560792" y="1441110"/>
            <a:chExt cx="659179" cy="415351"/>
          </a:xfrm>
        </p:grpSpPr>
        <p:pic>
          <p:nvPicPr>
            <p:cNvPr id="7" name="גרפיקה 6">
              <a:extLst>
                <a:ext uri="{FF2B5EF4-FFF2-40B4-BE49-F238E27FC236}">
                  <a16:creationId xmlns:a16="http://schemas.microsoft.com/office/drawing/2014/main" id="{90A3E0EF-9C20-8A71-C876-F57957CC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3560792" y="1441110"/>
              <a:ext cx="659179" cy="400111"/>
            </a:xfrm>
            <a:prstGeom prst="rect">
              <a:avLst/>
            </a:prstGeom>
          </p:spPr>
        </p:pic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58172AEF-B5D2-92F0-2B4F-0391FBFE8720}"/>
                </a:ext>
              </a:extLst>
            </p:cNvPr>
            <p:cNvSpPr txBox="1"/>
            <p:nvPr/>
          </p:nvSpPr>
          <p:spPr>
            <a:xfrm>
              <a:off x="3595816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י"ט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79581E2C-05B4-0A70-D8A2-D8785CC41CF3}"/>
              </a:ext>
            </a:extLst>
          </p:cNvPr>
          <p:cNvGrpSpPr/>
          <p:nvPr/>
        </p:nvGrpSpPr>
        <p:grpSpPr>
          <a:xfrm>
            <a:off x="2831952" y="1309223"/>
            <a:ext cx="659179" cy="415351"/>
            <a:chOff x="2831952" y="1441110"/>
            <a:chExt cx="659179" cy="415351"/>
          </a:xfrm>
        </p:grpSpPr>
        <p:pic>
          <p:nvPicPr>
            <p:cNvPr id="8" name="גרפיקה 7">
              <a:extLst>
                <a:ext uri="{FF2B5EF4-FFF2-40B4-BE49-F238E27FC236}">
                  <a16:creationId xmlns:a16="http://schemas.microsoft.com/office/drawing/2014/main" id="{98C69F73-1B05-5A57-750A-4733B82F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2831952" y="1441110"/>
              <a:ext cx="659179" cy="400111"/>
            </a:xfrm>
            <a:prstGeom prst="rect">
              <a:avLst/>
            </a:prstGeom>
          </p:spPr>
        </p:pic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178598CB-3DB1-9278-99FB-D3CFD18138E1}"/>
                </a:ext>
              </a:extLst>
            </p:cNvPr>
            <p:cNvSpPr txBox="1"/>
            <p:nvPr/>
          </p:nvSpPr>
          <p:spPr>
            <a:xfrm>
              <a:off x="2866972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כ'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8B2B8BE1-8E15-5C00-1DDA-9AD55E8F3642}"/>
              </a:ext>
            </a:extLst>
          </p:cNvPr>
          <p:cNvGrpSpPr/>
          <p:nvPr/>
        </p:nvGrpSpPr>
        <p:grpSpPr>
          <a:xfrm>
            <a:off x="2103112" y="1309223"/>
            <a:ext cx="659179" cy="415351"/>
            <a:chOff x="2103112" y="1441110"/>
            <a:chExt cx="659179" cy="415351"/>
          </a:xfrm>
        </p:grpSpPr>
        <p:pic>
          <p:nvPicPr>
            <p:cNvPr id="9" name="גרפיקה 8">
              <a:extLst>
                <a:ext uri="{FF2B5EF4-FFF2-40B4-BE49-F238E27FC236}">
                  <a16:creationId xmlns:a16="http://schemas.microsoft.com/office/drawing/2014/main" id="{4EDA65A0-3198-827F-5CF7-DCB00CFA5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2103112" y="1441110"/>
              <a:ext cx="659179" cy="400111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9F89831F-6035-0FE6-7CC5-B87B96E057FD}"/>
                </a:ext>
              </a:extLst>
            </p:cNvPr>
            <p:cNvSpPr txBox="1"/>
            <p:nvPr/>
          </p:nvSpPr>
          <p:spPr>
            <a:xfrm>
              <a:off x="2138128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כ"א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F739AC0D-6019-0C88-5F71-29579EDAF06E}"/>
              </a:ext>
            </a:extLst>
          </p:cNvPr>
          <p:cNvGrpSpPr/>
          <p:nvPr/>
        </p:nvGrpSpPr>
        <p:grpSpPr>
          <a:xfrm>
            <a:off x="1374272" y="1309223"/>
            <a:ext cx="659179" cy="415351"/>
            <a:chOff x="1374272" y="1441110"/>
            <a:chExt cx="659179" cy="415351"/>
          </a:xfrm>
        </p:grpSpPr>
        <p:pic>
          <p:nvPicPr>
            <p:cNvPr id="10" name="גרפיקה 9">
              <a:extLst>
                <a:ext uri="{FF2B5EF4-FFF2-40B4-BE49-F238E27FC236}">
                  <a16:creationId xmlns:a16="http://schemas.microsoft.com/office/drawing/2014/main" id="{7ED2D70B-AE44-ADE6-B67B-E3E460DFE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1374272" y="1441110"/>
              <a:ext cx="659179" cy="400111"/>
            </a:xfrm>
            <a:prstGeom prst="rect">
              <a:avLst/>
            </a:prstGeom>
          </p:spPr>
        </p:pic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6916104A-8B4A-2BB9-44FC-C54C02FE48AA}"/>
                </a:ext>
              </a:extLst>
            </p:cNvPr>
            <p:cNvSpPr txBox="1"/>
            <p:nvPr/>
          </p:nvSpPr>
          <p:spPr>
            <a:xfrm>
              <a:off x="1409284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כ"ב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5DBFB64F-55BD-F740-87D5-C235917A081D}"/>
              </a:ext>
            </a:extLst>
          </p:cNvPr>
          <p:cNvGrpSpPr/>
          <p:nvPr/>
        </p:nvGrpSpPr>
        <p:grpSpPr>
          <a:xfrm>
            <a:off x="645432" y="1309223"/>
            <a:ext cx="659179" cy="415351"/>
            <a:chOff x="645432" y="1441110"/>
            <a:chExt cx="659179" cy="415351"/>
          </a:xfrm>
        </p:grpSpPr>
        <p:pic>
          <p:nvPicPr>
            <p:cNvPr id="11" name="גרפיקה 10">
              <a:extLst>
                <a:ext uri="{FF2B5EF4-FFF2-40B4-BE49-F238E27FC236}">
                  <a16:creationId xmlns:a16="http://schemas.microsoft.com/office/drawing/2014/main" id="{4C27162D-0A5B-54C1-ECB2-0CCF1F27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>
              <a:off x="645432" y="1441110"/>
              <a:ext cx="659179" cy="400111"/>
            </a:xfrm>
            <a:prstGeom prst="rect">
              <a:avLst/>
            </a:prstGeom>
          </p:spPr>
        </p:pic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7065C20E-D6DD-8141-374A-67E450458250}"/>
                </a:ext>
              </a:extLst>
            </p:cNvPr>
            <p:cNvSpPr txBox="1"/>
            <p:nvPr/>
          </p:nvSpPr>
          <p:spPr>
            <a:xfrm>
              <a:off x="680440" y="1456351"/>
              <a:ext cx="5890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כ"ג</a:t>
              </a:r>
            </a:p>
            <a:p>
              <a:pPr algn="ctr" rtl="1">
                <a:lnSpc>
                  <a:spcPts val="1200"/>
                </a:lnSpc>
              </a:pPr>
              <a:r>
                <a:rPr lang="he-IL" sz="1300" b="1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תשרי</a:t>
              </a:r>
            </a:p>
          </p:txBody>
        </p:sp>
      </p:grp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EDC8A755-A77E-9E1D-E078-57812FBA7F1E}"/>
              </a:ext>
            </a:extLst>
          </p:cNvPr>
          <p:cNvSpPr txBox="1"/>
          <p:nvPr/>
        </p:nvSpPr>
        <p:spPr>
          <a:xfrm>
            <a:off x="7849217" y="1877544"/>
            <a:ext cx="84285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שַׁבָּת קֹדֶשׁ</a:t>
            </a: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745807C1-6E29-4537-BC27-C29679661A6A}"/>
              </a:ext>
            </a:extLst>
          </p:cNvPr>
          <p:cNvSpPr txBox="1"/>
          <p:nvPr/>
        </p:nvSpPr>
        <p:spPr>
          <a:xfrm>
            <a:off x="5658113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שְׁלִישִׁי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חוֹל הַמּוֹעֵד</a:t>
            </a: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F15986C0-493C-869A-C013-0C83DF4EE616}"/>
              </a:ext>
            </a:extLst>
          </p:cNvPr>
          <p:cNvSpPr txBox="1"/>
          <p:nvPr/>
        </p:nvSpPr>
        <p:spPr>
          <a:xfrm>
            <a:off x="4927745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רְבִיעִי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חוֹל הַמּוֹעֵד</a:t>
            </a: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A8C4B8A1-1753-DA64-D597-B4175D667CD9}"/>
              </a:ext>
            </a:extLst>
          </p:cNvPr>
          <p:cNvSpPr txBox="1"/>
          <p:nvPr/>
        </p:nvSpPr>
        <p:spPr>
          <a:xfrm>
            <a:off x="4197377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חֲמִישִׁי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חוֹל הַמּוֹעֵד</a:t>
            </a: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8AFA5FDC-1458-B5F8-80EF-3DCEC3EFF713}"/>
              </a:ext>
            </a:extLst>
          </p:cNvPr>
          <p:cNvSpPr txBox="1"/>
          <p:nvPr/>
        </p:nvSpPr>
        <p:spPr>
          <a:xfrm>
            <a:off x="3467009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שִׁשִּׁי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חוֹל הַמּוֹעֵד</a:t>
            </a:r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16AA7830-5FA5-AD62-E128-E9636BBA77D2}"/>
              </a:ext>
            </a:extLst>
          </p:cNvPr>
          <p:cNvSpPr txBox="1"/>
          <p:nvPr/>
        </p:nvSpPr>
        <p:spPr>
          <a:xfrm>
            <a:off x="2744261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שַׁבָּת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חוֹל הַמּוֹעֵד</a:t>
            </a: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F6C37347-007E-186C-DA9F-6931C2A33DC3}"/>
              </a:ext>
            </a:extLst>
          </p:cNvPr>
          <p:cNvSpPr txBox="1"/>
          <p:nvPr/>
        </p:nvSpPr>
        <p:spPr>
          <a:xfrm>
            <a:off x="1973192" y="1723655"/>
            <a:ext cx="9300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רִאשׁוֹן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הוֹשַׁעְנָא רַבָּה</a:t>
            </a:r>
          </a:p>
        </p:txBody>
      </p: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E5A9EB47-F505-7D68-8E3B-28362FEA3E78}"/>
              </a:ext>
            </a:extLst>
          </p:cNvPr>
          <p:cNvSpPr txBox="1"/>
          <p:nvPr/>
        </p:nvSpPr>
        <p:spPr>
          <a:xfrm>
            <a:off x="1260664" y="1723655"/>
            <a:ext cx="892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שֵׁנִי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שִׂמְחַת תּוֹרָה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984C25-F800-3FDB-AE1C-9F97A8029C30}"/>
              </a:ext>
            </a:extLst>
          </p:cNvPr>
          <p:cNvSpPr txBox="1"/>
          <p:nvPr/>
        </p:nvSpPr>
        <p:spPr>
          <a:xfrm>
            <a:off x="553157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שְׁלִישִׁי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אִסְרוּ חַג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96F9475A-2507-56F8-02C4-CB9298F420FC}"/>
              </a:ext>
            </a:extLst>
          </p:cNvPr>
          <p:cNvSpPr txBox="1"/>
          <p:nvPr/>
        </p:nvSpPr>
        <p:spPr>
          <a:xfrm>
            <a:off x="7118849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רִאשׁוֹן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עֶרֶב חַג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24A6AB1F-2692-ED45-916B-71058A9ABBFD}"/>
              </a:ext>
            </a:extLst>
          </p:cNvPr>
          <p:cNvSpPr txBox="1"/>
          <p:nvPr/>
        </p:nvSpPr>
        <p:spPr>
          <a:xfrm>
            <a:off x="6388481" y="1723655"/>
            <a:ext cx="842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יוֹם שֵׁנִי</a:t>
            </a:r>
          </a:p>
          <a:p>
            <a:pPr algn="ctr" rtl="1">
              <a:lnSpc>
                <a:spcPts val="1200"/>
              </a:lnSpc>
            </a:pPr>
            <a:r>
              <a:rPr lang="he-IL" sz="1000" dirty="0">
                <a:solidFill>
                  <a:srgbClr val="5F451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חַג הַסֻּכּוֹת</a:t>
            </a:r>
          </a:p>
        </p:txBody>
      </p: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3E69D216-B86C-1351-EE72-70F2BFA7BBEC}"/>
              </a:ext>
            </a:extLst>
          </p:cNvPr>
          <p:cNvGrpSpPr/>
          <p:nvPr/>
        </p:nvGrpSpPr>
        <p:grpSpPr>
          <a:xfrm>
            <a:off x="6298142" y="6595348"/>
            <a:ext cx="2343438" cy="504000"/>
            <a:chOff x="5444197" y="6806362"/>
            <a:chExt cx="2343438" cy="504000"/>
          </a:xfrm>
        </p:grpSpPr>
        <p:pic>
          <p:nvPicPr>
            <p:cNvPr id="72" name="גרפיקה 71">
              <a:extLst>
                <a:ext uri="{FF2B5EF4-FFF2-40B4-BE49-F238E27FC236}">
                  <a16:creationId xmlns:a16="http://schemas.microsoft.com/office/drawing/2014/main" id="{24F1E667-A9E9-7302-E08F-EF13C8EA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321718" y="6897456"/>
              <a:ext cx="465917" cy="358228"/>
            </a:xfrm>
            <a:prstGeom prst="rect">
              <a:avLst/>
            </a:prstGeom>
          </p:spPr>
        </p:pic>
        <p:sp>
          <p:nvSpPr>
            <p:cNvPr id="69" name="מלבן 68">
              <a:extLst>
                <a:ext uri="{FF2B5EF4-FFF2-40B4-BE49-F238E27FC236}">
                  <a16:creationId xmlns:a16="http://schemas.microsoft.com/office/drawing/2014/main" id="{8350989B-7ACB-3276-0DE2-298706AE55E1}"/>
                </a:ext>
              </a:extLst>
            </p:cNvPr>
            <p:cNvSpPr/>
            <p:nvPr/>
          </p:nvSpPr>
          <p:spPr>
            <a:xfrm>
              <a:off x="5444197" y="6806362"/>
              <a:ext cx="1743265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6D50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1" name="גרפיקה 70">
              <a:extLst>
                <a:ext uri="{FF2B5EF4-FFF2-40B4-BE49-F238E27FC236}">
                  <a16:creationId xmlns:a16="http://schemas.microsoft.com/office/drawing/2014/main" id="{9C6F3CBB-D0D4-29EA-72F9-016E7C08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301622" y="6877360"/>
              <a:ext cx="465917" cy="358228"/>
            </a:xfrm>
            <a:prstGeom prst="rect">
              <a:avLst/>
            </a:prstGeom>
          </p:spPr>
        </p:pic>
        <p:sp>
          <p:nvSpPr>
            <p:cNvPr id="67" name="תיבת טקסט 66">
              <a:extLst>
                <a:ext uri="{FF2B5EF4-FFF2-40B4-BE49-F238E27FC236}">
                  <a16:creationId xmlns:a16="http://schemas.microsoft.com/office/drawing/2014/main" id="{85D45231-2B53-3F44-6CCF-E734FB8F76CB}"/>
                </a:ext>
              </a:extLst>
            </p:cNvPr>
            <p:cNvSpPr txBox="1"/>
            <p:nvPr/>
          </p:nvSpPr>
          <p:spPr>
            <a:xfrm>
              <a:off x="5488074" y="6810253"/>
              <a:ext cx="1655512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300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הִשְׁתַּתַּפְתִּי בְּשִׂמְחַת</a:t>
              </a:r>
            </a:p>
            <a:p>
              <a:pPr algn="ctr" rtl="1"/>
              <a:r>
                <a:rPr lang="he-IL" sz="1300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בֵּית הַשּׁוֹאֵבָה</a:t>
              </a:r>
            </a:p>
          </p:txBody>
        </p:sp>
      </p:grpSp>
      <p:grpSp>
        <p:nvGrpSpPr>
          <p:cNvPr id="74" name="קבוצה 73">
            <a:extLst>
              <a:ext uri="{FF2B5EF4-FFF2-40B4-BE49-F238E27FC236}">
                <a16:creationId xmlns:a16="http://schemas.microsoft.com/office/drawing/2014/main" id="{D4374645-1011-B008-452A-AEF955C60511}"/>
              </a:ext>
            </a:extLst>
          </p:cNvPr>
          <p:cNvGrpSpPr/>
          <p:nvPr/>
        </p:nvGrpSpPr>
        <p:grpSpPr>
          <a:xfrm>
            <a:off x="3433698" y="6595348"/>
            <a:ext cx="2343438" cy="504000"/>
            <a:chOff x="5444197" y="6806362"/>
            <a:chExt cx="2343438" cy="504000"/>
          </a:xfrm>
        </p:grpSpPr>
        <p:pic>
          <p:nvPicPr>
            <p:cNvPr id="75" name="גרפיקה 74">
              <a:extLst>
                <a:ext uri="{FF2B5EF4-FFF2-40B4-BE49-F238E27FC236}">
                  <a16:creationId xmlns:a16="http://schemas.microsoft.com/office/drawing/2014/main" id="{6B67386D-C12C-CB77-8FE7-1C90B9C26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321718" y="6897456"/>
              <a:ext cx="465917" cy="358228"/>
            </a:xfrm>
            <a:prstGeom prst="rect">
              <a:avLst/>
            </a:prstGeom>
          </p:spPr>
        </p:pic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ADA32871-2B57-1A07-C2B3-DD93BBB342E5}"/>
                </a:ext>
              </a:extLst>
            </p:cNvPr>
            <p:cNvSpPr/>
            <p:nvPr/>
          </p:nvSpPr>
          <p:spPr>
            <a:xfrm>
              <a:off x="5444197" y="6806362"/>
              <a:ext cx="1743265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6D50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7" name="גרפיקה 76">
              <a:extLst>
                <a:ext uri="{FF2B5EF4-FFF2-40B4-BE49-F238E27FC236}">
                  <a16:creationId xmlns:a16="http://schemas.microsoft.com/office/drawing/2014/main" id="{221B233B-6F5F-A4FE-51AF-3D91C1FF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301622" y="6877360"/>
              <a:ext cx="465917" cy="358228"/>
            </a:xfrm>
            <a:prstGeom prst="rect">
              <a:avLst/>
            </a:prstGeom>
          </p:spPr>
        </p:pic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51FBDB8A-96E4-1955-0172-C794B9247CDC}"/>
                </a:ext>
              </a:extLst>
            </p:cNvPr>
            <p:cNvSpPr txBox="1"/>
            <p:nvPr/>
          </p:nvSpPr>
          <p:spPr>
            <a:xfrm>
              <a:off x="5488074" y="6810253"/>
              <a:ext cx="1655512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300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הִשְׁתַּתַּפְתִּי בַּהֲקָפוֹת בְּשִׂמְחַת תּוֹרָה</a:t>
              </a:r>
            </a:p>
          </p:txBody>
        </p: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B98E2956-8BA4-9457-28B3-FEE06DF59007}"/>
              </a:ext>
            </a:extLst>
          </p:cNvPr>
          <p:cNvGrpSpPr/>
          <p:nvPr/>
        </p:nvGrpSpPr>
        <p:grpSpPr>
          <a:xfrm>
            <a:off x="615606" y="6587682"/>
            <a:ext cx="2343438" cy="504000"/>
            <a:chOff x="5444197" y="6806362"/>
            <a:chExt cx="2343438" cy="504000"/>
          </a:xfrm>
        </p:grpSpPr>
        <p:pic>
          <p:nvPicPr>
            <p:cNvPr id="37" name="גרפיקה 36">
              <a:extLst>
                <a:ext uri="{FF2B5EF4-FFF2-40B4-BE49-F238E27FC236}">
                  <a16:creationId xmlns:a16="http://schemas.microsoft.com/office/drawing/2014/main" id="{F3BDC2C7-B8F3-0F20-F50E-DDC6E0461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321718" y="6897456"/>
              <a:ext cx="465917" cy="358228"/>
            </a:xfrm>
            <a:prstGeom prst="rect">
              <a:avLst/>
            </a:prstGeom>
          </p:spPr>
        </p:pic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1C31D44E-4A6F-D088-F8B3-B592E1C91213}"/>
                </a:ext>
              </a:extLst>
            </p:cNvPr>
            <p:cNvSpPr/>
            <p:nvPr/>
          </p:nvSpPr>
          <p:spPr>
            <a:xfrm>
              <a:off x="5444197" y="6806362"/>
              <a:ext cx="1743265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6D50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9" name="גרפיקה 38">
              <a:extLst>
                <a:ext uri="{FF2B5EF4-FFF2-40B4-BE49-F238E27FC236}">
                  <a16:creationId xmlns:a16="http://schemas.microsoft.com/office/drawing/2014/main" id="{55504145-22ED-3D66-AB60-FBD79A6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301622" y="6877360"/>
              <a:ext cx="465917" cy="358228"/>
            </a:xfrm>
            <a:prstGeom prst="rect">
              <a:avLst/>
            </a:prstGeom>
          </p:spPr>
        </p:pic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55C4CDEC-CFC2-9428-A7B8-78D658F81E45}"/>
                </a:ext>
              </a:extLst>
            </p:cNvPr>
            <p:cNvSpPr txBox="1"/>
            <p:nvPr/>
          </p:nvSpPr>
          <p:spPr>
            <a:xfrm>
              <a:off x="5488074" y="6810253"/>
              <a:ext cx="1655512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300" dirty="0">
                  <a:solidFill>
                    <a:srgbClr val="5F451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הִשְׁתַּתַּפְתִּי אוֹ אִרְגַּנְתִּי כִּנּוּס הַקְהֵל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140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101</Words>
  <Application>Microsoft Office PowerPoint</Application>
  <PresentationFormat>מותאם אישית</PresentationFormat>
  <Paragraphs>56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Arial</vt:lpstr>
      <vt:lpstr>Arimo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18</cp:revision>
  <dcterms:created xsi:type="dcterms:W3CDTF">2022-10-02T10:47:05Z</dcterms:created>
  <dcterms:modified xsi:type="dcterms:W3CDTF">2022-10-02T20:16:47Z</dcterms:modified>
</cp:coreProperties>
</file>