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82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09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169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80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620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5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45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835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56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22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15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6213-1D43-4727-8B80-24B838D90FFC}" type="datetimeFigureOut">
              <a:rPr lang="he-IL" smtClean="0"/>
              <a:t>כ"ט/חשון/תשפ"ג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52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C19DF9C-D5AB-9642-C010-898D58FF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4288"/>
            <a:ext cx="7559040" cy="53279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5980B34-6834-B77F-FD93-CD6EDB1C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5349621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3">
            <a:extLst>
              <a:ext uri="{FF2B5EF4-FFF2-40B4-BE49-F238E27FC236}">
                <a16:creationId xmlns:a16="http://schemas.microsoft.com/office/drawing/2014/main" id="{C413D08D-2813-B89C-530E-36F1E5BA4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38622"/>
              </p:ext>
            </p:extLst>
          </p:nvPr>
        </p:nvGraphicFramePr>
        <p:xfrm>
          <a:off x="3945619" y="6993069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A551A2AF-0AA3-641D-6EE7-F372DBCA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9583"/>
              </p:ext>
            </p:extLst>
          </p:nvPr>
        </p:nvGraphicFramePr>
        <p:xfrm>
          <a:off x="3945619" y="7452316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EF72F8A2-A6AF-FE10-DAA4-97EE51E1E7E1}"/>
              </a:ext>
            </a:extLst>
          </p:cNvPr>
          <p:cNvGrpSpPr/>
          <p:nvPr/>
        </p:nvGrpSpPr>
        <p:grpSpPr>
          <a:xfrm>
            <a:off x="-4114" y="5327813"/>
            <a:ext cx="7528227" cy="5364000"/>
            <a:chOff x="-4114" y="5327813"/>
            <a:chExt cx="7528227" cy="5364000"/>
          </a:xfrm>
        </p:grpSpPr>
        <p:sp>
          <p:nvSpPr>
            <p:cNvPr id="2" name="מלבן: פינות מעוגלות 1">
              <a:extLst>
                <a:ext uri="{FF2B5EF4-FFF2-40B4-BE49-F238E27FC236}">
                  <a16:creationId xmlns:a16="http://schemas.microsoft.com/office/drawing/2014/main" id="{82C8E9BF-7118-50E2-466E-30117C12AC50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BD586543-9A0B-0861-9565-ECE1C7831DE9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DD9CEE98-0C25-F9FF-9670-0B3396E566F6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5" name="מלבן: פינות מעוגלות 4">
                <a:extLst>
                  <a:ext uri="{FF2B5EF4-FFF2-40B4-BE49-F238E27FC236}">
                    <a16:creationId xmlns:a16="http://schemas.microsoft.com/office/drawing/2014/main" id="{9FA5802C-CC10-090E-439A-9D817A8D4A53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ECE3D066-AF52-06A6-98EE-37D935E81CC2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68BFB585-3FFB-5B03-09EA-4DA71E92BC89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3F4D26D0-8356-F1D3-D800-F0B57B519862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FB895990-92AB-7156-B0F6-15BA826ED33A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כִּסְלֵו:</a:t>
              </a:r>
            </a:p>
          </p:txBody>
        </p:sp>
        <p:sp>
          <p:nvSpPr>
            <p:cNvPr id="12" name="מלבן: פינות מעוגלות 11">
              <a:extLst>
                <a:ext uri="{FF2B5EF4-FFF2-40B4-BE49-F238E27FC236}">
                  <a16:creationId xmlns:a16="http://schemas.microsoft.com/office/drawing/2014/main" id="{9D4B7F25-3CB2-E298-1607-CB5BBC5035FE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1CD94E1-93EA-C151-547C-0D8428F48B40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7AB6C26F-2210-1932-A162-778895BFD3F5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15" name="קבוצה 14">
                <a:extLst>
                  <a:ext uri="{FF2B5EF4-FFF2-40B4-BE49-F238E27FC236}">
                    <a16:creationId xmlns:a16="http://schemas.microsoft.com/office/drawing/2014/main" id="{867838F0-5DD0-F0B4-F79C-CB593223BC46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30" name="מלבן: פינות מעוגלות 29">
                  <a:extLst>
                    <a:ext uri="{FF2B5EF4-FFF2-40B4-BE49-F238E27FC236}">
                      <a16:creationId xmlns:a16="http://schemas.microsoft.com/office/drawing/2014/main" id="{0AA5B9A4-BB3E-BD16-F27A-F21B5D13F22C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1" name="מלבן: פינות מעוגלות 30">
                  <a:extLst>
                    <a:ext uri="{FF2B5EF4-FFF2-40B4-BE49-F238E27FC236}">
                      <a16:creationId xmlns:a16="http://schemas.microsoft.com/office/drawing/2014/main" id="{46A4F02E-764F-6968-008E-E72F5F91327C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2" name="מלבן: פינות מעוגלות 31">
                  <a:extLst>
                    <a:ext uri="{FF2B5EF4-FFF2-40B4-BE49-F238E27FC236}">
                      <a16:creationId xmlns:a16="http://schemas.microsoft.com/office/drawing/2014/main" id="{5B9F466A-3D57-DF21-6DE5-03791A5FB6CD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3" name="מלבן: פינות מעוגלות 32">
                  <a:extLst>
                    <a:ext uri="{FF2B5EF4-FFF2-40B4-BE49-F238E27FC236}">
                      <a16:creationId xmlns:a16="http://schemas.microsoft.com/office/drawing/2014/main" id="{D38F382F-B5BC-F32F-031C-CC322F868295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4" name="מלבן: פינות מעוגלות 33">
                  <a:extLst>
                    <a:ext uri="{FF2B5EF4-FFF2-40B4-BE49-F238E27FC236}">
                      <a16:creationId xmlns:a16="http://schemas.microsoft.com/office/drawing/2014/main" id="{B8D9A346-A7EA-966D-05DA-B9F117EA536B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5" name="מלבן: פינות מעוגלות 34">
                  <a:extLst>
                    <a:ext uri="{FF2B5EF4-FFF2-40B4-BE49-F238E27FC236}">
                      <a16:creationId xmlns:a16="http://schemas.microsoft.com/office/drawing/2014/main" id="{E3FAB243-7942-6106-AA92-6EA43C446A85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6" name="קבוצה 15">
                <a:extLst>
                  <a:ext uri="{FF2B5EF4-FFF2-40B4-BE49-F238E27FC236}">
                    <a16:creationId xmlns:a16="http://schemas.microsoft.com/office/drawing/2014/main" id="{ADB33E1E-6C1C-42E6-E496-B78D14BDF8DB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24" name="מלבן: פינות מעוגלות 23">
                  <a:extLst>
                    <a:ext uri="{FF2B5EF4-FFF2-40B4-BE49-F238E27FC236}">
                      <a16:creationId xmlns:a16="http://schemas.microsoft.com/office/drawing/2014/main" id="{CE936D19-63D5-756B-B572-4D12412DAA33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5" name="מלבן: פינות מעוגלות 24">
                  <a:extLst>
                    <a:ext uri="{FF2B5EF4-FFF2-40B4-BE49-F238E27FC236}">
                      <a16:creationId xmlns:a16="http://schemas.microsoft.com/office/drawing/2014/main" id="{54C05179-3624-1E99-2C16-D63E2E0BC8E1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6" name="מלבן: פינות מעוגלות 25">
                  <a:extLst>
                    <a:ext uri="{FF2B5EF4-FFF2-40B4-BE49-F238E27FC236}">
                      <a16:creationId xmlns:a16="http://schemas.microsoft.com/office/drawing/2014/main" id="{C02F57E4-2FD0-1F0D-319F-743F1D8B8D95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7" name="מלבן: פינות מעוגלות 26">
                  <a:extLst>
                    <a:ext uri="{FF2B5EF4-FFF2-40B4-BE49-F238E27FC236}">
                      <a16:creationId xmlns:a16="http://schemas.microsoft.com/office/drawing/2014/main" id="{D535B1D7-ABAD-0749-3565-B6E4881E7181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8" name="מלבן: פינות מעוגלות 27">
                  <a:extLst>
                    <a:ext uri="{FF2B5EF4-FFF2-40B4-BE49-F238E27FC236}">
                      <a16:creationId xmlns:a16="http://schemas.microsoft.com/office/drawing/2014/main" id="{454FD0F7-804C-5DED-A7AB-2DE6385D020C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9" name="מלבן: פינות מעוגלות 28">
                  <a:extLst>
                    <a:ext uri="{FF2B5EF4-FFF2-40B4-BE49-F238E27FC236}">
                      <a16:creationId xmlns:a16="http://schemas.microsoft.com/office/drawing/2014/main" id="{E9C2F845-F39B-216F-23AA-8DEA05A8E554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501A42D8-C839-BE6A-268E-582FE3D9267A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8" name="מלבן: פינות מעוגלות 17">
                  <a:extLst>
                    <a:ext uri="{FF2B5EF4-FFF2-40B4-BE49-F238E27FC236}">
                      <a16:creationId xmlns:a16="http://schemas.microsoft.com/office/drawing/2014/main" id="{F5BA7FCD-1B7F-B9AB-B49F-28A5A8333962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9" name="מלבן: פינות מעוגלות 18">
                  <a:extLst>
                    <a:ext uri="{FF2B5EF4-FFF2-40B4-BE49-F238E27FC236}">
                      <a16:creationId xmlns:a16="http://schemas.microsoft.com/office/drawing/2014/main" id="{BA57B946-F90A-A82B-28FB-3BC1A45F5291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0" name="מלבן: פינות מעוגלות 19">
                  <a:extLst>
                    <a:ext uri="{FF2B5EF4-FFF2-40B4-BE49-F238E27FC236}">
                      <a16:creationId xmlns:a16="http://schemas.microsoft.com/office/drawing/2014/main" id="{E487E78A-9E0F-B75B-07F8-5ADD4FFBCAB7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1" name="מלבן: פינות מעוגלות 20">
                  <a:extLst>
                    <a:ext uri="{FF2B5EF4-FFF2-40B4-BE49-F238E27FC236}">
                      <a16:creationId xmlns:a16="http://schemas.microsoft.com/office/drawing/2014/main" id="{2AF60879-681C-4F5E-9EFD-420D6F99AA43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2" name="מלבן: פינות מעוגלות 21">
                  <a:extLst>
                    <a:ext uri="{FF2B5EF4-FFF2-40B4-BE49-F238E27FC236}">
                      <a16:creationId xmlns:a16="http://schemas.microsoft.com/office/drawing/2014/main" id="{1AB5C132-2328-22B1-AFD6-C9F2135303D5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3" name="מלבן: פינות מעוגלות 22">
                  <a:extLst>
                    <a:ext uri="{FF2B5EF4-FFF2-40B4-BE49-F238E27FC236}">
                      <a16:creationId xmlns:a16="http://schemas.microsoft.com/office/drawing/2014/main" id="{6091643A-97C4-8497-A9C7-FB5E8FDA72AF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340787EB-FD1A-3129-26C6-D6ECE1D9483A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C1B241D9-6458-B49E-CC58-54C7408A0701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F8406883-B680-6584-D1BB-CE72273DAC18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  <p:pic>
          <p:nvPicPr>
            <p:cNvPr id="39" name="תמונה 38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E7B83164-749B-4220-838D-42C4CDC6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621" y="5424890"/>
              <a:ext cx="1663006" cy="1188000"/>
            </a:xfrm>
            <a:prstGeom prst="rect">
              <a:avLst/>
            </a:prstGeom>
          </p:spPr>
        </p:pic>
      </p:grp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CB341315-BCEF-FDA8-8CC8-CE7B5E457FE2}"/>
              </a:ext>
            </a:extLst>
          </p:cNvPr>
          <p:cNvCxnSpPr>
            <a:cxnSpLocks/>
          </p:cNvCxnSpPr>
          <p:nvPr/>
        </p:nvCxnSpPr>
        <p:spPr>
          <a:xfrm rot="5400000">
            <a:off x="3779837" y="1565906"/>
            <a:ext cx="0" cy="7560000"/>
          </a:xfrm>
          <a:prstGeom prst="line">
            <a:avLst/>
          </a:prstGeom>
          <a:ln>
            <a:solidFill>
              <a:srgbClr val="C9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טבלה 3">
            <a:extLst>
              <a:ext uri="{FF2B5EF4-FFF2-40B4-BE49-F238E27FC236}">
                <a16:creationId xmlns:a16="http://schemas.microsoft.com/office/drawing/2014/main" id="{176E958C-ABC5-865A-2BBB-72397FD5F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23474"/>
              </p:ext>
            </p:extLst>
          </p:nvPr>
        </p:nvGraphicFramePr>
        <p:xfrm>
          <a:off x="3945619" y="1622927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46" name="טבלה 45">
            <a:extLst>
              <a:ext uri="{FF2B5EF4-FFF2-40B4-BE49-F238E27FC236}">
                <a16:creationId xmlns:a16="http://schemas.microsoft.com/office/drawing/2014/main" id="{91CB7BF3-038B-B964-EC60-DC68E8623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83284"/>
              </p:ext>
            </p:extLst>
          </p:nvPr>
        </p:nvGraphicFramePr>
        <p:xfrm>
          <a:off x="3945619" y="2082174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FC40904C-0907-08EC-1EDD-613E923529A0}"/>
              </a:ext>
            </a:extLst>
          </p:cNvPr>
          <p:cNvGrpSpPr/>
          <p:nvPr/>
        </p:nvGrpSpPr>
        <p:grpSpPr>
          <a:xfrm>
            <a:off x="-4114" y="-42329"/>
            <a:ext cx="7528227" cy="5364000"/>
            <a:chOff x="-4114" y="5327813"/>
            <a:chExt cx="7528227" cy="5364000"/>
          </a:xfrm>
        </p:grpSpPr>
        <p:sp>
          <p:nvSpPr>
            <p:cNvPr id="48" name="מלבן: פינות מעוגלות 47">
              <a:extLst>
                <a:ext uri="{FF2B5EF4-FFF2-40B4-BE49-F238E27FC236}">
                  <a16:creationId xmlns:a16="http://schemas.microsoft.com/office/drawing/2014/main" id="{27D0FA25-FA5C-1775-3768-328905C8C866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49" name="מחבר ישר 48">
              <a:extLst>
                <a:ext uri="{FF2B5EF4-FFF2-40B4-BE49-F238E27FC236}">
                  <a16:creationId xmlns:a16="http://schemas.microsoft.com/office/drawing/2014/main" id="{3332FAD1-E0D9-E2BD-6F91-CC5FF82FA90B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111D3D3E-9EDE-7A6E-8341-0C0693141767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82" name="מלבן: פינות מעוגלות 81">
                <a:extLst>
                  <a:ext uri="{FF2B5EF4-FFF2-40B4-BE49-F238E27FC236}">
                    <a16:creationId xmlns:a16="http://schemas.microsoft.com/office/drawing/2014/main" id="{A61E5F0A-19BC-CF5A-7F65-B98954ECD4E7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3" name="תיבת טקסט 82">
                <a:extLst>
                  <a:ext uri="{FF2B5EF4-FFF2-40B4-BE49-F238E27FC236}">
                    <a16:creationId xmlns:a16="http://schemas.microsoft.com/office/drawing/2014/main" id="{CA5CC38D-DA70-420C-4BAA-B39A2D294630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6CF151C1-B6FD-4365-8428-37AE7A05A9E2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BAD07BEA-32F4-C858-E49C-F90436731666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94CE7B8A-9948-DA78-C884-EDE587283DC3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כִּסְלֵו:</a:t>
              </a:r>
            </a:p>
          </p:txBody>
        </p:sp>
        <p:sp>
          <p:nvSpPr>
            <p:cNvPr id="54" name="מלבן: פינות מעוגלות 53">
              <a:extLst>
                <a:ext uri="{FF2B5EF4-FFF2-40B4-BE49-F238E27FC236}">
                  <a16:creationId xmlns:a16="http://schemas.microsoft.com/office/drawing/2014/main" id="{BD7605CE-525C-A976-6BBD-BF22C1347AEF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07EA651B-6B34-05E4-3DD1-25B96F5A8C3F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56" name="קבוצה 55">
              <a:extLst>
                <a:ext uri="{FF2B5EF4-FFF2-40B4-BE49-F238E27FC236}">
                  <a16:creationId xmlns:a16="http://schemas.microsoft.com/office/drawing/2014/main" id="{A4BF952C-63C8-4BE4-D1EC-153F430DB699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61" name="קבוצה 60">
                <a:extLst>
                  <a:ext uri="{FF2B5EF4-FFF2-40B4-BE49-F238E27FC236}">
                    <a16:creationId xmlns:a16="http://schemas.microsoft.com/office/drawing/2014/main" id="{0F589FEB-315E-266E-8CDD-CF62F9FDB80B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76" name="מלבן: פינות מעוגלות 75">
                  <a:extLst>
                    <a:ext uri="{FF2B5EF4-FFF2-40B4-BE49-F238E27FC236}">
                      <a16:creationId xmlns:a16="http://schemas.microsoft.com/office/drawing/2014/main" id="{FA681CD6-07D8-F244-93FA-47CD43BCF6C7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7" name="מלבן: פינות מעוגלות 76">
                  <a:extLst>
                    <a:ext uri="{FF2B5EF4-FFF2-40B4-BE49-F238E27FC236}">
                      <a16:creationId xmlns:a16="http://schemas.microsoft.com/office/drawing/2014/main" id="{55CAB7B3-6694-FC88-CD24-8D9E45DEB932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8" name="מלבן: פינות מעוגלות 77">
                  <a:extLst>
                    <a:ext uri="{FF2B5EF4-FFF2-40B4-BE49-F238E27FC236}">
                      <a16:creationId xmlns:a16="http://schemas.microsoft.com/office/drawing/2014/main" id="{04DF81C1-C847-D242-C0FB-6551F1FE345E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9" name="מלבן: פינות מעוגלות 78">
                  <a:extLst>
                    <a:ext uri="{FF2B5EF4-FFF2-40B4-BE49-F238E27FC236}">
                      <a16:creationId xmlns:a16="http://schemas.microsoft.com/office/drawing/2014/main" id="{F2BBC690-6545-E995-D6AB-19256B9E4DE8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80" name="מלבן: פינות מעוגלות 79">
                  <a:extLst>
                    <a:ext uri="{FF2B5EF4-FFF2-40B4-BE49-F238E27FC236}">
                      <a16:creationId xmlns:a16="http://schemas.microsoft.com/office/drawing/2014/main" id="{0D4A9559-3666-FEB2-BA92-281E2C6559EF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81" name="מלבן: פינות מעוגלות 80">
                  <a:extLst>
                    <a:ext uri="{FF2B5EF4-FFF2-40B4-BE49-F238E27FC236}">
                      <a16:creationId xmlns:a16="http://schemas.microsoft.com/office/drawing/2014/main" id="{25D4490E-A958-803D-1682-5F9D0FA2E136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62" name="קבוצה 61">
                <a:extLst>
                  <a:ext uri="{FF2B5EF4-FFF2-40B4-BE49-F238E27FC236}">
                    <a16:creationId xmlns:a16="http://schemas.microsoft.com/office/drawing/2014/main" id="{5F98C7FC-A513-CA93-A317-99B0A46E4F38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70" name="מלבן: פינות מעוגלות 69">
                  <a:extLst>
                    <a:ext uri="{FF2B5EF4-FFF2-40B4-BE49-F238E27FC236}">
                      <a16:creationId xmlns:a16="http://schemas.microsoft.com/office/drawing/2014/main" id="{D317943C-98A4-831D-A310-77AF100861B6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1" name="מלבן: פינות מעוגלות 70">
                  <a:extLst>
                    <a:ext uri="{FF2B5EF4-FFF2-40B4-BE49-F238E27FC236}">
                      <a16:creationId xmlns:a16="http://schemas.microsoft.com/office/drawing/2014/main" id="{964B55E4-4564-7828-CFFD-17D092DE72B0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2" name="מלבן: פינות מעוגלות 71">
                  <a:extLst>
                    <a:ext uri="{FF2B5EF4-FFF2-40B4-BE49-F238E27FC236}">
                      <a16:creationId xmlns:a16="http://schemas.microsoft.com/office/drawing/2014/main" id="{F1F1E7C2-93CF-444B-37D7-DF069B06BE76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3" name="מלבן: פינות מעוגלות 72">
                  <a:extLst>
                    <a:ext uri="{FF2B5EF4-FFF2-40B4-BE49-F238E27FC236}">
                      <a16:creationId xmlns:a16="http://schemas.microsoft.com/office/drawing/2014/main" id="{974DCBF6-F9D2-FFEC-9E6F-715FE4573370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4" name="מלבן: פינות מעוגלות 73">
                  <a:extLst>
                    <a:ext uri="{FF2B5EF4-FFF2-40B4-BE49-F238E27FC236}">
                      <a16:creationId xmlns:a16="http://schemas.microsoft.com/office/drawing/2014/main" id="{DC691996-D16C-BDA3-9ED3-B42344963085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5" name="מלבן: פינות מעוגלות 74">
                  <a:extLst>
                    <a:ext uri="{FF2B5EF4-FFF2-40B4-BE49-F238E27FC236}">
                      <a16:creationId xmlns:a16="http://schemas.microsoft.com/office/drawing/2014/main" id="{F5408B48-C0FD-EABB-E76F-C7F454F16865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63" name="קבוצה 62">
                <a:extLst>
                  <a:ext uri="{FF2B5EF4-FFF2-40B4-BE49-F238E27FC236}">
                    <a16:creationId xmlns:a16="http://schemas.microsoft.com/office/drawing/2014/main" id="{7CECE2EE-15D8-506F-B70F-893DC1B7E8E1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64" name="מלבן: פינות מעוגלות 63">
                  <a:extLst>
                    <a:ext uri="{FF2B5EF4-FFF2-40B4-BE49-F238E27FC236}">
                      <a16:creationId xmlns:a16="http://schemas.microsoft.com/office/drawing/2014/main" id="{F19C7696-66F2-A4B4-B1DD-873C1A32E494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5" name="מלבן: פינות מעוגלות 64">
                  <a:extLst>
                    <a:ext uri="{FF2B5EF4-FFF2-40B4-BE49-F238E27FC236}">
                      <a16:creationId xmlns:a16="http://schemas.microsoft.com/office/drawing/2014/main" id="{5CE0F050-0EE8-3F96-D954-159AC9B60C1F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6" name="מלבן: פינות מעוגלות 65">
                  <a:extLst>
                    <a:ext uri="{FF2B5EF4-FFF2-40B4-BE49-F238E27FC236}">
                      <a16:creationId xmlns:a16="http://schemas.microsoft.com/office/drawing/2014/main" id="{6E1A876E-C9D4-DDA7-958B-FD9571A44505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7" name="מלבן: פינות מעוגלות 66">
                  <a:extLst>
                    <a:ext uri="{FF2B5EF4-FFF2-40B4-BE49-F238E27FC236}">
                      <a16:creationId xmlns:a16="http://schemas.microsoft.com/office/drawing/2014/main" id="{317D42BC-21D1-E233-4D6A-AC1DCC76EE88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8" name="מלבן: פינות מעוגלות 67">
                  <a:extLst>
                    <a:ext uri="{FF2B5EF4-FFF2-40B4-BE49-F238E27FC236}">
                      <a16:creationId xmlns:a16="http://schemas.microsoft.com/office/drawing/2014/main" id="{4A51C170-00E0-4BEB-F860-25A7C42A4160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9" name="מלבן: פינות מעוגלות 68">
                  <a:extLst>
                    <a:ext uri="{FF2B5EF4-FFF2-40B4-BE49-F238E27FC236}">
                      <a16:creationId xmlns:a16="http://schemas.microsoft.com/office/drawing/2014/main" id="{04A67C91-E965-5B42-4626-9A7C5EE9F72B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57" name="תיבת טקסט 56">
              <a:extLst>
                <a:ext uri="{FF2B5EF4-FFF2-40B4-BE49-F238E27FC236}">
                  <a16:creationId xmlns:a16="http://schemas.microsoft.com/office/drawing/2014/main" id="{36D57926-09EA-4EE9-DE30-395F505EC772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3FF273E9-0FBC-52C0-C9C0-0262F3BDA252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261AA372-3FF7-D5E3-C2FC-487C3946CDE1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  <p:pic>
          <p:nvPicPr>
            <p:cNvPr id="60" name="תמונה 59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16B26922-37D2-CC0E-753A-5C268554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621" y="5424890"/>
              <a:ext cx="1663006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5631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182</Words>
  <Application>Microsoft Office PowerPoint</Application>
  <PresentationFormat>מותאם אישית</PresentationFormat>
  <Paragraphs>42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Ploni ML v2 AAA</vt:lpstr>
      <vt:lpstr>Ploni ML v2 AAA Light</vt:lpstr>
      <vt:lpstr>Ploni ML v2 AAA Medium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</cp:revision>
  <dcterms:created xsi:type="dcterms:W3CDTF">2022-11-23T07:59:25Z</dcterms:created>
  <dcterms:modified xsi:type="dcterms:W3CDTF">2022-11-23T08:08:27Z</dcterms:modified>
</cp:coreProperties>
</file>