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9" r:id="rId2"/>
  </p:sldIdLst>
  <p:sldSz cx="7559675" cy="106918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Ploni ML v2 AAA" panose="00000500000000000000" pitchFamily="50" charset="-79"/>
      <p:regular r:id="rId9"/>
      <p:bold r:id="rId10"/>
    </p:embeddedFont>
    <p:embeddedFont>
      <p:font typeface="Ploni ML v2 AAA Light" panose="00000400000000000000" pitchFamily="50" charset="-79"/>
      <p:regular r:id="rId11"/>
    </p:embeddedFont>
    <p:embeddedFont>
      <p:font typeface="Ploni ML v2 AAA Medium" panose="00000600000000000000" pitchFamily="50" charset="-79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34F"/>
    <a:srgbClr val="C97577"/>
    <a:srgbClr val="C05C5E"/>
    <a:srgbClr val="D99F93"/>
    <a:srgbClr val="E0F0E4"/>
    <a:srgbClr val="C7E5CF"/>
    <a:srgbClr val="FBF9E5"/>
    <a:srgbClr val="D08889"/>
    <a:srgbClr val="F7F3D0"/>
    <a:srgbClr val="E1B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80" d="100"/>
          <a:sy n="80" d="100"/>
        </p:scale>
        <p:origin x="194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6F50-5B11-47E1-A134-671C6AB2F75B}" type="datetimeFigureOut">
              <a:rPr lang="he-IL" smtClean="0"/>
              <a:t>ח'/חשון/תשפ"ג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58D-CB8D-4865-A935-D99CD763A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50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6F50-5B11-47E1-A134-671C6AB2F75B}" type="datetimeFigureOut">
              <a:rPr lang="he-IL" smtClean="0"/>
              <a:t>ח'/חשון/תשפ"ג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58D-CB8D-4865-A935-D99CD763A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635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6F50-5B11-47E1-A134-671C6AB2F75B}" type="datetimeFigureOut">
              <a:rPr lang="he-IL" smtClean="0"/>
              <a:t>ח'/חשון/תשפ"ג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58D-CB8D-4865-A935-D99CD763A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624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6F50-5B11-47E1-A134-671C6AB2F75B}" type="datetimeFigureOut">
              <a:rPr lang="he-IL" smtClean="0"/>
              <a:t>ח'/חשון/תשפ"ג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58D-CB8D-4865-A935-D99CD763A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039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6F50-5B11-47E1-A134-671C6AB2F75B}" type="datetimeFigureOut">
              <a:rPr lang="he-IL" smtClean="0"/>
              <a:t>ח'/חשון/תשפ"ג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58D-CB8D-4865-A935-D99CD763A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226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6F50-5B11-47E1-A134-671C6AB2F75B}" type="datetimeFigureOut">
              <a:rPr lang="he-IL" smtClean="0"/>
              <a:t>ח'/חשון/תשפ"ג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58D-CB8D-4865-A935-D99CD763A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361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6F50-5B11-47E1-A134-671C6AB2F75B}" type="datetimeFigureOut">
              <a:rPr lang="he-IL" smtClean="0"/>
              <a:t>ח'/חשון/תשפ"ג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58D-CB8D-4865-A935-D99CD763A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371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6F50-5B11-47E1-A134-671C6AB2F75B}" type="datetimeFigureOut">
              <a:rPr lang="he-IL" smtClean="0"/>
              <a:t>ח'/חשון/תשפ"ג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58D-CB8D-4865-A935-D99CD763A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982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6F50-5B11-47E1-A134-671C6AB2F75B}" type="datetimeFigureOut">
              <a:rPr lang="he-IL" smtClean="0"/>
              <a:t>ח'/חשון/תשפ"ג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58D-CB8D-4865-A935-D99CD763A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223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6F50-5B11-47E1-A134-671C6AB2F75B}" type="datetimeFigureOut">
              <a:rPr lang="he-IL" smtClean="0"/>
              <a:t>ח'/חשון/תשפ"ג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58D-CB8D-4865-A935-D99CD763A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207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6F50-5B11-47E1-A134-671C6AB2F75B}" type="datetimeFigureOut">
              <a:rPr lang="he-IL" smtClean="0"/>
              <a:t>ח'/חשון/תשפ"ג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58D-CB8D-4865-A935-D99CD763A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048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26F50-5B11-47E1-A134-671C6AB2F75B}" type="datetimeFigureOut">
              <a:rPr lang="he-IL" smtClean="0"/>
              <a:t>ח'/חשון/תשפ"ג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B858D-CB8D-4865-A935-D99CD763A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810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672D7993-89F9-05B7-5C53-106E3EC4EAB5}"/>
              </a:ext>
            </a:extLst>
          </p:cNvPr>
          <p:cNvSpPr/>
          <p:nvPr/>
        </p:nvSpPr>
        <p:spPr>
          <a:xfrm>
            <a:off x="287114" y="8156125"/>
            <a:ext cx="3196588" cy="1679344"/>
          </a:xfrm>
          <a:prstGeom prst="roundRect">
            <a:avLst>
              <a:gd name="adj" fmla="val 6536"/>
            </a:avLst>
          </a:prstGeom>
          <a:solidFill>
            <a:srgbClr val="781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C97577"/>
                </a:solidFill>
              </a:ln>
            </a:endParaRPr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CCE80BE7-AD85-2CEA-744B-579B954C03B3}"/>
              </a:ext>
            </a:extLst>
          </p:cNvPr>
          <p:cNvCxnSpPr>
            <a:cxnSpLocks/>
          </p:cNvCxnSpPr>
          <p:nvPr/>
        </p:nvCxnSpPr>
        <p:spPr>
          <a:xfrm>
            <a:off x="3779837" y="5327813"/>
            <a:ext cx="0" cy="5364000"/>
          </a:xfrm>
          <a:prstGeom prst="line">
            <a:avLst/>
          </a:prstGeom>
          <a:ln>
            <a:solidFill>
              <a:srgbClr val="C97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6DE54604-EF41-69D3-9C6A-165D7AA5379C}"/>
              </a:ext>
            </a:extLst>
          </p:cNvPr>
          <p:cNvGrpSpPr/>
          <p:nvPr/>
        </p:nvGrpSpPr>
        <p:grpSpPr>
          <a:xfrm>
            <a:off x="3945619" y="6150112"/>
            <a:ext cx="3196588" cy="625171"/>
            <a:chOff x="3945619" y="5884374"/>
            <a:chExt cx="3196588" cy="625171"/>
          </a:xfrm>
        </p:grpSpPr>
        <p:sp>
          <p:nvSpPr>
            <p:cNvPr id="13" name="מלבן: פינות מעוגלות 12">
              <a:extLst>
                <a:ext uri="{FF2B5EF4-FFF2-40B4-BE49-F238E27FC236}">
                  <a16:creationId xmlns:a16="http://schemas.microsoft.com/office/drawing/2014/main" id="{6FE11C9C-4D8F-6A9F-2C56-C686737C4D55}"/>
                </a:ext>
              </a:extLst>
            </p:cNvPr>
            <p:cNvSpPr/>
            <p:nvPr/>
          </p:nvSpPr>
          <p:spPr>
            <a:xfrm>
              <a:off x="3945619" y="5910176"/>
              <a:ext cx="3196588" cy="576000"/>
            </a:xfrm>
            <a:prstGeom prst="roundRect">
              <a:avLst>
                <a:gd name="adj" fmla="val 50000"/>
              </a:avLst>
            </a:prstGeom>
            <a:solidFill>
              <a:srgbClr val="781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5E0504F1-251C-5CBD-C105-FABA3914D99C}"/>
                </a:ext>
              </a:extLst>
            </p:cNvPr>
            <p:cNvSpPr txBox="1"/>
            <p:nvPr/>
          </p:nvSpPr>
          <p:spPr>
            <a:xfrm>
              <a:off x="4136701" y="5884374"/>
              <a:ext cx="2814432" cy="625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ts val="2000"/>
                </a:lnSpc>
              </a:pPr>
              <a:r>
                <a:rPr lang="he-IL" sz="1600" dirty="0">
                  <a:solidFill>
                    <a:schemeClr val="bg1"/>
                  </a:solidFill>
                  <a:latin typeface="Ploni ML v2 AAA Medium" panose="00000600000000000000" pitchFamily="50" charset="-79"/>
                  <a:ea typeface="Ploni ML v2 AAA Medium" panose="00000600000000000000" pitchFamily="50" charset="-79"/>
                  <a:cs typeface="Ploni ML v2 AAA Medium" panose="00000600000000000000" pitchFamily="50" charset="-79"/>
                </a:rPr>
                <a:t>הִשְׁתַּתַּפְתִּי הַחֹדֶשׁ </a:t>
              </a:r>
              <a:r>
                <a:rPr lang="he-IL" sz="1600" dirty="0" err="1">
                  <a:solidFill>
                    <a:schemeClr val="bg1"/>
                  </a:solidFill>
                  <a:latin typeface="Ploni ML v2 AAA Medium" panose="00000600000000000000" pitchFamily="50" charset="-79"/>
                  <a:ea typeface="Ploni ML v2 AAA Medium" panose="00000600000000000000" pitchFamily="50" charset="-79"/>
                  <a:cs typeface="Ploni ML v2 AAA Medium" panose="00000600000000000000" pitchFamily="50" charset="-79"/>
                </a:rPr>
                <a:t>בְּכִנּוּסֵי</a:t>
              </a:r>
              <a:r>
                <a:rPr lang="he-IL" sz="1600" dirty="0">
                  <a:solidFill>
                    <a:schemeClr val="bg1"/>
                  </a:solidFill>
                  <a:latin typeface="Ploni ML v2 AAA Medium" panose="00000600000000000000" pitchFamily="50" charset="-79"/>
                  <a:ea typeface="Ploni ML v2 AAA Medium" panose="00000600000000000000" pitchFamily="50" charset="-79"/>
                  <a:cs typeface="Ploni ML v2 AAA Medium" panose="00000600000000000000" pitchFamily="50" charset="-79"/>
                </a:rPr>
                <a:t> הַקְהֵל שֶׁל תּוֹרָה, תְּפִלָּה וּצְדָקָה:</a:t>
              </a:r>
            </a:p>
          </p:txBody>
        </p:sp>
      </p:grp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D6AA19C8-E5C7-8C68-88E0-7D9FC5B8B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69231"/>
              </p:ext>
            </p:extLst>
          </p:nvPr>
        </p:nvGraphicFramePr>
        <p:xfrm>
          <a:off x="3945619" y="6993069"/>
          <a:ext cx="3196597" cy="41148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853662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55731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336947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תַּאֲרִיךְ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מְקוֹם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הִשְׁתַּתַּפְתִּי בַּכִּנּוּס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0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אִרְגַּנְתִּי אֶת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</a:tbl>
          </a:graphicData>
        </a:graphic>
      </p:graphicFrame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CD60C882-2D17-610D-115D-26E3C2CB9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892030"/>
              </p:ext>
            </p:extLst>
          </p:nvPr>
        </p:nvGraphicFramePr>
        <p:xfrm>
          <a:off x="3945619" y="7452316"/>
          <a:ext cx="3468003" cy="3027297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65221">
                  <a:extLst>
                    <a:ext uri="{9D8B030D-6E8A-4147-A177-3AD203B41FA5}">
                      <a16:colId xmlns:a16="http://schemas.microsoft.com/office/drawing/2014/main" val="326486347"/>
                    </a:ext>
                  </a:extLst>
                </a:gridCol>
                <a:gridCol w="853663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61917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2681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81540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539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6392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66818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87599"/>
                  </a:ext>
                </a:extLst>
              </a:tr>
            </a:tbl>
          </a:graphicData>
        </a:graphic>
      </p:graphicFrame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A067944-049E-22FC-4EC1-0C52F42E2756}"/>
              </a:ext>
            </a:extLst>
          </p:cNvPr>
          <p:cNvSpPr txBox="1"/>
          <p:nvPr/>
        </p:nvSpPr>
        <p:spPr>
          <a:xfrm>
            <a:off x="3789218" y="6772248"/>
            <a:ext cx="16556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000" dirty="0">
                <a:solidFill>
                  <a:srgbClr val="78134F"/>
                </a:solidFill>
                <a:latin typeface="Ploni ML v2 AAA Medium" panose="00000600000000000000" pitchFamily="50" charset="-79"/>
                <a:ea typeface="Ploni ML v2 AAA Medium" panose="00000600000000000000" pitchFamily="50" charset="-79"/>
                <a:cs typeface="Ploni ML v2 AAA Medium" panose="00000600000000000000" pitchFamily="50" charset="-79"/>
              </a:rPr>
              <a:t>סַמְּנוּ וִי בָּעַמּוּדָה הַמַּתְאִימָה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851CEFA-18FD-0090-5DA2-AE32350ADDBA}"/>
              </a:ext>
            </a:extLst>
          </p:cNvPr>
          <p:cNvSpPr txBox="1"/>
          <p:nvPr/>
        </p:nvSpPr>
        <p:spPr>
          <a:xfrm>
            <a:off x="7142344" y="5389309"/>
            <a:ext cx="381769" cy="247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000" dirty="0">
                <a:solidFill>
                  <a:srgbClr val="78134F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ב"ה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8A723AD6-DAA3-2349-9F96-73B72CCDCF48}"/>
              </a:ext>
            </a:extLst>
          </p:cNvPr>
          <p:cNvSpPr txBox="1"/>
          <p:nvPr/>
        </p:nvSpPr>
        <p:spPr>
          <a:xfrm>
            <a:off x="-4114" y="6581314"/>
            <a:ext cx="37790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600" dirty="0">
                <a:solidFill>
                  <a:srgbClr val="78134F"/>
                </a:solidFill>
              </a:rPr>
              <a:t>הַהַחְלָטָה הַטּוֹבָה שֶׁלָּנוּ לְחֹדֶשׁ טֵבֵת:</a:t>
            </a:r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E6160B03-A9BD-A1C3-D19B-9F50EAAA333F}"/>
              </a:ext>
            </a:extLst>
          </p:cNvPr>
          <p:cNvSpPr/>
          <p:nvPr/>
        </p:nvSpPr>
        <p:spPr>
          <a:xfrm>
            <a:off x="441804" y="6992484"/>
            <a:ext cx="2887208" cy="642347"/>
          </a:xfrm>
          <a:prstGeom prst="roundRect">
            <a:avLst>
              <a:gd name="adj" fmla="val 50000"/>
            </a:avLst>
          </a:prstGeom>
          <a:solidFill>
            <a:srgbClr val="FBF9E5"/>
          </a:solidFill>
          <a:ln>
            <a:solidFill>
              <a:srgbClr val="781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C97577"/>
                </a:solidFill>
              </a:ln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1C7771A-E7BC-03E8-4F36-F4DA0C0CF06F}"/>
              </a:ext>
            </a:extLst>
          </p:cNvPr>
          <p:cNvSpPr txBox="1"/>
          <p:nvPr/>
        </p:nvSpPr>
        <p:spPr>
          <a:xfrm>
            <a:off x="-4114" y="7780451"/>
            <a:ext cx="37790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600" dirty="0">
                <a:solidFill>
                  <a:srgbClr val="78134F"/>
                </a:solidFill>
              </a:rPr>
              <a:t>בִּצַּעְתִּי אֶת הַהַחְלָטָה הַטּוֹבָה:</a:t>
            </a:r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87F0381F-EF51-C9B3-9C44-B8010E55BC35}"/>
              </a:ext>
            </a:extLst>
          </p:cNvPr>
          <p:cNvGrpSpPr/>
          <p:nvPr/>
        </p:nvGrpSpPr>
        <p:grpSpPr>
          <a:xfrm>
            <a:off x="435792" y="8278679"/>
            <a:ext cx="2899232" cy="1468301"/>
            <a:chOff x="434449" y="8446062"/>
            <a:chExt cx="2899232" cy="1468301"/>
          </a:xfrm>
        </p:grpSpPr>
        <p:grpSp>
          <p:nvGrpSpPr>
            <p:cNvPr id="18" name="קבוצה 17">
              <a:extLst>
                <a:ext uri="{FF2B5EF4-FFF2-40B4-BE49-F238E27FC236}">
                  <a16:creationId xmlns:a16="http://schemas.microsoft.com/office/drawing/2014/main" id="{A4715FF7-C752-0509-D330-456AA8191E61}"/>
                </a:ext>
              </a:extLst>
            </p:cNvPr>
            <p:cNvGrpSpPr/>
            <p:nvPr/>
          </p:nvGrpSpPr>
          <p:grpSpPr>
            <a:xfrm>
              <a:off x="440461" y="8446062"/>
              <a:ext cx="2893220" cy="396000"/>
              <a:chOff x="417331" y="8446062"/>
              <a:chExt cx="2893220" cy="396000"/>
            </a:xfrm>
          </p:grpSpPr>
          <p:sp>
            <p:nvSpPr>
              <p:cNvPr id="28" name="מלבן: פינות מעוגלות 27">
                <a:extLst>
                  <a:ext uri="{FF2B5EF4-FFF2-40B4-BE49-F238E27FC236}">
                    <a16:creationId xmlns:a16="http://schemas.microsoft.com/office/drawing/2014/main" id="{1B54BA09-6C62-5776-A49C-65B7F5D48145}"/>
                  </a:ext>
                </a:extLst>
              </p:cNvPr>
              <p:cNvSpPr/>
              <p:nvPr/>
            </p:nvSpPr>
            <p:spPr>
              <a:xfrm>
                <a:off x="417331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6" name="מלבן: פינות מעוגלות 5">
                <a:extLst>
                  <a:ext uri="{FF2B5EF4-FFF2-40B4-BE49-F238E27FC236}">
                    <a16:creationId xmlns:a16="http://schemas.microsoft.com/office/drawing/2014/main" id="{55D01B89-E6D6-1932-FA9A-D1E3A832B300}"/>
                  </a:ext>
                </a:extLst>
              </p:cNvPr>
              <p:cNvSpPr/>
              <p:nvPr/>
            </p:nvSpPr>
            <p:spPr>
              <a:xfrm>
                <a:off x="916775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7" name="מלבן: פינות מעוגלות 6">
                <a:extLst>
                  <a:ext uri="{FF2B5EF4-FFF2-40B4-BE49-F238E27FC236}">
                    <a16:creationId xmlns:a16="http://schemas.microsoft.com/office/drawing/2014/main" id="{53FA9605-8B09-2DCE-AB8A-7E120E502232}"/>
                  </a:ext>
                </a:extLst>
              </p:cNvPr>
              <p:cNvSpPr/>
              <p:nvPr/>
            </p:nvSpPr>
            <p:spPr>
              <a:xfrm>
                <a:off x="1416219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9" name="מלבן: פינות מעוגלות 8">
                <a:extLst>
                  <a:ext uri="{FF2B5EF4-FFF2-40B4-BE49-F238E27FC236}">
                    <a16:creationId xmlns:a16="http://schemas.microsoft.com/office/drawing/2014/main" id="{3A76FD1E-C363-91E9-D027-ED6EC020B055}"/>
                  </a:ext>
                </a:extLst>
              </p:cNvPr>
              <p:cNvSpPr/>
              <p:nvPr/>
            </p:nvSpPr>
            <p:spPr>
              <a:xfrm>
                <a:off x="1915663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10" name="מלבן: פינות מעוגלות 9">
                <a:extLst>
                  <a:ext uri="{FF2B5EF4-FFF2-40B4-BE49-F238E27FC236}">
                    <a16:creationId xmlns:a16="http://schemas.microsoft.com/office/drawing/2014/main" id="{957ED88C-3D6B-8D4D-9C13-D6631E183AA9}"/>
                  </a:ext>
                </a:extLst>
              </p:cNvPr>
              <p:cNvSpPr/>
              <p:nvPr/>
            </p:nvSpPr>
            <p:spPr>
              <a:xfrm>
                <a:off x="2415107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16" name="מלבן: פינות מעוגלות 15">
                <a:extLst>
                  <a:ext uri="{FF2B5EF4-FFF2-40B4-BE49-F238E27FC236}">
                    <a16:creationId xmlns:a16="http://schemas.microsoft.com/office/drawing/2014/main" id="{6DC1A5AE-9C50-ED60-DFC8-869936309F35}"/>
                  </a:ext>
                </a:extLst>
              </p:cNvPr>
              <p:cNvSpPr/>
              <p:nvPr/>
            </p:nvSpPr>
            <p:spPr>
              <a:xfrm>
                <a:off x="2914551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</p:grp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1D982743-72A3-508E-0834-65AD39729F09}"/>
                </a:ext>
              </a:extLst>
            </p:cNvPr>
            <p:cNvGrpSpPr/>
            <p:nvPr/>
          </p:nvGrpSpPr>
          <p:grpSpPr>
            <a:xfrm>
              <a:off x="437455" y="8982213"/>
              <a:ext cx="2893220" cy="396000"/>
              <a:chOff x="417331" y="8446062"/>
              <a:chExt cx="2893220" cy="396000"/>
            </a:xfrm>
          </p:grpSpPr>
          <p:sp>
            <p:nvSpPr>
              <p:cNvPr id="29" name="מלבן: פינות מעוגלות 28">
                <a:extLst>
                  <a:ext uri="{FF2B5EF4-FFF2-40B4-BE49-F238E27FC236}">
                    <a16:creationId xmlns:a16="http://schemas.microsoft.com/office/drawing/2014/main" id="{F230570E-2990-B15D-77F6-26A6A4158516}"/>
                  </a:ext>
                </a:extLst>
              </p:cNvPr>
              <p:cNvSpPr/>
              <p:nvPr/>
            </p:nvSpPr>
            <p:spPr>
              <a:xfrm>
                <a:off x="417331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30" name="מלבן: פינות מעוגלות 29">
                <a:extLst>
                  <a:ext uri="{FF2B5EF4-FFF2-40B4-BE49-F238E27FC236}">
                    <a16:creationId xmlns:a16="http://schemas.microsoft.com/office/drawing/2014/main" id="{E57F9C84-0B96-ADC0-9804-3EE721E52EFD}"/>
                  </a:ext>
                </a:extLst>
              </p:cNvPr>
              <p:cNvSpPr/>
              <p:nvPr/>
            </p:nvSpPr>
            <p:spPr>
              <a:xfrm>
                <a:off x="916775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31" name="מלבן: פינות מעוגלות 30">
                <a:extLst>
                  <a:ext uri="{FF2B5EF4-FFF2-40B4-BE49-F238E27FC236}">
                    <a16:creationId xmlns:a16="http://schemas.microsoft.com/office/drawing/2014/main" id="{E43BBC62-4B74-7878-5BE5-8F91C0C36993}"/>
                  </a:ext>
                </a:extLst>
              </p:cNvPr>
              <p:cNvSpPr/>
              <p:nvPr/>
            </p:nvSpPr>
            <p:spPr>
              <a:xfrm>
                <a:off x="1416219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32" name="מלבן: פינות מעוגלות 31">
                <a:extLst>
                  <a:ext uri="{FF2B5EF4-FFF2-40B4-BE49-F238E27FC236}">
                    <a16:creationId xmlns:a16="http://schemas.microsoft.com/office/drawing/2014/main" id="{7DFF4EEC-728D-4C4E-00FA-CE8A4F44FAEA}"/>
                  </a:ext>
                </a:extLst>
              </p:cNvPr>
              <p:cNvSpPr/>
              <p:nvPr/>
            </p:nvSpPr>
            <p:spPr>
              <a:xfrm>
                <a:off x="1915663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33" name="מלבן: פינות מעוגלות 32">
                <a:extLst>
                  <a:ext uri="{FF2B5EF4-FFF2-40B4-BE49-F238E27FC236}">
                    <a16:creationId xmlns:a16="http://schemas.microsoft.com/office/drawing/2014/main" id="{2E1D455D-8EC0-B5B1-A35D-D5A7A8413640}"/>
                  </a:ext>
                </a:extLst>
              </p:cNvPr>
              <p:cNvSpPr/>
              <p:nvPr/>
            </p:nvSpPr>
            <p:spPr>
              <a:xfrm>
                <a:off x="2415107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40" name="מלבן: פינות מעוגלות 39">
                <a:extLst>
                  <a:ext uri="{FF2B5EF4-FFF2-40B4-BE49-F238E27FC236}">
                    <a16:creationId xmlns:a16="http://schemas.microsoft.com/office/drawing/2014/main" id="{D3B4F8BE-C518-39C6-684B-75A42482C662}"/>
                  </a:ext>
                </a:extLst>
              </p:cNvPr>
              <p:cNvSpPr/>
              <p:nvPr/>
            </p:nvSpPr>
            <p:spPr>
              <a:xfrm>
                <a:off x="2914551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ln>
                    <a:solidFill>
                      <a:srgbClr val="C97577"/>
                    </a:solidFill>
                  </a:ln>
                </a:endParaRPr>
              </a:p>
            </p:txBody>
          </p:sp>
        </p:grpSp>
        <p:grpSp>
          <p:nvGrpSpPr>
            <p:cNvPr id="47" name="קבוצה 46">
              <a:extLst>
                <a:ext uri="{FF2B5EF4-FFF2-40B4-BE49-F238E27FC236}">
                  <a16:creationId xmlns:a16="http://schemas.microsoft.com/office/drawing/2014/main" id="{87E236F9-619F-B1A1-28D9-79348311275B}"/>
                </a:ext>
              </a:extLst>
            </p:cNvPr>
            <p:cNvGrpSpPr/>
            <p:nvPr/>
          </p:nvGrpSpPr>
          <p:grpSpPr>
            <a:xfrm>
              <a:off x="434449" y="9518363"/>
              <a:ext cx="2893220" cy="396000"/>
              <a:chOff x="417331" y="8446062"/>
              <a:chExt cx="2893220" cy="396000"/>
            </a:xfrm>
          </p:grpSpPr>
          <p:sp>
            <p:nvSpPr>
              <p:cNvPr id="48" name="מלבן: פינות מעוגלות 47">
                <a:extLst>
                  <a:ext uri="{FF2B5EF4-FFF2-40B4-BE49-F238E27FC236}">
                    <a16:creationId xmlns:a16="http://schemas.microsoft.com/office/drawing/2014/main" id="{80FD9CEF-F444-9E64-2F68-B9246DCA5950}"/>
                  </a:ext>
                </a:extLst>
              </p:cNvPr>
              <p:cNvSpPr/>
              <p:nvPr/>
            </p:nvSpPr>
            <p:spPr>
              <a:xfrm>
                <a:off x="417331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49" name="מלבן: פינות מעוגלות 48">
                <a:extLst>
                  <a:ext uri="{FF2B5EF4-FFF2-40B4-BE49-F238E27FC236}">
                    <a16:creationId xmlns:a16="http://schemas.microsoft.com/office/drawing/2014/main" id="{3E6E539C-C765-4F16-9A1C-17CADC960A6B}"/>
                  </a:ext>
                </a:extLst>
              </p:cNvPr>
              <p:cNvSpPr/>
              <p:nvPr/>
            </p:nvSpPr>
            <p:spPr>
              <a:xfrm>
                <a:off x="916775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50" name="מלבן: פינות מעוגלות 49">
                <a:extLst>
                  <a:ext uri="{FF2B5EF4-FFF2-40B4-BE49-F238E27FC236}">
                    <a16:creationId xmlns:a16="http://schemas.microsoft.com/office/drawing/2014/main" id="{C7B2CA3E-E042-5919-3A51-396213C20556}"/>
                  </a:ext>
                </a:extLst>
              </p:cNvPr>
              <p:cNvSpPr/>
              <p:nvPr/>
            </p:nvSpPr>
            <p:spPr>
              <a:xfrm>
                <a:off x="1416219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51" name="מלבן: פינות מעוגלות 50">
                <a:extLst>
                  <a:ext uri="{FF2B5EF4-FFF2-40B4-BE49-F238E27FC236}">
                    <a16:creationId xmlns:a16="http://schemas.microsoft.com/office/drawing/2014/main" id="{5649730B-6D9A-6D08-AA92-5A53FE2557CA}"/>
                  </a:ext>
                </a:extLst>
              </p:cNvPr>
              <p:cNvSpPr/>
              <p:nvPr/>
            </p:nvSpPr>
            <p:spPr>
              <a:xfrm>
                <a:off x="1915663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52" name="מלבן: פינות מעוגלות 51">
                <a:extLst>
                  <a:ext uri="{FF2B5EF4-FFF2-40B4-BE49-F238E27FC236}">
                    <a16:creationId xmlns:a16="http://schemas.microsoft.com/office/drawing/2014/main" id="{786730C7-0C16-B7A3-5C86-3A5621CA202D}"/>
                  </a:ext>
                </a:extLst>
              </p:cNvPr>
              <p:cNvSpPr/>
              <p:nvPr/>
            </p:nvSpPr>
            <p:spPr>
              <a:xfrm>
                <a:off x="2415107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  <p:sp>
            <p:nvSpPr>
              <p:cNvPr id="53" name="מלבן: פינות מעוגלות 52">
                <a:extLst>
                  <a:ext uri="{FF2B5EF4-FFF2-40B4-BE49-F238E27FC236}">
                    <a16:creationId xmlns:a16="http://schemas.microsoft.com/office/drawing/2014/main" id="{54BECE74-98DF-3B70-2A4B-57BB7B99854B}"/>
                  </a:ext>
                </a:extLst>
              </p:cNvPr>
              <p:cNvSpPr/>
              <p:nvPr/>
            </p:nvSpPr>
            <p:spPr>
              <a:xfrm>
                <a:off x="2914551" y="8446062"/>
                <a:ext cx="396000" cy="396000"/>
              </a:xfrm>
              <a:prstGeom prst="roundRect">
                <a:avLst>
                  <a:gd name="adj" fmla="val 34306"/>
                </a:avLst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ln>
                    <a:solidFill>
                      <a:srgbClr val="C97577"/>
                    </a:solidFill>
                  </a:ln>
                </a:endParaRPr>
              </a:p>
            </p:txBody>
          </p:sp>
        </p:grpSp>
      </p:grpSp>
      <p:sp>
        <p:nvSpPr>
          <p:cNvPr id="58" name="תיבת טקסט 57">
            <a:extLst>
              <a:ext uri="{FF2B5EF4-FFF2-40B4-BE49-F238E27FC236}">
                <a16:creationId xmlns:a16="http://schemas.microsoft.com/office/drawing/2014/main" id="{82DFE782-CA82-50ED-5D8C-224BA617ABAD}"/>
              </a:ext>
            </a:extLst>
          </p:cNvPr>
          <p:cNvSpPr txBox="1"/>
          <p:nvPr/>
        </p:nvSpPr>
        <p:spPr>
          <a:xfrm>
            <a:off x="3824683" y="5520012"/>
            <a:ext cx="34384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100" dirty="0">
                <a:solidFill>
                  <a:srgbClr val="78134F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"יֵשׁ לְנַצֵּל כָּל הִזְדַּמְּנוּת... כְּדֵי לְכַנֵּס וּלְהַקְהִיל יְהוּדִים... לְשֵׁם הִתְחַזְּקוּת וְהוֹסָפָה </a:t>
            </a:r>
            <a:r>
              <a:rPr lang="he-IL" sz="1100" dirty="0" err="1">
                <a:solidFill>
                  <a:srgbClr val="78134F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בְּ"לְיִרְאָה</a:t>
            </a:r>
            <a:r>
              <a:rPr lang="he-IL" sz="1100" dirty="0">
                <a:solidFill>
                  <a:srgbClr val="78134F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 אֶת ה'" וּבְאַחְדוּת יִשְׂרָאֵל"</a:t>
            </a:r>
          </a:p>
        </p:txBody>
      </p:sp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FAB52212-E35B-CA78-5202-3B8E721CC1B0}"/>
              </a:ext>
            </a:extLst>
          </p:cNvPr>
          <p:cNvSpPr txBox="1"/>
          <p:nvPr/>
        </p:nvSpPr>
        <p:spPr>
          <a:xfrm>
            <a:off x="4126336" y="5878353"/>
            <a:ext cx="28583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800" dirty="0">
                <a:solidFill>
                  <a:srgbClr val="78134F"/>
                </a:solidFill>
                <a:latin typeface="Ploni ML v2 AAA Light" panose="00000400000000000000" pitchFamily="50" charset="-79"/>
                <a:ea typeface="Ploni ML v2 AAA Light" panose="00000400000000000000" pitchFamily="50" charset="-79"/>
                <a:cs typeface="Ploni ML v2 AAA Light" panose="00000400000000000000" pitchFamily="50" charset="-79"/>
              </a:rPr>
              <a:t>(משיחות ומכתבי הרבי </a:t>
            </a:r>
            <a:r>
              <a:rPr lang="he-IL" sz="800" dirty="0" err="1">
                <a:solidFill>
                  <a:srgbClr val="78134F"/>
                </a:solidFill>
                <a:latin typeface="Ploni ML v2 AAA Light" panose="00000400000000000000" pitchFamily="50" charset="-79"/>
                <a:ea typeface="Ploni ML v2 AAA Light" panose="00000400000000000000" pitchFamily="50" charset="-79"/>
                <a:cs typeface="Ploni ML v2 AAA Light" panose="00000400000000000000" pitchFamily="50" charset="-79"/>
              </a:rPr>
              <a:t>מליובאוויטש</a:t>
            </a:r>
            <a:r>
              <a:rPr lang="he-IL" sz="800" dirty="0">
                <a:solidFill>
                  <a:srgbClr val="78134F"/>
                </a:solidFill>
                <a:latin typeface="Ploni ML v2 AAA Light" panose="00000400000000000000" pitchFamily="50" charset="-79"/>
                <a:ea typeface="Ploni ML v2 AAA Light" panose="00000400000000000000" pitchFamily="50" charset="-79"/>
                <a:cs typeface="Ploni ML v2 AAA Light" panose="00000400000000000000" pitchFamily="50" charset="-79"/>
              </a:rPr>
              <a:t> לחודש תשרי תשמ"ח)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BDEC6CDD-00D6-4C61-B35E-FC366888BC73}"/>
              </a:ext>
            </a:extLst>
          </p:cNvPr>
          <p:cNvSpPr txBox="1"/>
          <p:nvPr/>
        </p:nvSpPr>
        <p:spPr>
          <a:xfrm>
            <a:off x="168175" y="9955827"/>
            <a:ext cx="34384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100" dirty="0">
                <a:solidFill>
                  <a:srgbClr val="78134F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בִּתְפִלָּה שֶׁיְּקֻיַּם בָּנוּ בִּמְהֵרָה:</a:t>
            </a:r>
          </a:p>
          <a:p>
            <a:pPr algn="ctr" rtl="1"/>
            <a:r>
              <a:rPr lang="he-IL" sz="1100" dirty="0">
                <a:solidFill>
                  <a:srgbClr val="78134F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"הִנְנִי מֵבִיא אוֹתָם מֵאֶרֶץ צָפוֹן וְקִבַּצְתִּים מִיַּרְכְּתֵי אָרֶץ... </a:t>
            </a:r>
          </a:p>
          <a:p>
            <a:pPr algn="ctr" rtl="1"/>
            <a:r>
              <a:rPr lang="he-IL" sz="1200" b="1" dirty="0">
                <a:solidFill>
                  <a:srgbClr val="78134F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קָהָל גָּדוֹל יָשׁוּבוּ הֵנָּה"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7492D99E-29B6-D839-3BE4-D8C2E4840E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" y="0"/>
            <a:ext cx="7559040" cy="5327904"/>
          </a:xfrm>
          <a:prstGeom prst="rect">
            <a:avLst/>
          </a:prstGeom>
        </p:spPr>
      </p:pic>
      <p:pic>
        <p:nvPicPr>
          <p:cNvPr id="25" name="תמונה 2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134456D6-7F1F-BE21-C60A-0C2500BFF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02" y="5371946"/>
            <a:ext cx="1732244" cy="12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2277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91</Words>
  <Application>Microsoft Office PowerPoint</Application>
  <PresentationFormat>מותאם אישית</PresentationFormat>
  <Paragraphs>21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8" baseType="lpstr">
      <vt:lpstr>Arial</vt:lpstr>
      <vt:lpstr>Ploni ML v2 AAA</vt:lpstr>
      <vt:lpstr>Calibri Light</vt:lpstr>
      <vt:lpstr>Calibri</vt:lpstr>
      <vt:lpstr>Ploni ML v2 AAA Light</vt:lpstr>
      <vt:lpstr>Ploni ML v2 AAA Medium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15</cp:revision>
  <dcterms:created xsi:type="dcterms:W3CDTF">2022-09-18T12:50:57Z</dcterms:created>
  <dcterms:modified xsi:type="dcterms:W3CDTF">2022-11-02T21:26:55Z</dcterms:modified>
</cp:coreProperties>
</file>