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</p:sldMasterIdLst>
  <p:sldIdLst>
    <p:sldId id="257" r:id="rId2"/>
    <p:sldId id="259" r:id="rId3"/>
  </p:sldIdLst>
  <p:sldSz cx="7559675" cy="10691813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Calibri Light" panose="020F0302020204030204" pitchFamily="34" charset="0"/>
      <p:regular r:id="rId8"/>
      <p:italic r:id="rId9"/>
    </p:embeddedFont>
    <p:embeddedFont>
      <p:font typeface="Shavis FM" panose="00000500000000000000" pitchFamily="50" charset="-79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3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54" d="100"/>
          <a:sy n="54" d="100"/>
        </p:scale>
        <p:origin x="258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presProps" Target="presProps.xml"/><Relationship Id="rId5" Type="http://schemas.openxmlformats.org/officeDocument/2006/relationships/font" Target="fonts/font2.fntdata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011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048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333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71972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047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590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775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644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2202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1446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6130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657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1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r" defTabSz="755934" rtl="1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B687747F-DFAD-2231-AD07-9E36E532F7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79E4713D-1DA1-40D5-B875-4DF426010B3E}"/>
              </a:ext>
            </a:extLst>
          </p:cNvPr>
          <p:cNvGrpSpPr/>
          <p:nvPr/>
        </p:nvGrpSpPr>
        <p:grpSpPr>
          <a:xfrm>
            <a:off x="5643558" y="3166343"/>
            <a:ext cx="1512588" cy="1574688"/>
            <a:chOff x="5643558" y="3166343"/>
            <a:chExt cx="1512588" cy="1574688"/>
          </a:xfrm>
        </p:grpSpPr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A3A3163D-B65F-48C6-AA7C-BCA1615ECB92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2" name="תיבת טקסט 1">
              <a:extLst>
                <a:ext uri="{FF2B5EF4-FFF2-40B4-BE49-F238E27FC236}">
                  <a16:creationId xmlns:a16="http://schemas.microsoft.com/office/drawing/2014/main" id="{BDE3C110-03E3-4F55-83AF-64402BBD2BFE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נתתי צדקה</a:t>
              </a:r>
            </a:p>
          </p:txBody>
        </p:sp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6B5ADCA1-B0D2-4AF3-B801-FA665DF21D33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BEAE7DFC-CD19-407F-A9AF-2E0B2939ABD3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התפללתי תפילת שחרית עם הלל</a:t>
              </a:r>
            </a:p>
          </p:txBody>
        </p:sp>
        <p:sp>
          <p:nvSpPr>
            <p:cNvPr id="14" name="מלבן 13">
              <a:extLst>
                <a:ext uri="{FF2B5EF4-FFF2-40B4-BE49-F238E27FC236}">
                  <a16:creationId xmlns:a16="http://schemas.microsoft.com/office/drawing/2014/main" id="{54278045-F45A-41E8-A550-09C7B9092603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5" name="תיבת טקסט 14">
              <a:extLst>
                <a:ext uri="{FF2B5EF4-FFF2-40B4-BE49-F238E27FC236}">
                  <a16:creationId xmlns:a16="http://schemas.microsoft.com/office/drawing/2014/main" id="{61DE880F-6543-4EC6-99F0-E87F14A4D906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עזרתי בבית</a:t>
              </a:r>
            </a:p>
          </p:txBody>
        </p:sp>
        <p:sp>
          <p:nvSpPr>
            <p:cNvPr id="16" name="מלבן 15">
              <a:extLst>
                <a:ext uri="{FF2B5EF4-FFF2-40B4-BE49-F238E27FC236}">
                  <a16:creationId xmlns:a16="http://schemas.microsoft.com/office/drawing/2014/main" id="{7231A5B1-E48A-4AA4-9F60-0B6585B4711B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7C306CF7-A286-45B4-B2F1-A9618558A486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השתתפתי בהדלקת נרות חנוכה</a:t>
              </a:r>
            </a:p>
          </p:txBody>
        </p:sp>
        <p:sp>
          <p:nvSpPr>
            <p:cNvPr id="18" name="מלבן 17">
              <a:extLst>
                <a:ext uri="{FF2B5EF4-FFF2-40B4-BE49-F238E27FC236}">
                  <a16:creationId xmlns:a16="http://schemas.microsoft.com/office/drawing/2014/main" id="{9C802179-3975-4C53-8136-46F3B6C38B44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E8BDB058-2560-48AA-89EE-4CFF9C4B61A7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קראתי קריאת שמע</a:t>
              </a:r>
            </a:p>
          </p:txBody>
        </p:sp>
      </p:grp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4DFFDA74-2D5A-4DE8-AABF-F6A58198E5B6}"/>
              </a:ext>
            </a:extLst>
          </p:cNvPr>
          <p:cNvSpPr txBox="1"/>
          <p:nvPr/>
        </p:nvSpPr>
        <p:spPr>
          <a:xfrm>
            <a:off x="5704131" y="2703529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יום שני כ"ה כסלו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FFB1D943-9544-4E19-93ED-B9A2E6BD2E06}"/>
              </a:ext>
            </a:extLst>
          </p:cNvPr>
          <p:cNvSpPr txBox="1"/>
          <p:nvPr/>
        </p:nvSpPr>
        <p:spPr>
          <a:xfrm>
            <a:off x="3930883" y="3072589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יום שלישי כ"ו כסלו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A82CEF11-956F-41AF-ACBA-7280084E0894}"/>
              </a:ext>
            </a:extLst>
          </p:cNvPr>
          <p:cNvSpPr txBox="1"/>
          <p:nvPr/>
        </p:nvSpPr>
        <p:spPr>
          <a:xfrm>
            <a:off x="2166102" y="3094515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יום רביעי כ"ז כסלו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B4A6889E-9679-47AB-BECD-8DF4D68D4D71}"/>
              </a:ext>
            </a:extLst>
          </p:cNvPr>
          <p:cNvSpPr txBox="1"/>
          <p:nvPr/>
        </p:nvSpPr>
        <p:spPr>
          <a:xfrm>
            <a:off x="409788" y="2684641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יום חמישי כ"ח כסלו</a:t>
            </a: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ACD213F9-DDA5-45B8-B509-3F6BE6004A4F}"/>
              </a:ext>
            </a:extLst>
          </p:cNvPr>
          <p:cNvSpPr txBox="1"/>
          <p:nvPr/>
        </p:nvSpPr>
        <p:spPr>
          <a:xfrm>
            <a:off x="5687197" y="6225671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יום שישי כ"ט כסלו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CD129D02-14C7-48CC-B41A-7819AB2FE9C4}"/>
              </a:ext>
            </a:extLst>
          </p:cNvPr>
          <p:cNvSpPr txBox="1"/>
          <p:nvPr/>
        </p:nvSpPr>
        <p:spPr>
          <a:xfrm>
            <a:off x="3922416" y="6510063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שבת קודש ל' כסלו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B93F3928-349E-412C-AB56-00277EE25AE1}"/>
              </a:ext>
            </a:extLst>
          </p:cNvPr>
          <p:cNvSpPr txBox="1"/>
          <p:nvPr/>
        </p:nvSpPr>
        <p:spPr>
          <a:xfrm>
            <a:off x="2157635" y="6523522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יום ראשון א' טבת</a:t>
            </a: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DDFEDA54-C518-4DDB-A14E-240F21541B7D}"/>
              </a:ext>
            </a:extLst>
          </p:cNvPr>
          <p:cNvSpPr txBox="1"/>
          <p:nvPr/>
        </p:nvSpPr>
        <p:spPr>
          <a:xfrm>
            <a:off x="392854" y="6122117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יום שני ב' טבת</a:t>
            </a:r>
          </a:p>
        </p:txBody>
      </p:sp>
      <p:grpSp>
        <p:nvGrpSpPr>
          <p:cNvPr id="31" name="קבוצה 30">
            <a:extLst>
              <a:ext uri="{FF2B5EF4-FFF2-40B4-BE49-F238E27FC236}">
                <a16:creationId xmlns:a16="http://schemas.microsoft.com/office/drawing/2014/main" id="{8A658233-9B35-4360-8537-C9CF9C68B79B}"/>
              </a:ext>
            </a:extLst>
          </p:cNvPr>
          <p:cNvGrpSpPr/>
          <p:nvPr/>
        </p:nvGrpSpPr>
        <p:grpSpPr>
          <a:xfrm>
            <a:off x="3854681" y="3543299"/>
            <a:ext cx="1512588" cy="1574688"/>
            <a:chOff x="5643558" y="3166343"/>
            <a:chExt cx="1512588" cy="1574688"/>
          </a:xfrm>
        </p:grpSpPr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DCF3F5E7-BD89-486F-8B90-6E588839BDA0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33" name="תיבת טקסט 32">
              <a:extLst>
                <a:ext uri="{FF2B5EF4-FFF2-40B4-BE49-F238E27FC236}">
                  <a16:creationId xmlns:a16="http://schemas.microsoft.com/office/drawing/2014/main" id="{34D4AE4F-646E-4CCD-B7C5-E3C780C7AE32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נתתי צדקה</a:t>
              </a:r>
            </a:p>
          </p:txBody>
        </p:sp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id="{92F743BC-8B63-4D59-87A7-5C9B2A934240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35" name="תיבת טקסט 34">
              <a:extLst>
                <a:ext uri="{FF2B5EF4-FFF2-40B4-BE49-F238E27FC236}">
                  <a16:creationId xmlns:a16="http://schemas.microsoft.com/office/drawing/2014/main" id="{41444CC1-E1F7-48F9-BF82-5E8C94D84A4C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התפללתי תפילת שחרית עם הלל</a:t>
              </a:r>
            </a:p>
          </p:txBody>
        </p:sp>
        <p:sp>
          <p:nvSpPr>
            <p:cNvPr id="36" name="מלבן 35">
              <a:extLst>
                <a:ext uri="{FF2B5EF4-FFF2-40B4-BE49-F238E27FC236}">
                  <a16:creationId xmlns:a16="http://schemas.microsoft.com/office/drawing/2014/main" id="{90C6FFE1-E369-4939-A673-70002B3DDC30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37" name="תיבת טקסט 36">
              <a:extLst>
                <a:ext uri="{FF2B5EF4-FFF2-40B4-BE49-F238E27FC236}">
                  <a16:creationId xmlns:a16="http://schemas.microsoft.com/office/drawing/2014/main" id="{063B98E8-BC78-49DD-8DD2-3595633551EA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עזרתי בבית</a:t>
              </a:r>
            </a:p>
          </p:txBody>
        </p:sp>
        <p:sp>
          <p:nvSpPr>
            <p:cNvPr id="38" name="מלבן 37">
              <a:extLst>
                <a:ext uri="{FF2B5EF4-FFF2-40B4-BE49-F238E27FC236}">
                  <a16:creationId xmlns:a16="http://schemas.microsoft.com/office/drawing/2014/main" id="{3B3B66F7-6F94-4E96-866B-DB2DDB8FE60A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39" name="תיבת טקסט 38">
              <a:extLst>
                <a:ext uri="{FF2B5EF4-FFF2-40B4-BE49-F238E27FC236}">
                  <a16:creationId xmlns:a16="http://schemas.microsoft.com/office/drawing/2014/main" id="{FFF3B794-775F-4910-A203-D53C7263AFFD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השתתפתי בהדלקת נרות חנוכה</a:t>
              </a:r>
            </a:p>
          </p:txBody>
        </p:sp>
        <p:sp>
          <p:nvSpPr>
            <p:cNvPr id="40" name="מלבן 39">
              <a:extLst>
                <a:ext uri="{FF2B5EF4-FFF2-40B4-BE49-F238E27FC236}">
                  <a16:creationId xmlns:a16="http://schemas.microsoft.com/office/drawing/2014/main" id="{BBB8261D-E0F0-4B55-8741-2F386293758E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41" name="תיבת טקסט 40">
              <a:extLst>
                <a:ext uri="{FF2B5EF4-FFF2-40B4-BE49-F238E27FC236}">
                  <a16:creationId xmlns:a16="http://schemas.microsoft.com/office/drawing/2014/main" id="{EA3326D9-ED14-4226-B82A-5544D74989E2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קראתי קריאת שמע</a:t>
              </a:r>
            </a:p>
          </p:txBody>
        </p:sp>
      </p:grpSp>
      <p:grpSp>
        <p:nvGrpSpPr>
          <p:cNvPr id="42" name="קבוצה 41">
            <a:extLst>
              <a:ext uri="{FF2B5EF4-FFF2-40B4-BE49-F238E27FC236}">
                <a16:creationId xmlns:a16="http://schemas.microsoft.com/office/drawing/2014/main" id="{36E446AB-BBB5-407D-94DA-9D90619E0170}"/>
              </a:ext>
            </a:extLst>
          </p:cNvPr>
          <p:cNvGrpSpPr/>
          <p:nvPr/>
        </p:nvGrpSpPr>
        <p:grpSpPr>
          <a:xfrm>
            <a:off x="2082736" y="3556187"/>
            <a:ext cx="1512588" cy="1574688"/>
            <a:chOff x="5643558" y="3166343"/>
            <a:chExt cx="1512588" cy="1574688"/>
          </a:xfrm>
        </p:grpSpPr>
        <p:sp>
          <p:nvSpPr>
            <p:cNvPr id="43" name="מלבן 42">
              <a:extLst>
                <a:ext uri="{FF2B5EF4-FFF2-40B4-BE49-F238E27FC236}">
                  <a16:creationId xmlns:a16="http://schemas.microsoft.com/office/drawing/2014/main" id="{E4964159-2EB4-4B33-A01C-852F38F0F993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44" name="תיבת טקסט 43">
              <a:extLst>
                <a:ext uri="{FF2B5EF4-FFF2-40B4-BE49-F238E27FC236}">
                  <a16:creationId xmlns:a16="http://schemas.microsoft.com/office/drawing/2014/main" id="{F8938E5B-65D6-4B0E-BAA0-60827635212D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נתתי צדקה</a:t>
              </a:r>
            </a:p>
          </p:txBody>
        </p:sp>
        <p:sp>
          <p:nvSpPr>
            <p:cNvPr id="45" name="מלבן 44">
              <a:extLst>
                <a:ext uri="{FF2B5EF4-FFF2-40B4-BE49-F238E27FC236}">
                  <a16:creationId xmlns:a16="http://schemas.microsoft.com/office/drawing/2014/main" id="{5B248548-DB9F-4534-BABE-AC5D6A64D5B8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46" name="תיבת טקסט 45">
              <a:extLst>
                <a:ext uri="{FF2B5EF4-FFF2-40B4-BE49-F238E27FC236}">
                  <a16:creationId xmlns:a16="http://schemas.microsoft.com/office/drawing/2014/main" id="{F665CCE5-39CB-40AF-8957-479CF48A6090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התפללתי תפילת שחרית עם הלל</a:t>
              </a:r>
            </a:p>
          </p:txBody>
        </p:sp>
        <p:sp>
          <p:nvSpPr>
            <p:cNvPr id="47" name="מלבן 46">
              <a:extLst>
                <a:ext uri="{FF2B5EF4-FFF2-40B4-BE49-F238E27FC236}">
                  <a16:creationId xmlns:a16="http://schemas.microsoft.com/office/drawing/2014/main" id="{D05F946E-0220-49F2-9700-9C39FDC1FE72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48" name="תיבת טקסט 47">
              <a:extLst>
                <a:ext uri="{FF2B5EF4-FFF2-40B4-BE49-F238E27FC236}">
                  <a16:creationId xmlns:a16="http://schemas.microsoft.com/office/drawing/2014/main" id="{2C0EFC4C-1B1B-4E54-A5DA-82A0DF7C5770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עזרתי בבית</a:t>
              </a:r>
            </a:p>
          </p:txBody>
        </p:sp>
        <p:sp>
          <p:nvSpPr>
            <p:cNvPr id="49" name="מלבן 48">
              <a:extLst>
                <a:ext uri="{FF2B5EF4-FFF2-40B4-BE49-F238E27FC236}">
                  <a16:creationId xmlns:a16="http://schemas.microsoft.com/office/drawing/2014/main" id="{A4531D39-E1CC-4BA7-AF69-04EC72D85FC8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0" name="תיבת טקסט 49">
              <a:extLst>
                <a:ext uri="{FF2B5EF4-FFF2-40B4-BE49-F238E27FC236}">
                  <a16:creationId xmlns:a16="http://schemas.microsoft.com/office/drawing/2014/main" id="{85283FDD-C606-451A-882E-B82D94043F22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השתתפתי בהדלקת נרות חנוכה</a:t>
              </a:r>
            </a:p>
          </p:txBody>
        </p:sp>
        <p:sp>
          <p:nvSpPr>
            <p:cNvPr id="51" name="מלבן 50">
              <a:extLst>
                <a:ext uri="{FF2B5EF4-FFF2-40B4-BE49-F238E27FC236}">
                  <a16:creationId xmlns:a16="http://schemas.microsoft.com/office/drawing/2014/main" id="{89655F39-AAA6-43DA-8B7E-40D196525E22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2" name="תיבת טקסט 51">
              <a:extLst>
                <a:ext uri="{FF2B5EF4-FFF2-40B4-BE49-F238E27FC236}">
                  <a16:creationId xmlns:a16="http://schemas.microsoft.com/office/drawing/2014/main" id="{43D3D95C-6E78-4524-B41A-EDEC0EDB3F9B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קראתי קריאת שמע</a:t>
              </a:r>
            </a:p>
          </p:txBody>
        </p:sp>
      </p:grpSp>
      <p:grpSp>
        <p:nvGrpSpPr>
          <p:cNvPr id="53" name="קבוצה 52">
            <a:extLst>
              <a:ext uri="{FF2B5EF4-FFF2-40B4-BE49-F238E27FC236}">
                <a16:creationId xmlns:a16="http://schemas.microsoft.com/office/drawing/2014/main" id="{76261C10-6C03-4CE2-8501-7FA8011FD4AA}"/>
              </a:ext>
            </a:extLst>
          </p:cNvPr>
          <p:cNvGrpSpPr/>
          <p:nvPr/>
        </p:nvGrpSpPr>
        <p:grpSpPr>
          <a:xfrm>
            <a:off x="336192" y="3171137"/>
            <a:ext cx="1512588" cy="1574688"/>
            <a:chOff x="5643558" y="3166343"/>
            <a:chExt cx="1512588" cy="1574688"/>
          </a:xfrm>
        </p:grpSpPr>
        <p:sp>
          <p:nvSpPr>
            <p:cNvPr id="54" name="מלבן 53">
              <a:extLst>
                <a:ext uri="{FF2B5EF4-FFF2-40B4-BE49-F238E27FC236}">
                  <a16:creationId xmlns:a16="http://schemas.microsoft.com/office/drawing/2014/main" id="{789694B5-949C-49A1-BAFC-4579E69444C7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5" name="תיבת טקסט 54">
              <a:extLst>
                <a:ext uri="{FF2B5EF4-FFF2-40B4-BE49-F238E27FC236}">
                  <a16:creationId xmlns:a16="http://schemas.microsoft.com/office/drawing/2014/main" id="{9D765398-2856-4AF4-A37A-8A76AC0CA307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נתתי צדקה</a:t>
              </a:r>
            </a:p>
          </p:txBody>
        </p:sp>
        <p:sp>
          <p:nvSpPr>
            <p:cNvPr id="56" name="מלבן 55">
              <a:extLst>
                <a:ext uri="{FF2B5EF4-FFF2-40B4-BE49-F238E27FC236}">
                  <a16:creationId xmlns:a16="http://schemas.microsoft.com/office/drawing/2014/main" id="{EEE79A59-EB6F-4F13-95E0-8EED5665DF53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7" name="תיבת טקסט 56">
              <a:extLst>
                <a:ext uri="{FF2B5EF4-FFF2-40B4-BE49-F238E27FC236}">
                  <a16:creationId xmlns:a16="http://schemas.microsoft.com/office/drawing/2014/main" id="{0460AA41-2FE9-44C5-BE74-E8D050BA03C6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התפללתי תפילת שחרית עם הלל</a:t>
              </a:r>
            </a:p>
          </p:txBody>
        </p:sp>
        <p:sp>
          <p:nvSpPr>
            <p:cNvPr id="58" name="מלבן 57">
              <a:extLst>
                <a:ext uri="{FF2B5EF4-FFF2-40B4-BE49-F238E27FC236}">
                  <a16:creationId xmlns:a16="http://schemas.microsoft.com/office/drawing/2014/main" id="{61F99611-0EEB-4782-843F-D5D97A3EFF18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9" name="תיבת טקסט 58">
              <a:extLst>
                <a:ext uri="{FF2B5EF4-FFF2-40B4-BE49-F238E27FC236}">
                  <a16:creationId xmlns:a16="http://schemas.microsoft.com/office/drawing/2014/main" id="{DBB90229-1A38-4EE9-90D7-8AE15FFD56BF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עזרתי בבית</a:t>
              </a:r>
            </a:p>
          </p:txBody>
        </p:sp>
        <p:sp>
          <p:nvSpPr>
            <p:cNvPr id="60" name="מלבן 59">
              <a:extLst>
                <a:ext uri="{FF2B5EF4-FFF2-40B4-BE49-F238E27FC236}">
                  <a16:creationId xmlns:a16="http://schemas.microsoft.com/office/drawing/2014/main" id="{325ACCD6-CD6E-4B97-95C3-699A6A669A9D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61" name="תיבת טקסט 60">
              <a:extLst>
                <a:ext uri="{FF2B5EF4-FFF2-40B4-BE49-F238E27FC236}">
                  <a16:creationId xmlns:a16="http://schemas.microsoft.com/office/drawing/2014/main" id="{76C9C0E4-046B-4580-921C-F0FFE2D35C37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השתתפתי בהדלקת נרות חנוכה</a:t>
              </a:r>
            </a:p>
          </p:txBody>
        </p:sp>
        <p:sp>
          <p:nvSpPr>
            <p:cNvPr id="62" name="מלבן 61">
              <a:extLst>
                <a:ext uri="{FF2B5EF4-FFF2-40B4-BE49-F238E27FC236}">
                  <a16:creationId xmlns:a16="http://schemas.microsoft.com/office/drawing/2014/main" id="{98B2BEA4-1909-479C-9172-5D9EEE2E679F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63" name="תיבת טקסט 62">
              <a:extLst>
                <a:ext uri="{FF2B5EF4-FFF2-40B4-BE49-F238E27FC236}">
                  <a16:creationId xmlns:a16="http://schemas.microsoft.com/office/drawing/2014/main" id="{46BBF191-8781-4F36-93D8-E405F5801009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קראתי קריאת שמע</a:t>
              </a:r>
            </a:p>
          </p:txBody>
        </p:sp>
      </p:grpSp>
      <p:grpSp>
        <p:nvGrpSpPr>
          <p:cNvPr id="64" name="קבוצה 63">
            <a:extLst>
              <a:ext uri="{FF2B5EF4-FFF2-40B4-BE49-F238E27FC236}">
                <a16:creationId xmlns:a16="http://schemas.microsoft.com/office/drawing/2014/main" id="{72B73AEB-DD28-4108-9386-0C87234ED6DC}"/>
              </a:ext>
            </a:extLst>
          </p:cNvPr>
          <p:cNvGrpSpPr/>
          <p:nvPr/>
        </p:nvGrpSpPr>
        <p:grpSpPr>
          <a:xfrm>
            <a:off x="5532953" y="6654704"/>
            <a:ext cx="1623193" cy="1669938"/>
            <a:chOff x="5532953" y="3147293"/>
            <a:chExt cx="1623193" cy="1669938"/>
          </a:xfrm>
        </p:grpSpPr>
        <p:sp>
          <p:nvSpPr>
            <p:cNvPr id="65" name="מלבן 64">
              <a:extLst>
                <a:ext uri="{FF2B5EF4-FFF2-40B4-BE49-F238E27FC236}">
                  <a16:creationId xmlns:a16="http://schemas.microsoft.com/office/drawing/2014/main" id="{E181C861-EB5F-4F7C-9428-F5282CB4CEE8}"/>
                </a:ext>
              </a:extLst>
            </p:cNvPr>
            <p:cNvSpPr/>
            <p:nvPr/>
          </p:nvSpPr>
          <p:spPr>
            <a:xfrm>
              <a:off x="6994146" y="318034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66" name="תיבת טקסט 65">
              <a:extLst>
                <a:ext uri="{FF2B5EF4-FFF2-40B4-BE49-F238E27FC236}">
                  <a16:creationId xmlns:a16="http://schemas.microsoft.com/office/drawing/2014/main" id="{2925CD09-65DA-444F-B9D9-D0F32AA84B93}"/>
                </a:ext>
              </a:extLst>
            </p:cNvPr>
            <p:cNvSpPr txBox="1"/>
            <p:nvPr/>
          </p:nvSpPr>
          <p:spPr>
            <a:xfrm>
              <a:off x="5643558" y="314729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נתתי צדקה</a:t>
              </a:r>
            </a:p>
          </p:txBody>
        </p:sp>
        <p:sp>
          <p:nvSpPr>
            <p:cNvPr id="67" name="מלבן 66">
              <a:extLst>
                <a:ext uri="{FF2B5EF4-FFF2-40B4-BE49-F238E27FC236}">
                  <a16:creationId xmlns:a16="http://schemas.microsoft.com/office/drawing/2014/main" id="{2C6AE3CB-D6F9-4475-9E4B-D9D6FECC31DD}"/>
                </a:ext>
              </a:extLst>
            </p:cNvPr>
            <p:cNvSpPr/>
            <p:nvPr/>
          </p:nvSpPr>
          <p:spPr>
            <a:xfrm>
              <a:off x="6994146" y="33949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68" name="תיבת טקסט 67">
              <a:extLst>
                <a:ext uri="{FF2B5EF4-FFF2-40B4-BE49-F238E27FC236}">
                  <a16:creationId xmlns:a16="http://schemas.microsoft.com/office/drawing/2014/main" id="{05E48B31-5901-4B56-BBDF-F810085631F4}"/>
                </a:ext>
              </a:extLst>
            </p:cNvPr>
            <p:cNvSpPr txBox="1"/>
            <p:nvPr/>
          </p:nvSpPr>
          <p:spPr>
            <a:xfrm>
              <a:off x="5643558" y="33472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התפללתי תפילת שחרית עם הלל</a:t>
              </a:r>
            </a:p>
          </p:txBody>
        </p:sp>
        <p:sp>
          <p:nvSpPr>
            <p:cNvPr id="69" name="מלבן 68">
              <a:extLst>
                <a:ext uri="{FF2B5EF4-FFF2-40B4-BE49-F238E27FC236}">
                  <a16:creationId xmlns:a16="http://schemas.microsoft.com/office/drawing/2014/main" id="{E1DB66B2-4EC9-40F7-A6E2-09427CB28792}"/>
                </a:ext>
              </a:extLst>
            </p:cNvPr>
            <p:cNvSpPr/>
            <p:nvPr/>
          </p:nvSpPr>
          <p:spPr>
            <a:xfrm>
              <a:off x="6994146" y="374866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0" name="תיבת טקסט 69">
              <a:extLst>
                <a:ext uri="{FF2B5EF4-FFF2-40B4-BE49-F238E27FC236}">
                  <a16:creationId xmlns:a16="http://schemas.microsoft.com/office/drawing/2014/main" id="{2A20E669-375C-4A39-A5D9-281C079B6DF9}"/>
                </a:ext>
              </a:extLst>
            </p:cNvPr>
            <p:cNvSpPr txBox="1"/>
            <p:nvPr/>
          </p:nvSpPr>
          <p:spPr>
            <a:xfrm>
              <a:off x="5643558" y="371397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עזרתי בבית</a:t>
              </a:r>
            </a:p>
          </p:txBody>
        </p:sp>
        <p:sp>
          <p:nvSpPr>
            <p:cNvPr id="71" name="מלבן 70">
              <a:extLst>
                <a:ext uri="{FF2B5EF4-FFF2-40B4-BE49-F238E27FC236}">
                  <a16:creationId xmlns:a16="http://schemas.microsoft.com/office/drawing/2014/main" id="{631D647E-D136-4EE1-9FAD-2343CABEBEA3}"/>
                </a:ext>
              </a:extLst>
            </p:cNvPr>
            <p:cNvSpPr/>
            <p:nvPr/>
          </p:nvSpPr>
          <p:spPr>
            <a:xfrm>
              <a:off x="6994146" y="39866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2" name="תיבת טקסט 71">
              <a:extLst>
                <a:ext uri="{FF2B5EF4-FFF2-40B4-BE49-F238E27FC236}">
                  <a16:creationId xmlns:a16="http://schemas.microsoft.com/office/drawing/2014/main" id="{F6510AB5-8593-4FAD-8ADC-66FD2519B278}"/>
                </a:ext>
              </a:extLst>
            </p:cNvPr>
            <p:cNvSpPr txBox="1"/>
            <p:nvPr/>
          </p:nvSpPr>
          <p:spPr>
            <a:xfrm>
              <a:off x="5532953" y="3926652"/>
              <a:ext cx="1478605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15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השתתפתי בהדלקת נרות חנוכה לפני שבת</a:t>
              </a:r>
            </a:p>
          </p:txBody>
        </p:sp>
        <p:sp>
          <p:nvSpPr>
            <p:cNvPr id="73" name="מלבן 72">
              <a:extLst>
                <a:ext uri="{FF2B5EF4-FFF2-40B4-BE49-F238E27FC236}">
                  <a16:creationId xmlns:a16="http://schemas.microsoft.com/office/drawing/2014/main" id="{9842BF7D-8913-42B2-8FFC-57A647003B53}"/>
                </a:ext>
              </a:extLst>
            </p:cNvPr>
            <p:cNvSpPr/>
            <p:nvPr/>
          </p:nvSpPr>
          <p:spPr>
            <a:xfrm>
              <a:off x="6994146" y="45952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4" name="תיבת טקסט 73">
              <a:extLst>
                <a:ext uri="{FF2B5EF4-FFF2-40B4-BE49-F238E27FC236}">
                  <a16:creationId xmlns:a16="http://schemas.microsoft.com/office/drawing/2014/main" id="{C0593FA2-1134-4E80-9AE9-70C06C6F0541}"/>
                </a:ext>
              </a:extLst>
            </p:cNvPr>
            <p:cNvSpPr txBox="1"/>
            <p:nvPr/>
          </p:nvSpPr>
          <p:spPr>
            <a:xfrm>
              <a:off x="5643558" y="45536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קראתי קריאת שמע</a:t>
              </a:r>
            </a:p>
          </p:txBody>
        </p:sp>
        <p:sp>
          <p:nvSpPr>
            <p:cNvPr id="108" name="מלבן 107">
              <a:extLst>
                <a:ext uri="{FF2B5EF4-FFF2-40B4-BE49-F238E27FC236}">
                  <a16:creationId xmlns:a16="http://schemas.microsoft.com/office/drawing/2014/main" id="{F518B991-2E62-442B-9901-E69BC6BCA055}"/>
                </a:ext>
              </a:extLst>
            </p:cNvPr>
            <p:cNvSpPr/>
            <p:nvPr/>
          </p:nvSpPr>
          <p:spPr>
            <a:xfrm>
              <a:off x="6994146" y="43539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09" name="תיבת טקסט 108">
              <a:extLst>
                <a:ext uri="{FF2B5EF4-FFF2-40B4-BE49-F238E27FC236}">
                  <a16:creationId xmlns:a16="http://schemas.microsoft.com/office/drawing/2014/main" id="{05840293-1CDA-4DE3-AD70-4FF8F73CE0FD}"/>
                </a:ext>
              </a:extLst>
            </p:cNvPr>
            <p:cNvSpPr txBox="1"/>
            <p:nvPr/>
          </p:nvSpPr>
          <p:spPr>
            <a:xfrm>
              <a:off x="5643558" y="43123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הדלקתי נרות שבת</a:t>
              </a:r>
            </a:p>
          </p:txBody>
        </p:sp>
      </p:grpSp>
      <p:grpSp>
        <p:nvGrpSpPr>
          <p:cNvPr id="75" name="קבוצה 74">
            <a:extLst>
              <a:ext uri="{FF2B5EF4-FFF2-40B4-BE49-F238E27FC236}">
                <a16:creationId xmlns:a16="http://schemas.microsoft.com/office/drawing/2014/main" id="{11364386-1439-48EA-89F8-555392DEBBDB}"/>
              </a:ext>
            </a:extLst>
          </p:cNvPr>
          <p:cNvGrpSpPr/>
          <p:nvPr/>
        </p:nvGrpSpPr>
        <p:grpSpPr>
          <a:xfrm>
            <a:off x="3847571" y="6991441"/>
            <a:ext cx="1570500" cy="1718622"/>
            <a:chOff x="5585646" y="3157876"/>
            <a:chExt cx="1570500" cy="1718622"/>
          </a:xfrm>
        </p:grpSpPr>
        <p:sp>
          <p:nvSpPr>
            <p:cNvPr id="76" name="מלבן 75">
              <a:extLst>
                <a:ext uri="{FF2B5EF4-FFF2-40B4-BE49-F238E27FC236}">
                  <a16:creationId xmlns:a16="http://schemas.microsoft.com/office/drawing/2014/main" id="{FB2CAE02-0383-4A4F-BD24-F237EB2EC20A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7" name="תיבת טקסט 76">
              <a:extLst>
                <a:ext uri="{FF2B5EF4-FFF2-40B4-BE49-F238E27FC236}">
                  <a16:creationId xmlns:a16="http://schemas.microsoft.com/office/drawing/2014/main" id="{6C800888-3B23-4793-924D-6FBFF220A95C}"/>
                </a:ext>
              </a:extLst>
            </p:cNvPr>
            <p:cNvSpPr txBox="1"/>
            <p:nvPr/>
          </p:nvSpPr>
          <p:spPr>
            <a:xfrm>
              <a:off x="5585647" y="3157876"/>
              <a:ext cx="1459778" cy="42832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15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התפללתי תפילת שחרית לשבת עם הלל</a:t>
              </a:r>
            </a:p>
          </p:txBody>
        </p:sp>
        <p:sp>
          <p:nvSpPr>
            <p:cNvPr id="78" name="מלבן 77">
              <a:extLst>
                <a:ext uri="{FF2B5EF4-FFF2-40B4-BE49-F238E27FC236}">
                  <a16:creationId xmlns:a16="http://schemas.microsoft.com/office/drawing/2014/main" id="{8F44E441-8827-4D7B-9E0C-8A45867D410E}"/>
                </a:ext>
              </a:extLst>
            </p:cNvPr>
            <p:cNvSpPr/>
            <p:nvPr/>
          </p:nvSpPr>
          <p:spPr>
            <a:xfrm>
              <a:off x="6994146" y="359390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9" name="תיבת טקסט 78">
              <a:extLst>
                <a:ext uri="{FF2B5EF4-FFF2-40B4-BE49-F238E27FC236}">
                  <a16:creationId xmlns:a16="http://schemas.microsoft.com/office/drawing/2014/main" id="{A2956E62-F701-44AA-ADFA-046EB7CE67D8}"/>
                </a:ext>
              </a:extLst>
            </p:cNvPr>
            <p:cNvSpPr txBox="1"/>
            <p:nvPr/>
          </p:nvSpPr>
          <p:spPr>
            <a:xfrm>
              <a:off x="5677425" y="3563179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עזרתי בבית</a:t>
              </a:r>
            </a:p>
          </p:txBody>
        </p:sp>
        <p:sp>
          <p:nvSpPr>
            <p:cNvPr id="80" name="מלבן 79">
              <a:extLst>
                <a:ext uri="{FF2B5EF4-FFF2-40B4-BE49-F238E27FC236}">
                  <a16:creationId xmlns:a16="http://schemas.microsoft.com/office/drawing/2014/main" id="{2AA11D95-1C1A-4031-9BB4-330199D12BE4}"/>
                </a:ext>
              </a:extLst>
            </p:cNvPr>
            <p:cNvSpPr/>
            <p:nvPr/>
          </p:nvSpPr>
          <p:spPr>
            <a:xfrm>
              <a:off x="6994146" y="3848149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81" name="תיבת טקסט 80">
              <a:extLst>
                <a:ext uri="{FF2B5EF4-FFF2-40B4-BE49-F238E27FC236}">
                  <a16:creationId xmlns:a16="http://schemas.microsoft.com/office/drawing/2014/main" id="{D1206887-8CFA-418D-A662-029CAF66D3B3}"/>
                </a:ext>
              </a:extLst>
            </p:cNvPr>
            <p:cNvSpPr txBox="1"/>
            <p:nvPr/>
          </p:nvSpPr>
          <p:spPr>
            <a:xfrm>
              <a:off x="5677425" y="3788054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אמרתי דבר תורה בשולחן שבת</a:t>
              </a:r>
            </a:p>
          </p:txBody>
        </p:sp>
        <p:sp>
          <p:nvSpPr>
            <p:cNvPr id="82" name="מלבן 81">
              <a:extLst>
                <a:ext uri="{FF2B5EF4-FFF2-40B4-BE49-F238E27FC236}">
                  <a16:creationId xmlns:a16="http://schemas.microsoft.com/office/drawing/2014/main" id="{BBA26FD1-866A-410F-92E6-E7C2360B0189}"/>
                </a:ext>
              </a:extLst>
            </p:cNvPr>
            <p:cNvSpPr/>
            <p:nvPr/>
          </p:nvSpPr>
          <p:spPr>
            <a:xfrm>
              <a:off x="6994146" y="4253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83" name="תיבת טקסט 82">
              <a:extLst>
                <a:ext uri="{FF2B5EF4-FFF2-40B4-BE49-F238E27FC236}">
                  <a16:creationId xmlns:a16="http://schemas.microsoft.com/office/drawing/2014/main" id="{B0E40DB4-2A24-46AD-A852-4D20B165BF8B}"/>
                </a:ext>
              </a:extLst>
            </p:cNvPr>
            <p:cNvSpPr txBox="1"/>
            <p:nvPr/>
          </p:nvSpPr>
          <p:spPr>
            <a:xfrm>
              <a:off x="5585646" y="4201821"/>
              <a:ext cx="1459779" cy="4263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השתתפתי בהדלקת נרות חנוכה במוצ"ש</a:t>
              </a:r>
            </a:p>
          </p:txBody>
        </p:sp>
        <p:sp>
          <p:nvSpPr>
            <p:cNvPr id="84" name="מלבן 83">
              <a:extLst>
                <a:ext uri="{FF2B5EF4-FFF2-40B4-BE49-F238E27FC236}">
                  <a16:creationId xmlns:a16="http://schemas.microsoft.com/office/drawing/2014/main" id="{9C10F5CA-007A-4C6B-BA66-E6CC7CD71AEC}"/>
                </a:ext>
              </a:extLst>
            </p:cNvPr>
            <p:cNvSpPr/>
            <p:nvPr/>
          </p:nvSpPr>
          <p:spPr>
            <a:xfrm>
              <a:off x="6994146" y="463754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85" name="תיבת טקסט 84">
              <a:extLst>
                <a:ext uri="{FF2B5EF4-FFF2-40B4-BE49-F238E27FC236}">
                  <a16:creationId xmlns:a16="http://schemas.microsoft.com/office/drawing/2014/main" id="{3C2F3410-DA7C-40BA-B692-2A04332F5C92}"/>
                </a:ext>
              </a:extLst>
            </p:cNvPr>
            <p:cNvSpPr txBox="1"/>
            <p:nvPr/>
          </p:nvSpPr>
          <p:spPr>
            <a:xfrm>
              <a:off x="5677425" y="4612964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קראתי קריאת שמע</a:t>
              </a:r>
            </a:p>
          </p:txBody>
        </p:sp>
      </p:grpSp>
      <p:grpSp>
        <p:nvGrpSpPr>
          <p:cNvPr id="86" name="קבוצה 85">
            <a:extLst>
              <a:ext uri="{FF2B5EF4-FFF2-40B4-BE49-F238E27FC236}">
                <a16:creationId xmlns:a16="http://schemas.microsoft.com/office/drawing/2014/main" id="{086F98FC-8DC3-4EC7-8802-2065BC484469}"/>
              </a:ext>
            </a:extLst>
          </p:cNvPr>
          <p:cNvGrpSpPr/>
          <p:nvPr/>
        </p:nvGrpSpPr>
        <p:grpSpPr>
          <a:xfrm>
            <a:off x="2082736" y="7004330"/>
            <a:ext cx="1512588" cy="1574688"/>
            <a:chOff x="5643558" y="3166343"/>
            <a:chExt cx="1512588" cy="1574688"/>
          </a:xfrm>
        </p:grpSpPr>
        <p:sp>
          <p:nvSpPr>
            <p:cNvPr id="87" name="מלבן 86">
              <a:extLst>
                <a:ext uri="{FF2B5EF4-FFF2-40B4-BE49-F238E27FC236}">
                  <a16:creationId xmlns:a16="http://schemas.microsoft.com/office/drawing/2014/main" id="{2A66C6BB-9824-4817-8271-50A82C78A2ED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88" name="תיבת טקסט 87">
              <a:extLst>
                <a:ext uri="{FF2B5EF4-FFF2-40B4-BE49-F238E27FC236}">
                  <a16:creationId xmlns:a16="http://schemas.microsoft.com/office/drawing/2014/main" id="{6A62D9C1-EC6F-4AFA-A07D-1A154A7418EE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נתתי צדקה</a:t>
              </a:r>
            </a:p>
          </p:txBody>
        </p:sp>
        <p:sp>
          <p:nvSpPr>
            <p:cNvPr id="89" name="מלבן 88">
              <a:extLst>
                <a:ext uri="{FF2B5EF4-FFF2-40B4-BE49-F238E27FC236}">
                  <a16:creationId xmlns:a16="http://schemas.microsoft.com/office/drawing/2014/main" id="{02F904FC-9154-4C5E-8674-49D6AE629702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0" name="תיבת טקסט 89">
              <a:extLst>
                <a:ext uri="{FF2B5EF4-FFF2-40B4-BE49-F238E27FC236}">
                  <a16:creationId xmlns:a16="http://schemas.microsoft.com/office/drawing/2014/main" id="{8AFFA96D-CF67-48ED-80BF-3B23D47F08AD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התפללתי תפילת שחרית עם הלל</a:t>
              </a:r>
            </a:p>
          </p:txBody>
        </p:sp>
        <p:sp>
          <p:nvSpPr>
            <p:cNvPr id="91" name="מלבן 90">
              <a:extLst>
                <a:ext uri="{FF2B5EF4-FFF2-40B4-BE49-F238E27FC236}">
                  <a16:creationId xmlns:a16="http://schemas.microsoft.com/office/drawing/2014/main" id="{556E56F2-33E7-4222-9897-ACEECD3D1AB8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2" name="תיבת טקסט 91">
              <a:extLst>
                <a:ext uri="{FF2B5EF4-FFF2-40B4-BE49-F238E27FC236}">
                  <a16:creationId xmlns:a16="http://schemas.microsoft.com/office/drawing/2014/main" id="{EEB51428-4307-41D7-8AF1-66925FA6F44C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עזרתי בבית</a:t>
              </a:r>
            </a:p>
          </p:txBody>
        </p:sp>
        <p:sp>
          <p:nvSpPr>
            <p:cNvPr id="93" name="מלבן 92">
              <a:extLst>
                <a:ext uri="{FF2B5EF4-FFF2-40B4-BE49-F238E27FC236}">
                  <a16:creationId xmlns:a16="http://schemas.microsoft.com/office/drawing/2014/main" id="{BFBF684E-0ECF-4920-ACAD-30389BAD4853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4" name="תיבת טקסט 93">
              <a:extLst>
                <a:ext uri="{FF2B5EF4-FFF2-40B4-BE49-F238E27FC236}">
                  <a16:creationId xmlns:a16="http://schemas.microsoft.com/office/drawing/2014/main" id="{2BF7F17A-054B-46B2-9BBF-7A3B19E9B880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השתתפתי בהדלקת נרות חנוכה</a:t>
              </a:r>
            </a:p>
          </p:txBody>
        </p:sp>
        <p:sp>
          <p:nvSpPr>
            <p:cNvPr id="95" name="מלבן 94">
              <a:extLst>
                <a:ext uri="{FF2B5EF4-FFF2-40B4-BE49-F238E27FC236}">
                  <a16:creationId xmlns:a16="http://schemas.microsoft.com/office/drawing/2014/main" id="{B8539DCC-C2A6-43DA-8310-92053E9F4ABD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6" name="תיבת טקסט 95">
              <a:extLst>
                <a:ext uri="{FF2B5EF4-FFF2-40B4-BE49-F238E27FC236}">
                  <a16:creationId xmlns:a16="http://schemas.microsoft.com/office/drawing/2014/main" id="{067FA811-BD31-4ECE-BA73-767B09931956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קראתי קריאת שמע</a:t>
              </a:r>
            </a:p>
          </p:txBody>
        </p:sp>
      </p:grpSp>
      <p:grpSp>
        <p:nvGrpSpPr>
          <p:cNvPr id="97" name="קבוצה 96">
            <a:extLst>
              <a:ext uri="{FF2B5EF4-FFF2-40B4-BE49-F238E27FC236}">
                <a16:creationId xmlns:a16="http://schemas.microsoft.com/office/drawing/2014/main" id="{67A41ACF-0247-42A9-B7ED-B80853FE8C91}"/>
              </a:ext>
            </a:extLst>
          </p:cNvPr>
          <p:cNvGrpSpPr/>
          <p:nvPr/>
        </p:nvGrpSpPr>
        <p:grpSpPr>
          <a:xfrm>
            <a:off x="336136" y="6667691"/>
            <a:ext cx="1512588" cy="1335925"/>
            <a:chOff x="5643558" y="3257783"/>
            <a:chExt cx="1512588" cy="1335925"/>
          </a:xfrm>
        </p:grpSpPr>
        <p:sp>
          <p:nvSpPr>
            <p:cNvPr id="98" name="מלבן 97">
              <a:extLst>
                <a:ext uri="{FF2B5EF4-FFF2-40B4-BE49-F238E27FC236}">
                  <a16:creationId xmlns:a16="http://schemas.microsoft.com/office/drawing/2014/main" id="{9785E565-CAF5-4517-8C9B-7C2C23EEEA04}"/>
                </a:ext>
              </a:extLst>
            </p:cNvPr>
            <p:cNvSpPr/>
            <p:nvPr/>
          </p:nvSpPr>
          <p:spPr>
            <a:xfrm>
              <a:off x="6994146" y="329083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9" name="תיבת טקסט 98">
              <a:extLst>
                <a:ext uri="{FF2B5EF4-FFF2-40B4-BE49-F238E27FC236}">
                  <a16:creationId xmlns:a16="http://schemas.microsoft.com/office/drawing/2014/main" id="{376FF337-C51E-412E-8B8D-70FE6A5EB061}"/>
                </a:ext>
              </a:extLst>
            </p:cNvPr>
            <p:cNvSpPr txBox="1"/>
            <p:nvPr/>
          </p:nvSpPr>
          <p:spPr>
            <a:xfrm>
              <a:off x="5643558" y="325778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נתתי צדקה</a:t>
              </a:r>
            </a:p>
          </p:txBody>
        </p:sp>
        <p:sp>
          <p:nvSpPr>
            <p:cNvPr id="100" name="מלבן 99">
              <a:extLst>
                <a:ext uri="{FF2B5EF4-FFF2-40B4-BE49-F238E27FC236}">
                  <a16:creationId xmlns:a16="http://schemas.microsoft.com/office/drawing/2014/main" id="{9265EE73-6518-4328-9B78-66F891BB3E1B}"/>
                </a:ext>
              </a:extLst>
            </p:cNvPr>
            <p:cNvSpPr/>
            <p:nvPr/>
          </p:nvSpPr>
          <p:spPr>
            <a:xfrm>
              <a:off x="6994146" y="36108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01" name="תיבת טקסט 100">
              <a:extLst>
                <a:ext uri="{FF2B5EF4-FFF2-40B4-BE49-F238E27FC236}">
                  <a16:creationId xmlns:a16="http://schemas.microsoft.com/office/drawing/2014/main" id="{E955FFB0-D657-44FD-A79B-D2BE81728E77}"/>
                </a:ext>
              </a:extLst>
            </p:cNvPr>
            <p:cNvSpPr txBox="1"/>
            <p:nvPr/>
          </p:nvSpPr>
          <p:spPr>
            <a:xfrm>
              <a:off x="5643558" y="35631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התפללתי תפילת שחרית עם הלל</a:t>
              </a:r>
            </a:p>
          </p:txBody>
        </p:sp>
        <p:sp>
          <p:nvSpPr>
            <p:cNvPr id="102" name="מלבן 101">
              <a:extLst>
                <a:ext uri="{FF2B5EF4-FFF2-40B4-BE49-F238E27FC236}">
                  <a16:creationId xmlns:a16="http://schemas.microsoft.com/office/drawing/2014/main" id="{7C024BAF-7DFA-4B02-A7F9-6A4A1C118277}"/>
                </a:ext>
              </a:extLst>
            </p:cNvPr>
            <p:cNvSpPr/>
            <p:nvPr/>
          </p:nvSpPr>
          <p:spPr>
            <a:xfrm>
              <a:off x="6994146" y="404457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 dirty="0"/>
            </a:p>
          </p:txBody>
        </p:sp>
        <p:sp>
          <p:nvSpPr>
            <p:cNvPr id="103" name="תיבת טקסט 102">
              <a:extLst>
                <a:ext uri="{FF2B5EF4-FFF2-40B4-BE49-F238E27FC236}">
                  <a16:creationId xmlns:a16="http://schemas.microsoft.com/office/drawing/2014/main" id="{E6A91027-157E-4E30-8A71-A10E9D0A00BF}"/>
                </a:ext>
              </a:extLst>
            </p:cNvPr>
            <p:cNvSpPr txBox="1"/>
            <p:nvPr/>
          </p:nvSpPr>
          <p:spPr>
            <a:xfrm>
              <a:off x="5643558" y="400988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עזרתי בבית</a:t>
              </a:r>
            </a:p>
          </p:txBody>
        </p:sp>
        <p:sp>
          <p:nvSpPr>
            <p:cNvPr id="106" name="מלבן 105">
              <a:extLst>
                <a:ext uri="{FF2B5EF4-FFF2-40B4-BE49-F238E27FC236}">
                  <a16:creationId xmlns:a16="http://schemas.microsoft.com/office/drawing/2014/main" id="{10A34917-FF10-45A0-8EA5-E61F2B60F9FD}"/>
                </a:ext>
              </a:extLst>
            </p:cNvPr>
            <p:cNvSpPr/>
            <p:nvPr/>
          </p:nvSpPr>
          <p:spPr>
            <a:xfrm>
              <a:off x="6994146" y="4371690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07" name="תיבת טקסט 106">
              <a:extLst>
                <a:ext uri="{FF2B5EF4-FFF2-40B4-BE49-F238E27FC236}">
                  <a16:creationId xmlns:a16="http://schemas.microsoft.com/office/drawing/2014/main" id="{6C14C04A-2222-4AD2-97C1-69D8F9983CA9}"/>
                </a:ext>
              </a:extLst>
            </p:cNvPr>
            <p:cNvSpPr txBox="1"/>
            <p:nvPr/>
          </p:nvSpPr>
          <p:spPr>
            <a:xfrm>
              <a:off x="5643558" y="4330174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קראתי קריאת שמע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721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FDA5B7F0-6DC8-6A40-AB25-55E22D6C57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79E4713D-1DA1-40D5-B875-4DF426010B3E}"/>
              </a:ext>
            </a:extLst>
          </p:cNvPr>
          <p:cNvGrpSpPr/>
          <p:nvPr/>
        </p:nvGrpSpPr>
        <p:grpSpPr>
          <a:xfrm>
            <a:off x="5643558" y="3166343"/>
            <a:ext cx="1512588" cy="1574688"/>
            <a:chOff x="5643558" y="3166343"/>
            <a:chExt cx="1512588" cy="1574688"/>
          </a:xfrm>
        </p:grpSpPr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A3A3163D-B65F-48C6-AA7C-BCA1615ECB92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2" name="תיבת טקסט 1">
              <a:extLst>
                <a:ext uri="{FF2B5EF4-FFF2-40B4-BE49-F238E27FC236}">
                  <a16:creationId xmlns:a16="http://schemas.microsoft.com/office/drawing/2014/main" id="{BDE3C110-03E3-4F55-83AF-64402BBD2BFE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נָתַתִּי צְדָקָה</a:t>
              </a:r>
            </a:p>
          </p:txBody>
        </p:sp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6B5ADCA1-B0D2-4AF3-B801-FA665DF21D33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BEAE7DFC-CD19-407F-A9AF-2E0B2939ABD3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הִתְפַּלַּלְתִּי תְּפִילַּת שַׁחֲרִית עִם הַלֵּל</a:t>
              </a:r>
            </a:p>
          </p:txBody>
        </p:sp>
        <p:sp>
          <p:nvSpPr>
            <p:cNvPr id="14" name="מלבן 13">
              <a:extLst>
                <a:ext uri="{FF2B5EF4-FFF2-40B4-BE49-F238E27FC236}">
                  <a16:creationId xmlns:a16="http://schemas.microsoft.com/office/drawing/2014/main" id="{54278045-F45A-41E8-A550-09C7B9092603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5" name="תיבת טקסט 14">
              <a:extLst>
                <a:ext uri="{FF2B5EF4-FFF2-40B4-BE49-F238E27FC236}">
                  <a16:creationId xmlns:a16="http://schemas.microsoft.com/office/drawing/2014/main" id="{61DE880F-6543-4EC6-99F0-E87F14A4D906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עָזַרְתִּי בַּבַּיִת</a:t>
              </a:r>
            </a:p>
          </p:txBody>
        </p:sp>
        <p:sp>
          <p:nvSpPr>
            <p:cNvPr id="16" name="מלבן 15">
              <a:extLst>
                <a:ext uri="{FF2B5EF4-FFF2-40B4-BE49-F238E27FC236}">
                  <a16:creationId xmlns:a16="http://schemas.microsoft.com/office/drawing/2014/main" id="{7231A5B1-E48A-4AA4-9F60-0B6585B4711B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7C306CF7-A286-45B4-B2F1-A9618558A486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הִשְׁתַּתַּפְתִּי בְּהַדְלָקַת נֵרוֹת חֲנֻכָּה</a:t>
              </a:r>
            </a:p>
          </p:txBody>
        </p:sp>
        <p:sp>
          <p:nvSpPr>
            <p:cNvPr id="18" name="מלבן 17">
              <a:extLst>
                <a:ext uri="{FF2B5EF4-FFF2-40B4-BE49-F238E27FC236}">
                  <a16:creationId xmlns:a16="http://schemas.microsoft.com/office/drawing/2014/main" id="{9C802179-3975-4C53-8136-46F3B6C38B44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E8BDB058-2560-48AA-89EE-4CFF9C4B61A7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קָרָאתִי קְרִיאַת שְׁמַע</a:t>
              </a:r>
            </a:p>
          </p:txBody>
        </p:sp>
      </p:grp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4DFFDA74-2D5A-4DE8-AABF-F6A58198E5B6}"/>
              </a:ext>
            </a:extLst>
          </p:cNvPr>
          <p:cNvSpPr txBox="1"/>
          <p:nvPr/>
        </p:nvSpPr>
        <p:spPr>
          <a:xfrm>
            <a:off x="5704131" y="2703529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יוֹם שֵׁנִי כ"ה כִּסְלֵו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FFB1D943-9544-4E19-93ED-B9A2E6BD2E06}"/>
              </a:ext>
            </a:extLst>
          </p:cNvPr>
          <p:cNvSpPr txBox="1"/>
          <p:nvPr/>
        </p:nvSpPr>
        <p:spPr>
          <a:xfrm>
            <a:off x="3930883" y="3072589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יוֹם שְׁלִישִׁי כ"ו כִּסְלֵו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A82CEF11-956F-41AF-ACBA-7280084E0894}"/>
              </a:ext>
            </a:extLst>
          </p:cNvPr>
          <p:cNvSpPr txBox="1"/>
          <p:nvPr/>
        </p:nvSpPr>
        <p:spPr>
          <a:xfrm>
            <a:off x="2166102" y="3094515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יוֹם רְבִיעִי כ"ז כִּסְלֵו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B4A6889E-9679-47AB-BECD-8DF4D68D4D71}"/>
              </a:ext>
            </a:extLst>
          </p:cNvPr>
          <p:cNvSpPr txBox="1"/>
          <p:nvPr/>
        </p:nvSpPr>
        <p:spPr>
          <a:xfrm>
            <a:off x="409788" y="2684641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יוֹם חֲמִישִׁי כ"ח כִּסְלֵו</a:t>
            </a: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ACD213F9-DDA5-45B8-B509-3F6BE6004A4F}"/>
              </a:ext>
            </a:extLst>
          </p:cNvPr>
          <p:cNvSpPr txBox="1"/>
          <p:nvPr/>
        </p:nvSpPr>
        <p:spPr>
          <a:xfrm>
            <a:off x="5687197" y="6225671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יוֹם שִׁשִּׁי כ"ט כִּסְלֵו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CD129D02-14C7-48CC-B41A-7819AB2FE9C4}"/>
              </a:ext>
            </a:extLst>
          </p:cNvPr>
          <p:cNvSpPr txBox="1"/>
          <p:nvPr/>
        </p:nvSpPr>
        <p:spPr>
          <a:xfrm>
            <a:off x="3922416" y="6510063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שַׁבָּת קֹדֶשׁ ל' כִּסְלֵו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B93F3928-349E-412C-AB56-00277EE25AE1}"/>
              </a:ext>
            </a:extLst>
          </p:cNvPr>
          <p:cNvSpPr txBox="1"/>
          <p:nvPr/>
        </p:nvSpPr>
        <p:spPr>
          <a:xfrm>
            <a:off x="2157635" y="6523522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יוֹם רִאשׁוֹן א' טֵבֵת</a:t>
            </a: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DDFEDA54-C518-4DDB-A14E-240F21541B7D}"/>
              </a:ext>
            </a:extLst>
          </p:cNvPr>
          <p:cNvSpPr txBox="1"/>
          <p:nvPr/>
        </p:nvSpPr>
        <p:spPr>
          <a:xfrm>
            <a:off x="392854" y="6122117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יוֹם שֵׁנִי ב' טֵבֵת</a:t>
            </a:r>
          </a:p>
        </p:txBody>
      </p:sp>
      <p:grpSp>
        <p:nvGrpSpPr>
          <p:cNvPr id="31" name="קבוצה 30">
            <a:extLst>
              <a:ext uri="{FF2B5EF4-FFF2-40B4-BE49-F238E27FC236}">
                <a16:creationId xmlns:a16="http://schemas.microsoft.com/office/drawing/2014/main" id="{8A658233-9B35-4360-8537-C9CF9C68B79B}"/>
              </a:ext>
            </a:extLst>
          </p:cNvPr>
          <p:cNvGrpSpPr/>
          <p:nvPr/>
        </p:nvGrpSpPr>
        <p:grpSpPr>
          <a:xfrm>
            <a:off x="3854681" y="3543299"/>
            <a:ext cx="1512588" cy="1574688"/>
            <a:chOff x="5643558" y="3166343"/>
            <a:chExt cx="1512588" cy="1574688"/>
          </a:xfrm>
        </p:grpSpPr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DCF3F5E7-BD89-486F-8B90-6E588839BDA0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33" name="תיבת טקסט 32">
              <a:extLst>
                <a:ext uri="{FF2B5EF4-FFF2-40B4-BE49-F238E27FC236}">
                  <a16:creationId xmlns:a16="http://schemas.microsoft.com/office/drawing/2014/main" id="{34D4AE4F-646E-4CCD-B7C5-E3C780C7AE32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נָתַתִּי צְדָקָה</a:t>
              </a:r>
            </a:p>
          </p:txBody>
        </p:sp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id="{92F743BC-8B63-4D59-87A7-5C9B2A934240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35" name="תיבת טקסט 34">
              <a:extLst>
                <a:ext uri="{FF2B5EF4-FFF2-40B4-BE49-F238E27FC236}">
                  <a16:creationId xmlns:a16="http://schemas.microsoft.com/office/drawing/2014/main" id="{41444CC1-E1F7-48F9-BF82-5E8C94D84A4C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הִתְפַּלַּלְתִּי תְּפִילַּת שַׁחֲרִית עִם הַלֵּל</a:t>
              </a:r>
            </a:p>
          </p:txBody>
        </p:sp>
        <p:sp>
          <p:nvSpPr>
            <p:cNvPr id="36" name="מלבן 35">
              <a:extLst>
                <a:ext uri="{FF2B5EF4-FFF2-40B4-BE49-F238E27FC236}">
                  <a16:creationId xmlns:a16="http://schemas.microsoft.com/office/drawing/2014/main" id="{90C6FFE1-E369-4939-A673-70002B3DDC30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37" name="תיבת טקסט 36">
              <a:extLst>
                <a:ext uri="{FF2B5EF4-FFF2-40B4-BE49-F238E27FC236}">
                  <a16:creationId xmlns:a16="http://schemas.microsoft.com/office/drawing/2014/main" id="{063B98E8-BC78-49DD-8DD2-3595633551EA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עָזַרְתִּי בַּבַּיִת</a:t>
              </a:r>
            </a:p>
          </p:txBody>
        </p:sp>
        <p:sp>
          <p:nvSpPr>
            <p:cNvPr id="38" name="מלבן 37">
              <a:extLst>
                <a:ext uri="{FF2B5EF4-FFF2-40B4-BE49-F238E27FC236}">
                  <a16:creationId xmlns:a16="http://schemas.microsoft.com/office/drawing/2014/main" id="{3B3B66F7-6F94-4E96-866B-DB2DDB8FE60A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39" name="תיבת טקסט 38">
              <a:extLst>
                <a:ext uri="{FF2B5EF4-FFF2-40B4-BE49-F238E27FC236}">
                  <a16:creationId xmlns:a16="http://schemas.microsoft.com/office/drawing/2014/main" id="{FFF3B794-775F-4910-A203-D53C7263AFFD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הִשְׁתַּתַּפְתִּי בְּהַדְלָקַת נֵרוֹת חֲנֻכָּה</a:t>
              </a:r>
            </a:p>
          </p:txBody>
        </p:sp>
        <p:sp>
          <p:nvSpPr>
            <p:cNvPr id="40" name="מלבן 39">
              <a:extLst>
                <a:ext uri="{FF2B5EF4-FFF2-40B4-BE49-F238E27FC236}">
                  <a16:creationId xmlns:a16="http://schemas.microsoft.com/office/drawing/2014/main" id="{BBB8261D-E0F0-4B55-8741-2F386293758E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41" name="תיבת טקסט 40">
              <a:extLst>
                <a:ext uri="{FF2B5EF4-FFF2-40B4-BE49-F238E27FC236}">
                  <a16:creationId xmlns:a16="http://schemas.microsoft.com/office/drawing/2014/main" id="{EA3326D9-ED14-4226-B82A-5544D74989E2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קָרָאתִי קְרִיאַת שְׁמַע</a:t>
              </a:r>
            </a:p>
          </p:txBody>
        </p:sp>
      </p:grpSp>
      <p:grpSp>
        <p:nvGrpSpPr>
          <p:cNvPr id="42" name="קבוצה 41">
            <a:extLst>
              <a:ext uri="{FF2B5EF4-FFF2-40B4-BE49-F238E27FC236}">
                <a16:creationId xmlns:a16="http://schemas.microsoft.com/office/drawing/2014/main" id="{36E446AB-BBB5-407D-94DA-9D90619E0170}"/>
              </a:ext>
            </a:extLst>
          </p:cNvPr>
          <p:cNvGrpSpPr/>
          <p:nvPr/>
        </p:nvGrpSpPr>
        <p:grpSpPr>
          <a:xfrm>
            <a:off x="2082736" y="3556187"/>
            <a:ext cx="1512588" cy="1574688"/>
            <a:chOff x="5643558" y="3166343"/>
            <a:chExt cx="1512588" cy="1574688"/>
          </a:xfrm>
        </p:grpSpPr>
        <p:sp>
          <p:nvSpPr>
            <p:cNvPr id="43" name="מלבן 42">
              <a:extLst>
                <a:ext uri="{FF2B5EF4-FFF2-40B4-BE49-F238E27FC236}">
                  <a16:creationId xmlns:a16="http://schemas.microsoft.com/office/drawing/2014/main" id="{E4964159-2EB4-4B33-A01C-852F38F0F993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44" name="תיבת טקסט 43">
              <a:extLst>
                <a:ext uri="{FF2B5EF4-FFF2-40B4-BE49-F238E27FC236}">
                  <a16:creationId xmlns:a16="http://schemas.microsoft.com/office/drawing/2014/main" id="{F8938E5B-65D6-4B0E-BAA0-60827635212D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נָתַתִּי צְדָקָה</a:t>
              </a:r>
            </a:p>
          </p:txBody>
        </p:sp>
        <p:sp>
          <p:nvSpPr>
            <p:cNvPr id="45" name="מלבן 44">
              <a:extLst>
                <a:ext uri="{FF2B5EF4-FFF2-40B4-BE49-F238E27FC236}">
                  <a16:creationId xmlns:a16="http://schemas.microsoft.com/office/drawing/2014/main" id="{5B248548-DB9F-4534-BABE-AC5D6A64D5B8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46" name="תיבת טקסט 45">
              <a:extLst>
                <a:ext uri="{FF2B5EF4-FFF2-40B4-BE49-F238E27FC236}">
                  <a16:creationId xmlns:a16="http://schemas.microsoft.com/office/drawing/2014/main" id="{F665CCE5-39CB-40AF-8957-479CF48A6090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הִתְפַּלַּלְתִּי תְּפִילַּת שַׁחֲרִית עִם הַלֵּל</a:t>
              </a:r>
            </a:p>
          </p:txBody>
        </p:sp>
        <p:sp>
          <p:nvSpPr>
            <p:cNvPr id="47" name="מלבן 46">
              <a:extLst>
                <a:ext uri="{FF2B5EF4-FFF2-40B4-BE49-F238E27FC236}">
                  <a16:creationId xmlns:a16="http://schemas.microsoft.com/office/drawing/2014/main" id="{D05F946E-0220-49F2-9700-9C39FDC1FE72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48" name="תיבת טקסט 47">
              <a:extLst>
                <a:ext uri="{FF2B5EF4-FFF2-40B4-BE49-F238E27FC236}">
                  <a16:creationId xmlns:a16="http://schemas.microsoft.com/office/drawing/2014/main" id="{2C0EFC4C-1B1B-4E54-A5DA-82A0DF7C5770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עָזַרְתִּי בַּבַּיִת</a:t>
              </a:r>
            </a:p>
          </p:txBody>
        </p:sp>
        <p:sp>
          <p:nvSpPr>
            <p:cNvPr id="49" name="מלבן 48">
              <a:extLst>
                <a:ext uri="{FF2B5EF4-FFF2-40B4-BE49-F238E27FC236}">
                  <a16:creationId xmlns:a16="http://schemas.microsoft.com/office/drawing/2014/main" id="{A4531D39-E1CC-4BA7-AF69-04EC72D85FC8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0" name="תיבת טקסט 49">
              <a:extLst>
                <a:ext uri="{FF2B5EF4-FFF2-40B4-BE49-F238E27FC236}">
                  <a16:creationId xmlns:a16="http://schemas.microsoft.com/office/drawing/2014/main" id="{85283FDD-C606-451A-882E-B82D94043F22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הִשְׁתַּתַּפְתִּי בְּהַדְלָקַת נֵרוֹת חֲנֻכָּה</a:t>
              </a:r>
            </a:p>
          </p:txBody>
        </p:sp>
        <p:sp>
          <p:nvSpPr>
            <p:cNvPr id="51" name="מלבן 50">
              <a:extLst>
                <a:ext uri="{FF2B5EF4-FFF2-40B4-BE49-F238E27FC236}">
                  <a16:creationId xmlns:a16="http://schemas.microsoft.com/office/drawing/2014/main" id="{89655F39-AAA6-43DA-8B7E-40D196525E22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2" name="תיבת טקסט 51">
              <a:extLst>
                <a:ext uri="{FF2B5EF4-FFF2-40B4-BE49-F238E27FC236}">
                  <a16:creationId xmlns:a16="http://schemas.microsoft.com/office/drawing/2014/main" id="{43D3D95C-6E78-4524-B41A-EDEC0EDB3F9B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קָרָאתִי קְרִיאַת שְׁמַע</a:t>
              </a:r>
            </a:p>
          </p:txBody>
        </p:sp>
      </p:grpSp>
      <p:grpSp>
        <p:nvGrpSpPr>
          <p:cNvPr id="53" name="קבוצה 52">
            <a:extLst>
              <a:ext uri="{FF2B5EF4-FFF2-40B4-BE49-F238E27FC236}">
                <a16:creationId xmlns:a16="http://schemas.microsoft.com/office/drawing/2014/main" id="{76261C10-6C03-4CE2-8501-7FA8011FD4AA}"/>
              </a:ext>
            </a:extLst>
          </p:cNvPr>
          <p:cNvGrpSpPr/>
          <p:nvPr/>
        </p:nvGrpSpPr>
        <p:grpSpPr>
          <a:xfrm>
            <a:off x="336192" y="3171137"/>
            <a:ext cx="1512588" cy="1574688"/>
            <a:chOff x="5643558" y="3166343"/>
            <a:chExt cx="1512588" cy="1574688"/>
          </a:xfrm>
        </p:grpSpPr>
        <p:sp>
          <p:nvSpPr>
            <p:cNvPr id="54" name="מלבן 53">
              <a:extLst>
                <a:ext uri="{FF2B5EF4-FFF2-40B4-BE49-F238E27FC236}">
                  <a16:creationId xmlns:a16="http://schemas.microsoft.com/office/drawing/2014/main" id="{789694B5-949C-49A1-BAFC-4579E69444C7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5" name="תיבת טקסט 54">
              <a:extLst>
                <a:ext uri="{FF2B5EF4-FFF2-40B4-BE49-F238E27FC236}">
                  <a16:creationId xmlns:a16="http://schemas.microsoft.com/office/drawing/2014/main" id="{9D765398-2856-4AF4-A37A-8A76AC0CA307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נָתַתִּי צְדָקָה</a:t>
              </a:r>
            </a:p>
          </p:txBody>
        </p:sp>
        <p:sp>
          <p:nvSpPr>
            <p:cNvPr id="56" name="מלבן 55">
              <a:extLst>
                <a:ext uri="{FF2B5EF4-FFF2-40B4-BE49-F238E27FC236}">
                  <a16:creationId xmlns:a16="http://schemas.microsoft.com/office/drawing/2014/main" id="{EEE79A59-EB6F-4F13-95E0-8EED5665DF53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7" name="תיבת טקסט 56">
              <a:extLst>
                <a:ext uri="{FF2B5EF4-FFF2-40B4-BE49-F238E27FC236}">
                  <a16:creationId xmlns:a16="http://schemas.microsoft.com/office/drawing/2014/main" id="{0460AA41-2FE9-44C5-BE74-E8D050BA03C6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הִתְפַּלַּלְתִּי תְּפִילַּת שַׁחֲרִית עִם הַלֵּל</a:t>
              </a:r>
            </a:p>
          </p:txBody>
        </p:sp>
        <p:sp>
          <p:nvSpPr>
            <p:cNvPr id="58" name="מלבן 57">
              <a:extLst>
                <a:ext uri="{FF2B5EF4-FFF2-40B4-BE49-F238E27FC236}">
                  <a16:creationId xmlns:a16="http://schemas.microsoft.com/office/drawing/2014/main" id="{61F99611-0EEB-4782-843F-D5D97A3EFF18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9" name="תיבת טקסט 58">
              <a:extLst>
                <a:ext uri="{FF2B5EF4-FFF2-40B4-BE49-F238E27FC236}">
                  <a16:creationId xmlns:a16="http://schemas.microsoft.com/office/drawing/2014/main" id="{DBB90229-1A38-4EE9-90D7-8AE15FFD56BF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עָזַרְתִּי בַּבַּיִת</a:t>
              </a:r>
            </a:p>
          </p:txBody>
        </p:sp>
        <p:sp>
          <p:nvSpPr>
            <p:cNvPr id="60" name="מלבן 59">
              <a:extLst>
                <a:ext uri="{FF2B5EF4-FFF2-40B4-BE49-F238E27FC236}">
                  <a16:creationId xmlns:a16="http://schemas.microsoft.com/office/drawing/2014/main" id="{325ACCD6-CD6E-4B97-95C3-699A6A669A9D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61" name="תיבת טקסט 60">
              <a:extLst>
                <a:ext uri="{FF2B5EF4-FFF2-40B4-BE49-F238E27FC236}">
                  <a16:creationId xmlns:a16="http://schemas.microsoft.com/office/drawing/2014/main" id="{76C9C0E4-046B-4580-921C-F0FFE2D35C37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הִשְׁתַּתַּפְתִּי בְּהַדְלָקַת נֵרוֹת חֲנֻכָּה</a:t>
              </a:r>
            </a:p>
          </p:txBody>
        </p:sp>
        <p:sp>
          <p:nvSpPr>
            <p:cNvPr id="62" name="מלבן 61">
              <a:extLst>
                <a:ext uri="{FF2B5EF4-FFF2-40B4-BE49-F238E27FC236}">
                  <a16:creationId xmlns:a16="http://schemas.microsoft.com/office/drawing/2014/main" id="{98B2BEA4-1909-479C-9172-5D9EEE2E679F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63" name="תיבת טקסט 62">
              <a:extLst>
                <a:ext uri="{FF2B5EF4-FFF2-40B4-BE49-F238E27FC236}">
                  <a16:creationId xmlns:a16="http://schemas.microsoft.com/office/drawing/2014/main" id="{46BBF191-8781-4F36-93D8-E405F5801009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קָרָאתִי קְרִיאַת שְׁמַע</a:t>
              </a:r>
            </a:p>
          </p:txBody>
        </p:sp>
      </p:grpSp>
      <p:grpSp>
        <p:nvGrpSpPr>
          <p:cNvPr id="75" name="קבוצה 74">
            <a:extLst>
              <a:ext uri="{FF2B5EF4-FFF2-40B4-BE49-F238E27FC236}">
                <a16:creationId xmlns:a16="http://schemas.microsoft.com/office/drawing/2014/main" id="{11364386-1439-48EA-89F8-555392DEBBDB}"/>
              </a:ext>
            </a:extLst>
          </p:cNvPr>
          <p:cNvGrpSpPr/>
          <p:nvPr/>
        </p:nvGrpSpPr>
        <p:grpSpPr>
          <a:xfrm>
            <a:off x="3847571" y="6991441"/>
            <a:ext cx="1570500" cy="1718622"/>
            <a:chOff x="5585646" y="3157876"/>
            <a:chExt cx="1570500" cy="1718622"/>
          </a:xfrm>
        </p:grpSpPr>
        <p:sp>
          <p:nvSpPr>
            <p:cNvPr id="76" name="מלבן 75">
              <a:extLst>
                <a:ext uri="{FF2B5EF4-FFF2-40B4-BE49-F238E27FC236}">
                  <a16:creationId xmlns:a16="http://schemas.microsoft.com/office/drawing/2014/main" id="{FB2CAE02-0383-4A4F-BD24-F237EB2EC20A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7" name="תיבת טקסט 76">
              <a:extLst>
                <a:ext uri="{FF2B5EF4-FFF2-40B4-BE49-F238E27FC236}">
                  <a16:creationId xmlns:a16="http://schemas.microsoft.com/office/drawing/2014/main" id="{6C800888-3B23-4793-924D-6FBFF220A95C}"/>
                </a:ext>
              </a:extLst>
            </p:cNvPr>
            <p:cNvSpPr txBox="1"/>
            <p:nvPr/>
          </p:nvSpPr>
          <p:spPr>
            <a:xfrm>
              <a:off x="5585647" y="3157876"/>
              <a:ext cx="1459778" cy="42832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15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הִתְפַּלַּלְתִּי תְּפִלַּת שַׁחֲרִית לְשַׁבָּת עִם הַלֵּל</a:t>
              </a:r>
            </a:p>
          </p:txBody>
        </p:sp>
        <p:sp>
          <p:nvSpPr>
            <p:cNvPr id="78" name="מלבן 77">
              <a:extLst>
                <a:ext uri="{FF2B5EF4-FFF2-40B4-BE49-F238E27FC236}">
                  <a16:creationId xmlns:a16="http://schemas.microsoft.com/office/drawing/2014/main" id="{8F44E441-8827-4D7B-9E0C-8A45867D410E}"/>
                </a:ext>
              </a:extLst>
            </p:cNvPr>
            <p:cNvSpPr/>
            <p:nvPr/>
          </p:nvSpPr>
          <p:spPr>
            <a:xfrm>
              <a:off x="6994146" y="359390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9" name="תיבת טקסט 78">
              <a:extLst>
                <a:ext uri="{FF2B5EF4-FFF2-40B4-BE49-F238E27FC236}">
                  <a16:creationId xmlns:a16="http://schemas.microsoft.com/office/drawing/2014/main" id="{A2956E62-F701-44AA-ADFA-046EB7CE67D8}"/>
                </a:ext>
              </a:extLst>
            </p:cNvPr>
            <p:cNvSpPr txBox="1"/>
            <p:nvPr/>
          </p:nvSpPr>
          <p:spPr>
            <a:xfrm>
              <a:off x="5677425" y="3563179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עָזַרְתִּי בַּבַּיִת</a:t>
              </a:r>
            </a:p>
          </p:txBody>
        </p:sp>
        <p:sp>
          <p:nvSpPr>
            <p:cNvPr id="80" name="מלבן 79">
              <a:extLst>
                <a:ext uri="{FF2B5EF4-FFF2-40B4-BE49-F238E27FC236}">
                  <a16:creationId xmlns:a16="http://schemas.microsoft.com/office/drawing/2014/main" id="{2AA11D95-1C1A-4031-9BB4-330199D12BE4}"/>
                </a:ext>
              </a:extLst>
            </p:cNvPr>
            <p:cNvSpPr/>
            <p:nvPr/>
          </p:nvSpPr>
          <p:spPr>
            <a:xfrm>
              <a:off x="6994146" y="3848149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81" name="תיבת טקסט 80">
              <a:extLst>
                <a:ext uri="{FF2B5EF4-FFF2-40B4-BE49-F238E27FC236}">
                  <a16:creationId xmlns:a16="http://schemas.microsoft.com/office/drawing/2014/main" id="{D1206887-8CFA-418D-A662-029CAF66D3B3}"/>
                </a:ext>
              </a:extLst>
            </p:cNvPr>
            <p:cNvSpPr txBox="1"/>
            <p:nvPr/>
          </p:nvSpPr>
          <p:spPr>
            <a:xfrm>
              <a:off x="5677425" y="3788054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אָמַרְתִּי דְּבַר תּוֹרָה בְּשֻׁלְחַן שַׁבָּת</a:t>
              </a:r>
            </a:p>
          </p:txBody>
        </p:sp>
        <p:sp>
          <p:nvSpPr>
            <p:cNvPr id="82" name="מלבן 81">
              <a:extLst>
                <a:ext uri="{FF2B5EF4-FFF2-40B4-BE49-F238E27FC236}">
                  <a16:creationId xmlns:a16="http://schemas.microsoft.com/office/drawing/2014/main" id="{BBA26FD1-866A-410F-92E6-E7C2360B0189}"/>
                </a:ext>
              </a:extLst>
            </p:cNvPr>
            <p:cNvSpPr/>
            <p:nvPr/>
          </p:nvSpPr>
          <p:spPr>
            <a:xfrm>
              <a:off x="6994146" y="4253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83" name="תיבת טקסט 82">
              <a:extLst>
                <a:ext uri="{FF2B5EF4-FFF2-40B4-BE49-F238E27FC236}">
                  <a16:creationId xmlns:a16="http://schemas.microsoft.com/office/drawing/2014/main" id="{B0E40DB4-2A24-46AD-A852-4D20B165BF8B}"/>
                </a:ext>
              </a:extLst>
            </p:cNvPr>
            <p:cNvSpPr txBox="1"/>
            <p:nvPr/>
          </p:nvSpPr>
          <p:spPr>
            <a:xfrm>
              <a:off x="5585646" y="4201821"/>
              <a:ext cx="1459779" cy="4263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הִשְׁתַּתַּפְתִּי בְּהַדְלָקַת נֵרוֹת חֲנֻכָּה בְּמוֹצָ"שׁ</a:t>
              </a:r>
            </a:p>
          </p:txBody>
        </p:sp>
        <p:sp>
          <p:nvSpPr>
            <p:cNvPr id="84" name="מלבן 83">
              <a:extLst>
                <a:ext uri="{FF2B5EF4-FFF2-40B4-BE49-F238E27FC236}">
                  <a16:creationId xmlns:a16="http://schemas.microsoft.com/office/drawing/2014/main" id="{9C10F5CA-007A-4C6B-BA66-E6CC7CD71AEC}"/>
                </a:ext>
              </a:extLst>
            </p:cNvPr>
            <p:cNvSpPr/>
            <p:nvPr/>
          </p:nvSpPr>
          <p:spPr>
            <a:xfrm>
              <a:off x="6994146" y="463754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85" name="תיבת טקסט 84">
              <a:extLst>
                <a:ext uri="{FF2B5EF4-FFF2-40B4-BE49-F238E27FC236}">
                  <a16:creationId xmlns:a16="http://schemas.microsoft.com/office/drawing/2014/main" id="{3C2F3410-DA7C-40BA-B692-2A04332F5C92}"/>
                </a:ext>
              </a:extLst>
            </p:cNvPr>
            <p:cNvSpPr txBox="1"/>
            <p:nvPr/>
          </p:nvSpPr>
          <p:spPr>
            <a:xfrm>
              <a:off x="5677425" y="4612964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קָרָאתִי קְרִיאַת שְׁמַע</a:t>
              </a:r>
            </a:p>
          </p:txBody>
        </p:sp>
      </p:grpSp>
      <p:grpSp>
        <p:nvGrpSpPr>
          <p:cNvPr id="86" name="קבוצה 85">
            <a:extLst>
              <a:ext uri="{FF2B5EF4-FFF2-40B4-BE49-F238E27FC236}">
                <a16:creationId xmlns:a16="http://schemas.microsoft.com/office/drawing/2014/main" id="{086F98FC-8DC3-4EC7-8802-2065BC484469}"/>
              </a:ext>
            </a:extLst>
          </p:cNvPr>
          <p:cNvGrpSpPr/>
          <p:nvPr/>
        </p:nvGrpSpPr>
        <p:grpSpPr>
          <a:xfrm>
            <a:off x="2082736" y="7004330"/>
            <a:ext cx="1512588" cy="1574688"/>
            <a:chOff x="5643558" y="3166343"/>
            <a:chExt cx="1512588" cy="1574688"/>
          </a:xfrm>
        </p:grpSpPr>
        <p:sp>
          <p:nvSpPr>
            <p:cNvPr id="87" name="מלבן 86">
              <a:extLst>
                <a:ext uri="{FF2B5EF4-FFF2-40B4-BE49-F238E27FC236}">
                  <a16:creationId xmlns:a16="http://schemas.microsoft.com/office/drawing/2014/main" id="{2A66C6BB-9824-4817-8271-50A82C78A2ED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88" name="תיבת טקסט 87">
              <a:extLst>
                <a:ext uri="{FF2B5EF4-FFF2-40B4-BE49-F238E27FC236}">
                  <a16:creationId xmlns:a16="http://schemas.microsoft.com/office/drawing/2014/main" id="{6A62D9C1-EC6F-4AFA-A07D-1A154A7418EE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נָתַתִּי צְדָקָה</a:t>
              </a:r>
            </a:p>
          </p:txBody>
        </p:sp>
        <p:sp>
          <p:nvSpPr>
            <p:cNvPr id="89" name="מלבן 88">
              <a:extLst>
                <a:ext uri="{FF2B5EF4-FFF2-40B4-BE49-F238E27FC236}">
                  <a16:creationId xmlns:a16="http://schemas.microsoft.com/office/drawing/2014/main" id="{02F904FC-9154-4C5E-8674-49D6AE629702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0" name="תיבת טקסט 89">
              <a:extLst>
                <a:ext uri="{FF2B5EF4-FFF2-40B4-BE49-F238E27FC236}">
                  <a16:creationId xmlns:a16="http://schemas.microsoft.com/office/drawing/2014/main" id="{8AFFA96D-CF67-48ED-80BF-3B23D47F08AD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הִתְפַּלַּלְתִּי תְּפִילַּת שַׁחֲרִית עִם הַלֵּל</a:t>
              </a:r>
            </a:p>
          </p:txBody>
        </p:sp>
        <p:sp>
          <p:nvSpPr>
            <p:cNvPr id="91" name="מלבן 90">
              <a:extLst>
                <a:ext uri="{FF2B5EF4-FFF2-40B4-BE49-F238E27FC236}">
                  <a16:creationId xmlns:a16="http://schemas.microsoft.com/office/drawing/2014/main" id="{556E56F2-33E7-4222-9897-ACEECD3D1AB8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2" name="תיבת טקסט 91">
              <a:extLst>
                <a:ext uri="{FF2B5EF4-FFF2-40B4-BE49-F238E27FC236}">
                  <a16:creationId xmlns:a16="http://schemas.microsoft.com/office/drawing/2014/main" id="{EEB51428-4307-41D7-8AF1-66925FA6F44C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עָזַרְתִּי בַּבַּיִת</a:t>
              </a:r>
            </a:p>
          </p:txBody>
        </p:sp>
        <p:sp>
          <p:nvSpPr>
            <p:cNvPr id="93" name="מלבן 92">
              <a:extLst>
                <a:ext uri="{FF2B5EF4-FFF2-40B4-BE49-F238E27FC236}">
                  <a16:creationId xmlns:a16="http://schemas.microsoft.com/office/drawing/2014/main" id="{BFBF684E-0ECF-4920-ACAD-30389BAD4853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4" name="תיבת טקסט 93">
              <a:extLst>
                <a:ext uri="{FF2B5EF4-FFF2-40B4-BE49-F238E27FC236}">
                  <a16:creationId xmlns:a16="http://schemas.microsoft.com/office/drawing/2014/main" id="{2BF7F17A-054B-46B2-9BBF-7A3B19E9B880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הִשְׁתַּתַּפְתִּי בְּהַדְלָקַת נֵרוֹת חֲנֻכָּה</a:t>
              </a:r>
            </a:p>
          </p:txBody>
        </p:sp>
        <p:sp>
          <p:nvSpPr>
            <p:cNvPr id="95" name="מלבן 94">
              <a:extLst>
                <a:ext uri="{FF2B5EF4-FFF2-40B4-BE49-F238E27FC236}">
                  <a16:creationId xmlns:a16="http://schemas.microsoft.com/office/drawing/2014/main" id="{B8539DCC-C2A6-43DA-8310-92053E9F4ABD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6" name="תיבת טקסט 95">
              <a:extLst>
                <a:ext uri="{FF2B5EF4-FFF2-40B4-BE49-F238E27FC236}">
                  <a16:creationId xmlns:a16="http://schemas.microsoft.com/office/drawing/2014/main" id="{067FA811-BD31-4ECE-BA73-767B09931956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קָרָאתִי קְרִיאַת שְׁמַע</a:t>
              </a:r>
            </a:p>
          </p:txBody>
        </p:sp>
      </p:grpSp>
      <p:grpSp>
        <p:nvGrpSpPr>
          <p:cNvPr id="97" name="קבוצה 96">
            <a:extLst>
              <a:ext uri="{FF2B5EF4-FFF2-40B4-BE49-F238E27FC236}">
                <a16:creationId xmlns:a16="http://schemas.microsoft.com/office/drawing/2014/main" id="{67A41ACF-0247-42A9-B7ED-B80853FE8C91}"/>
              </a:ext>
            </a:extLst>
          </p:cNvPr>
          <p:cNvGrpSpPr/>
          <p:nvPr/>
        </p:nvGrpSpPr>
        <p:grpSpPr>
          <a:xfrm>
            <a:off x="336136" y="6641072"/>
            <a:ext cx="1512588" cy="1403651"/>
            <a:chOff x="5643558" y="3231164"/>
            <a:chExt cx="1512588" cy="1403651"/>
          </a:xfrm>
        </p:grpSpPr>
        <p:sp>
          <p:nvSpPr>
            <p:cNvPr id="98" name="מלבן 97">
              <a:extLst>
                <a:ext uri="{FF2B5EF4-FFF2-40B4-BE49-F238E27FC236}">
                  <a16:creationId xmlns:a16="http://schemas.microsoft.com/office/drawing/2014/main" id="{9785E565-CAF5-4517-8C9B-7C2C23EEEA04}"/>
                </a:ext>
              </a:extLst>
            </p:cNvPr>
            <p:cNvSpPr/>
            <p:nvPr/>
          </p:nvSpPr>
          <p:spPr>
            <a:xfrm>
              <a:off x="6994146" y="32642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9" name="תיבת טקסט 98">
              <a:extLst>
                <a:ext uri="{FF2B5EF4-FFF2-40B4-BE49-F238E27FC236}">
                  <a16:creationId xmlns:a16="http://schemas.microsoft.com/office/drawing/2014/main" id="{376FF337-C51E-412E-8B8D-70FE6A5EB061}"/>
                </a:ext>
              </a:extLst>
            </p:cNvPr>
            <p:cNvSpPr txBox="1"/>
            <p:nvPr/>
          </p:nvSpPr>
          <p:spPr>
            <a:xfrm>
              <a:off x="5643558" y="3231164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נָתַתִּי צְדָקָה</a:t>
              </a:r>
            </a:p>
          </p:txBody>
        </p:sp>
        <p:sp>
          <p:nvSpPr>
            <p:cNvPr id="100" name="מלבן 99">
              <a:extLst>
                <a:ext uri="{FF2B5EF4-FFF2-40B4-BE49-F238E27FC236}">
                  <a16:creationId xmlns:a16="http://schemas.microsoft.com/office/drawing/2014/main" id="{9265EE73-6518-4328-9B78-66F891BB3E1B}"/>
                </a:ext>
              </a:extLst>
            </p:cNvPr>
            <p:cNvSpPr/>
            <p:nvPr/>
          </p:nvSpPr>
          <p:spPr>
            <a:xfrm>
              <a:off x="6994146" y="3599902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01" name="תיבת טקסט 100">
              <a:extLst>
                <a:ext uri="{FF2B5EF4-FFF2-40B4-BE49-F238E27FC236}">
                  <a16:creationId xmlns:a16="http://schemas.microsoft.com/office/drawing/2014/main" id="{E955FFB0-D657-44FD-A79B-D2BE81728E77}"/>
                </a:ext>
              </a:extLst>
            </p:cNvPr>
            <p:cNvSpPr txBox="1"/>
            <p:nvPr/>
          </p:nvSpPr>
          <p:spPr>
            <a:xfrm>
              <a:off x="5643558" y="3552240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הִתְפַּלַּלְתִּי תְּפִילַּת שַׁחֲרִית עִם הַלֵּל</a:t>
              </a:r>
            </a:p>
          </p:txBody>
        </p:sp>
        <p:sp>
          <p:nvSpPr>
            <p:cNvPr id="102" name="מלבן 101">
              <a:extLst>
                <a:ext uri="{FF2B5EF4-FFF2-40B4-BE49-F238E27FC236}">
                  <a16:creationId xmlns:a16="http://schemas.microsoft.com/office/drawing/2014/main" id="{7C024BAF-7DFA-4B02-A7F9-6A4A1C118277}"/>
                </a:ext>
              </a:extLst>
            </p:cNvPr>
            <p:cNvSpPr/>
            <p:nvPr/>
          </p:nvSpPr>
          <p:spPr>
            <a:xfrm>
              <a:off x="6994146" y="406083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03" name="תיבת טקסט 102">
              <a:extLst>
                <a:ext uri="{FF2B5EF4-FFF2-40B4-BE49-F238E27FC236}">
                  <a16:creationId xmlns:a16="http://schemas.microsoft.com/office/drawing/2014/main" id="{E6A91027-157E-4E30-8A71-A10E9D0A00BF}"/>
                </a:ext>
              </a:extLst>
            </p:cNvPr>
            <p:cNvSpPr txBox="1"/>
            <p:nvPr/>
          </p:nvSpPr>
          <p:spPr>
            <a:xfrm>
              <a:off x="5643558" y="4026139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עָזַרְתִּי בַּבַּיִת</a:t>
              </a:r>
            </a:p>
          </p:txBody>
        </p:sp>
        <p:sp>
          <p:nvSpPr>
            <p:cNvPr id="106" name="מלבן 105">
              <a:extLst>
                <a:ext uri="{FF2B5EF4-FFF2-40B4-BE49-F238E27FC236}">
                  <a16:creationId xmlns:a16="http://schemas.microsoft.com/office/drawing/2014/main" id="{10A34917-FF10-45A0-8EA5-E61F2B60F9FD}"/>
                </a:ext>
              </a:extLst>
            </p:cNvPr>
            <p:cNvSpPr/>
            <p:nvPr/>
          </p:nvSpPr>
          <p:spPr>
            <a:xfrm>
              <a:off x="6994146" y="441279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07" name="תיבת טקסט 106">
              <a:extLst>
                <a:ext uri="{FF2B5EF4-FFF2-40B4-BE49-F238E27FC236}">
                  <a16:creationId xmlns:a16="http://schemas.microsoft.com/office/drawing/2014/main" id="{6C14C04A-2222-4AD2-97C1-69D8F9983CA9}"/>
                </a:ext>
              </a:extLst>
            </p:cNvPr>
            <p:cNvSpPr txBox="1"/>
            <p:nvPr/>
          </p:nvSpPr>
          <p:spPr>
            <a:xfrm>
              <a:off x="5643558" y="4371281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קָרָאתִי קְרִיאַת שְׁמַע</a:t>
              </a:r>
            </a:p>
          </p:txBody>
        </p:sp>
      </p:grpSp>
      <p:grpSp>
        <p:nvGrpSpPr>
          <p:cNvPr id="108" name="קבוצה 107">
            <a:extLst>
              <a:ext uri="{FF2B5EF4-FFF2-40B4-BE49-F238E27FC236}">
                <a16:creationId xmlns:a16="http://schemas.microsoft.com/office/drawing/2014/main" id="{CB2B9222-F533-4155-8C78-5F479F47B284}"/>
              </a:ext>
            </a:extLst>
          </p:cNvPr>
          <p:cNvGrpSpPr/>
          <p:nvPr/>
        </p:nvGrpSpPr>
        <p:grpSpPr>
          <a:xfrm>
            <a:off x="5532953" y="6654704"/>
            <a:ext cx="1623193" cy="1669938"/>
            <a:chOff x="5532953" y="3147293"/>
            <a:chExt cx="1623193" cy="1669938"/>
          </a:xfrm>
        </p:grpSpPr>
        <p:sp>
          <p:nvSpPr>
            <p:cNvPr id="109" name="מלבן 108">
              <a:extLst>
                <a:ext uri="{FF2B5EF4-FFF2-40B4-BE49-F238E27FC236}">
                  <a16:creationId xmlns:a16="http://schemas.microsoft.com/office/drawing/2014/main" id="{7B876993-D63D-43DA-9846-56E35332195D}"/>
                </a:ext>
              </a:extLst>
            </p:cNvPr>
            <p:cNvSpPr/>
            <p:nvPr/>
          </p:nvSpPr>
          <p:spPr>
            <a:xfrm>
              <a:off x="6994146" y="318034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10" name="תיבת טקסט 109">
              <a:extLst>
                <a:ext uri="{FF2B5EF4-FFF2-40B4-BE49-F238E27FC236}">
                  <a16:creationId xmlns:a16="http://schemas.microsoft.com/office/drawing/2014/main" id="{E52AE085-9B53-4833-9757-AF2C511444C0}"/>
                </a:ext>
              </a:extLst>
            </p:cNvPr>
            <p:cNvSpPr txBox="1"/>
            <p:nvPr/>
          </p:nvSpPr>
          <p:spPr>
            <a:xfrm>
              <a:off x="5643558" y="314729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נָתַתִּי צְדָקָה</a:t>
              </a:r>
            </a:p>
          </p:txBody>
        </p:sp>
        <p:sp>
          <p:nvSpPr>
            <p:cNvPr id="111" name="מלבן 110">
              <a:extLst>
                <a:ext uri="{FF2B5EF4-FFF2-40B4-BE49-F238E27FC236}">
                  <a16:creationId xmlns:a16="http://schemas.microsoft.com/office/drawing/2014/main" id="{17D74F26-4B33-4203-8EF6-567210B4CA12}"/>
                </a:ext>
              </a:extLst>
            </p:cNvPr>
            <p:cNvSpPr/>
            <p:nvPr/>
          </p:nvSpPr>
          <p:spPr>
            <a:xfrm>
              <a:off x="6994146" y="33949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12" name="תיבת טקסט 111">
              <a:extLst>
                <a:ext uri="{FF2B5EF4-FFF2-40B4-BE49-F238E27FC236}">
                  <a16:creationId xmlns:a16="http://schemas.microsoft.com/office/drawing/2014/main" id="{7C264705-C88C-44BD-859F-A302398C212B}"/>
                </a:ext>
              </a:extLst>
            </p:cNvPr>
            <p:cNvSpPr txBox="1"/>
            <p:nvPr/>
          </p:nvSpPr>
          <p:spPr>
            <a:xfrm>
              <a:off x="5643558" y="33472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הִתְפַּלַּלְתִּי תְּפִילַּת שַׁחֲרִית עִם הַלֵּל</a:t>
              </a:r>
            </a:p>
          </p:txBody>
        </p:sp>
        <p:sp>
          <p:nvSpPr>
            <p:cNvPr id="113" name="מלבן 112">
              <a:extLst>
                <a:ext uri="{FF2B5EF4-FFF2-40B4-BE49-F238E27FC236}">
                  <a16:creationId xmlns:a16="http://schemas.microsoft.com/office/drawing/2014/main" id="{3527D848-B818-452E-A801-507A39B21623}"/>
                </a:ext>
              </a:extLst>
            </p:cNvPr>
            <p:cNvSpPr/>
            <p:nvPr/>
          </p:nvSpPr>
          <p:spPr>
            <a:xfrm>
              <a:off x="6994146" y="374866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14" name="תיבת טקסט 113">
              <a:extLst>
                <a:ext uri="{FF2B5EF4-FFF2-40B4-BE49-F238E27FC236}">
                  <a16:creationId xmlns:a16="http://schemas.microsoft.com/office/drawing/2014/main" id="{0C58450B-9F13-4717-8DEA-6FE47EB3E0EC}"/>
                </a:ext>
              </a:extLst>
            </p:cNvPr>
            <p:cNvSpPr txBox="1"/>
            <p:nvPr/>
          </p:nvSpPr>
          <p:spPr>
            <a:xfrm>
              <a:off x="5643558" y="371397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עָזַרְתִּי בַּבַּיִת</a:t>
              </a:r>
            </a:p>
          </p:txBody>
        </p:sp>
        <p:sp>
          <p:nvSpPr>
            <p:cNvPr id="115" name="מלבן 114">
              <a:extLst>
                <a:ext uri="{FF2B5EF4-FFF2-40B4-BE49-F238E27FC236}">
                  <a16:creationId xmlns:a16="http://schemas.microsoft.com/office/drawing/2014/main" id="{4BF67F7B-ED33-4CA3-8BE8-D838D14AE7FF}"/>
                </a:ext>
              </a:extLst>
            </p:cNvPr>
            <p:cNvSpPr/>
            <p:nvPr/>
          </p:nvSpPr>
          <p:spPr>
            <a:xfrm>
              <a:off x="6994146" y="39866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16" name="תיבת טקסט 115">
              <a:extLst>
                <a:ext uri="{FF2B5EF4-FFF2-40B4-BE49-F238E27FC236}">
                  <a16:creationId xmlns:a16="http://schemas.microsoft.com/office/drawing/2014/main" id="{B43966E8-2D71-4ACF-95AF-375802EAA536}"/>
                </a:ext>
              </a:extLst>
            </p:cNvPr>
            <p:cNvSpPr txBox="1"/>
            <p:nvPr/>
          </p:nvSpPr>
          <p:spPr>
            <a:xfrm>
              <a:off x="5532953" y="3926652"/>
              <a:ext cx="1478605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15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הִשְׁתַּתַּפְתִּי בְּהַדְלָקַת נֵרוֹת חֲנֻכָּה לִפְנֵי שַׁבָּת</a:t>
              </a:r>
            </a:p>
          </p:txBody>
        </p:sp>
        <p:sp>
          <p:nvSpPr>
            <p:cNvPr id="117" name="מלבן 116">
              <a:extLst>
                <a:ext uri="{FF2B5EF4-FFF2-40B4-BE49-F238E27FC236}">
                  <a16:creationId xmlns:a16="http://schemas.microsoft.com/office/drawing/2014/main" id="{650E1EF0-B26E-426B-ADE7-1BC1F4B09C44}"/>
                </a:ext>
              </a:extLst>
            </p:cNvPr>
            <p:cNvSpPr/>
            <p:nvPr/>
          </p:nvSpPr>
          <p:spPr>
            <a:xfrm>
              <a:off x="6994146" y="45952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18" name="תיבת טקסט 117">
              <a:extLst>
                <a:ext uri="{FF2B5EF4-FFF2-40B4-BE49-F238E27FC236}">
                  <a16:creationId xmlns:a16="http://schemas.microsoft.com/office/drawing/2014/main" id="{88955706-635E-4246-AE8C-8B4CB4CA36AC}"/>
                </a:ext>
              </a:extLst>
            </p:cNvPr>
            <p:cNvSpPr txBox="1"/>
            <p:nvPr/>
          </p:nvSpPr>
          <p:spPr>
            <a:xfrm>
              <a:off x="5643558" y="45536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קָרָאתִי קְרִיאַת שְׁמַע</a:t>
              </a:r>
            </a:p>
          </p:txBody>
        </p:sp>
        <p:sp>
          <p:nvSpPr>
            <p:cNvPr id="119" name="מלבן 118">
              <a:extLst>
                <a:ext uri="{FF2B5EF4-FFF2-40B4-BE49-F238E27FC236}">
                  <a16:creationId xmlns:a16="http://schemas.microsoft.com/office/drawing/2014/main" id="{835B1D9E-D7AD-4D6A-A40A-7C1FAB11B1CF}"/>
                </a:ext>
              </a:extLst>
            </p:cNvPr>
            <p:cNvSpPr/>
            <p:nvPr/>
          </p:nvSpPr>
          <p:spPr>
            <a:xfrm>
              <a:off x="6994146" y="43539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20" name="תיבת טקסט 119">
              <a:extLst>
                <a:ext uri="{FF2B5EF4-FFF2-40B4-BE49-F238E27FC236}">
                  <a16:creationId xmlns:a16="http://schemas.microsoft.com/office/drawing/2014/main" id="{AF029B67-FB07-433D-996B-B6BE68D44A43}"/>
                </a:ext>
              </a:extLst>
            </p:cNvPr>
            <p:cNvSpPr txBox="1"/>
            <p:nvPr/>
          </p:nvSpPr>
          <p:spPr>
            <a:xfrm>
              <a:off x="5643558" y="43123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הִדְלַקְתִּי נֵרוֹת שַׁבָּת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951469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</TotalTime>
  <Words>338</Words>
  <Application>Microsoft Office PowerPoint</Application>
  <PresentationFormat>מותאם אישית</PresentationFormat>
  <Paragraphs>96</Paragraphs>
  <Slides>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</vt:i4>
      </vt:variant>
    </vt:vector>
  </HeadingPairs>
  <TitlesOfParts>
    <vt:vector size="7" baseType="lpstr">
      <vt:lpstr>Shavis FM</vt:lpstr>
      <vt:lpstr>Arial</vt:lpstr>
      <vt:lpstr>Calibri</vt:lpstr>
      <vt:lpstr>Calibri Light</vt:lpstr>
      <vt:lpstr>ערכת נושא Office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15</cp:revision>
  <dcterms:created xsi:type="dcterms:W3CDTF">2021-11-25T09:40:51Z</dcterms:created>
  <dcterms:modified xsi:type="dcterms:W3CDTF">2022-12-15T09:00:47Z</dcterms:modified>
</cp:coreProperties>
</file>