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7" r:id="rId2"/>
    <p:sldId id="258" r:id="rId3"/>
  </p:sldIdLst>
  <p:sldSz cx="7559675" cy="10691813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Shavis FM" panose="00000500000000000000" pitchFamily="50" charset="-79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3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54" d="100"/>
          <a:sy n="54" d="100"/>
        </p:scale>
        <p:origin x="25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11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048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333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197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04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590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775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644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220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144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613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7068-8B73-4509-A64A-D1F7ED0F7583}" type="datetimeFigureOut">
              <a:rPr lang="he-IL" smtClean="0"/>
              <a:t>כ"א/כסלו/תשפ"ג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C588-E140-496F-8604-F5B29FE63B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657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1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r" defTabSz="755934" rtl="1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r" defTabSz="755934" rtl="1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r" defTabSz="755934" rtl="1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CBC311D-081A-2073-CEC9-D95903993C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79E4713D-1DA1-40D5-B875-4DF426010B3E}"/>
              </a:ext>
            </a:extLst>
          </p:cNvPr>
          <p:cNvGrpSpPr/>
          <p:nvPr/>
        </p:nvGrpSpPr>
        <p:grpSpPr>
          <a:xfrm>
            <a:off x="5643558" y="3166343"/>
            <a:ext cx="1512588" cy="1574688"/>
            <a:chOff x="5643558" y="3166343"/>
            <a:chExt cx="1512588" cy="157468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A3A3163D-B65F-48C6-AA7C-BCA1615ECB92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BDE3C110-03E3-4F55-83AF-64402BBD2BF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6B5ADCA1-B0D2-4AF3-B801-FA665DF21D3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BEAE7DFC-CD19-407F-A9AF-2E0B2939ABD3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54278045-F45A-41E8-A550-09C7B9092603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61DE880F-6543-4EC6-99F0-E87F14A4D906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7231A5B1-E48A-4AA4-9F60-0B6585B4711B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7C306CF7-A286-45B4-B2F1-A9618558A486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9C802179-3975-4C53-8136-46F3B6C38B44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E8BDB058-2560-48AA-89EE-4CFF9C4B61A7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DFFDA74-2D5A-4DE8-AABF-F6A58198E5B6}"/>
              </a:ext>
            </a:extLst>
          </p:cNvPr>
          <p:cNvSpPr txBox="1"/>
          <p:nvPr/>
        </p:nvSpPr>
        <p:spPr>
          <a:xfrm>
            <a:off x="5704131" y="270352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שני כ"ה כסלו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FFB1D943-9544-4E19-93ED-B9A2E6BD2E06}"/>
              </a:ext>
            </a:extLst>
          </p:cNvPr>
          <p:cNvSpPr txBox="1"/>
          <p:nvPr/>
        </p:nvSpPr>
        <p:spPr>
          <a:xfrm>
            <a:off x="3930883" y="307258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שלישי כ"ו כסלו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A82CEF11-956F-41AF-ACBA-7280084E0894}"/>
              </a:ext>
            </a:extLst>
          </p:cNvPr>
          <p:cNvSpPr txBox="1"/>
          <p:nvPr/>
        </p:nvSpPr>
        <p:spPr>
          <a:xfrm>
            <a:off x="2166102" y="3094515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רביעי כ"ז כסלו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4A6889E-9679-47AB-BECD-8DF4D68D4D71}"/>
              </a:ext>
            </a:extLst>
          </p:cNvPr>
          <p:cNvSpPr txBox="1"/>
          <p:nvPr/>
        </p:nvSpPr>
        <p:spPr>
          <a:xfrm>
            <a:off x="409788" y="268464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חמישי כ"ח כסלו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ACD213F9-DDA5-45B8-B509-3F6BE6004A4F}"/>
              </a:ext>
            </a:extLst>
          </p:cNvPr>
          <p:cNvSpPr txBox="1"/>
          <p:nvPr/>
        </p:nvSpPr>
        <p:spPr>
          <a:xfrm>
            <a:off x="5687197" y="622567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שישי כ"ט כסלו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D129D02-14C7-48CC-B41A-7819AB2FE9C4}"/>
              </a:ext>
            </a:extLst>
          </p:cNvPr>
          <p:cNvSpPr txBox="1"/>
          <p:nvPr/>
        </p:nvSpPr>
        <p:spPr>
          <a:xfrm>
            <a:off x="3922416" y="6510063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שבת קודש ל' כסלו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B93F3928-349E-412C-AB56-00277EE25AE1}"/>
              </a:ext>
            </a:extLst>
          </p:cNvPr>
          <p:cNvSpPr txBox="1"/>
          <p:nvPr/>
        </p:nvSpPr>
        <p:spPr>
          <a:xfrm>
            <a:off x="2157635" y="6523522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ראשון א' טבת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FEDA54-C518-4DDB-A14E-240F21541B7D}"/>
              </a:ext>
            </a:extLst>
          </p:cNvPr>
          <p:cNvSpPr txBox="1"/>
          <p:nvPr/>
        </p:nvSpPr>
        <p:spPr>
          <a:xfrm>
            <a:off x="392854" y="6122117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יום שני ב' טבת</a:t>
            </a:r>
          </a:p>
        </p:txBody>
      </p: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8A658233-9B35-4360-8537-C9CF9C68B79B}"/>
              </a:ext>
            </a:extLst>
          </p:cNvPr>
          <p:cNvGrpSpPr/>
          <p:nvPr/>
        </p:nvGrpSpPr>
        <p:grpSpPr>
          <a:xfrm>
            <a:off x="3854681" y="3543299"/>
            <a:ext cx="1512588" cy="1574688"/>
            <a:chOff x="5643558" y="3166343"/>
            <a:chExt cx="1512588" cy="1574688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DCF3F5E7-BD89-486F-8B90-6E588839BDA0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34D4AE4F-646E-4CCD-B7C5-E3C780C7AE32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92F743BC-8B63-4D59-87A7-5C9B2A934240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41444CC1-E1F7-48F9-BF82-5E8C94D84A4C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36" name="מלבן 35">
              <a:extLst>
                <a:ext uri="{FF2B5EF4-FFF2-40B4-BE49-F238E27FC236}">
                  <a16:creationId xmlns:a16="http://schemas.microsoft.com/office/drawing/2014/main" id="{90C6FFE1-E369-4939-A673-70002B3DDC30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063B98E8-BC78-49DD-8DD2-3595633551EA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id="{3B3B66F7-6F94-4E96-866B-DB2DDB8FE60A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FFF3B794-775F-4910-A203-D53C7263AFFD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40" name="מלבן 39">
              <a:extLst>
                <a:ext uri="{FF2B5EF4-FFF2-40B4-BE49-F238E27FC236}">
                  <a16:creationId xmlns:a16="http://schemas.microsoft.com/office/drawing/2014/main" id="{BBB8261D-E0F0-4B55-8741-2F386293758E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EA3326D9-ED14-4226-B82A-5544D74989E2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36E446AB-BBB5-407D-94DA-9D90619E0170}"/>
              </a:ext>
            </a:extLst>
          </p:cNvPr>
          <p:cNvGrpSpPr/>
          <p:nvPr/>
        </p:nvGrpSpPr>
        <p:grpSpPr>
          <a:xfrm>
            <a:off x="2082736" y="3556187"/>
            <a:ext cx="1512588" cy="1574688"/>
            <a:chOff x="5643558" y="3166343"/>
            <a:chExt cx="1512588" cy="1574688"/>
          </a:xfrm>
        </p:grpSpPr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E4964159-2EB4-4B33-A01C-852F38F0F993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F8938E5B-65D6-4B0E-BAA0-60827635212D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45" name="מלבן 44">
              <a:extLst>
                <a:ext uri="{FF2B5EF4-FFF2-40B4-BE49-F238E27FC236}">
                  <a16:creationId xmlns:a16="http://schemas.microsoft.com/office/drawing/2014/main" id="{5B248548-DB9F-4534-BABE-AC5D6A64D5B8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F665CCE5-39CB-40AF-8957-479CF48A6090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D05F946E-0220-49F2-9700-9C39FDC1FE7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2C0EFC4C-1B1B-4E54-A5DA-82A0DF7C5770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A4531D39-E1CC-4BA7-AF69-04EC72D85FC8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0" name="תיבת טקסט 49">
              <a:extLst>
                <a:ext uri="{FF2B5EF4-FFF2-40B4-BE49-F238E27FC236}">
                  <a16:creationId xmlns:a16="http://schemas.microsoft.com/office/drawing/2014/main" id="{85283FDD-C606-451A-882E-B82D94043F22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89655F39-AAA6-43DA-8B7E-40D196525E22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43D3D95C-6E78-4524-B41A-EDEC0EDB3F9B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76261C10-6C03-4CE2-8501-7FA8011FD4AA}"/>
              </a:ext>
            </a:extLst>
          </p:cNvPr>
          <p:cNvGrpSpPr/>
          <p:nvPr/>
        </p:nvGrpSpPr>
        <p:grpSpPr>
          <a:xfrm>
            <a:off x="336192" y="3171137"/>
            <a:ext cx="1512588" cy="1574688"/>
            <a:chOff x="5643558" y="3166343"/>
            <a:chExt cx="1512588" cy="1574688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789694B5-949C-49A1-BAFC-4579E69444C7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9D765398-2856-4AF4-A37A-8A76AC0CA307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EEE79A59-EB6F-4F13-95E0-8EED5665DF5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0460AA41-2FE9-44C5-BE74-E8D050BA03C6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61F99611-0EEB-4782-843F-D5D97A3EFF1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DBB90229-1A38-4EE9-90D7-8AE15FFD56BF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325ACCD6-CD6E-4B97-95C3-699A6A669A9D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1" name="תיבת טקסט 60">
              <a:extLst>
                <a:ext uri="{FF2B5EF4-FFF2-40B4-BE49-F238E27FC236}">
                  <a16:creationId xmlns:a16="http://schemas.microsoft.com/office/drawing/2014/main" id="{76C9C0E4-046B-4580-921C-F0FFE2D35C37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98B2BEA4-1909-479C-9172-5D9EEE2E679F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3" name="תיבת טקסט 62">
              <a:extLst>
                <a:ext uri="{FF2B5EF4-FFF2-40B4-BE49-F238E27FC236}">
                  <a16:creationId xmlns:a16="http://schemas.microsoft.com/office/drawing/2014/main" id="{46BBF191-8781-4F36-93D8-E405F5801009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72B73AEB-DD28-4108-9386-0C87234ED6DC}"/>
              </a:ext>
            </a:extLst>
          </p:cNvPr>
          <p:cNvGrpSpPr/>
          <p:nvPr/>
        </p:nvGrpSpPr>
        <p:grpSpPr>
          <a:xfrm>
            <a:off x="5532953" y="6673754"/>
            <a:ext cx="1623193" cy="1574688"/>
            <a:chOff x="5532953" y="3166343"/>
            <a:chExt cx="1623193" cy="1574688"/>
          </a:xfrm>
        </p:grpSpPr>
        <p:sp>
          <p:nvSpPr>
            <p:cNvPr id="65" name="מלבן 64">
              <a:extLst>
                <a:ext uri="{FF2B5EF4-FFF2-40B4-BE49-F238E27FC236}">
                  <a16:creationId xmlns:a16="http://schemas.microsoft.com/office/drawing/2014/main" id="{E181C861-EB5F-4F7C-9428-F5282CB4CEE8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6" name="תיבת טקסט 65">
              <a:extLst>
                <a:ext uri="{FF2B5EF4-FFF2-40B4-BE49-F238E27FC236}">
                  <a16:creationId xmlns:a16="http://schemas.microsoft.com/office/drawing/2014/main" id="{2925CD09-65DA-444F-B9D9-D0F32AA84B93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id="{2C6AE3CB-D6F9-4475-9E4B-D9D6FECC31DD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8" name="תיבת טקסט 67">
              <a:extLst>
                <a:ext uri="{FF2B5EF4-FFF2-40B4-BE49-F238E27FC236}">
                  <a16:creationId xmlns:a16="http://schemas.microsoft.com/office/drawing/2014/main" id="{05E48B31-5901-4B56-BBDF-F810085631F4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E1DB66B2-4EC9-40F7-A6E2-09427CB2879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2A20E669-375C-4A39-A5D9-281C079B6DF9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71" name="מלבן 70">
              <a:extLst>
                <a:ext uri="{FF2B5EF4-FFF2-40B4-BE49-F238E27FC236}">
                  <a16:creationId xmlns:a16="http://schemas.microsoft.com/office/drawing/2014/main" id="{631D647E-D136-4EE1-9FAD-2343CABEBEA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2" name="תיבת טקסט 71">
              <a:extLst>
                <a:ext uri="{FF2B5EF4-FFF2-40B4-BE49-F238E27FC236}">
                  <a16:creationId xmlns:a16="http://schemas.microsoft.com/office/drawing/2014/main" id="{F6510AB5-8593-4FAD-8ADC-66FD2519B278}"/>
                </a:ext>
              </a:extLst>
            </p:cNvPr>
            <p:cNvSpPr txBox="1"/>
            <p:nvPr/>
          </p:nvSpPr>
          <p:spPr>
            <a:xfrm>
              <a:off x="5532953" y="4066352"/>
              <a:ext cx="1478605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 לפני שבת</a:t>
              </a:r>
            </a:p>
          </p:txBody>
        </p:sp>
        <p:sp>
          <p:nvSpPr>
            <p:cNvPr id="73" name="מלבן 72">
              <a:extLst>
                <a:ext uri="{FF2B5EF4-FFF2-40B4-BE49-F238E27FC236}">
                  <a16:creationId xmlns:a16="http://schemas.microsoft.com/office/drawing/2014/main" id="{9842BF7D-8913-42B2-8FFC-57A647003B53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4" name="תיבת טקסט 73">
              <a:extLst>
                <a:ext uri="{FF2B5EF4-FFF2-40B4-BE49-F238E27FC236}">
                  <a16:creationId xmlns:a16="http://schemas.microsoft.com/office/drawing/2014/main" id="{C0593FA2-1134-4E80-9AE9-70C06C6F0541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11364386-1439-48EA-89F8-555392DEBBDB}"/>
              </a:ext>
            </a:extLst>
          </p:cNvPr>
          <p:cNvGrpSpPr/>
          <p:nvPr/>
        </p:nvGrpSpPr>
        <p:grpSpPr>
          <a:xfrm>
            <a:off x="3847571" y="6991441"/>
            <a:ext cx="1570500" cy="1718622"/>
            <a:chOff x="5585646" y="3157876"/>
            <a:chExt cx="1570500" cy="1718622"/>
          </a:xfrm>
        </p:grpSpPr>
        <p:sp>
          <p:nvSpPr>
            <p:cNvPr id="76" name="מלבן 75">
              <a:extLst>
                <a:ext uri="{FF2B5EF4-FFF2-40B4-BE49-F238E27FC236}">
                  <a16:creationId xmlns:a16="http://schemas.microsoft.com/office/drawing/2014/main" id="{FB2CAE02-0383-4A4F-BD24-F237EB2EC20A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7" name="תיבת טקסט 76">
              <a:extLst>
                <a:ext uri="{FF2B5EF4-FFF2-40B4-BE49-F238E27FC236}">
                  <a16:creationId xmlns:a16="http://schemas.microsoft.com/office/drawing/2014/main" id="{6C800888-3B23-4793-924D-6FBFF220A95C}"/>
                </a:ext>
              </a:extLst>
            </p:cNvPr>
            <p:cNvSpPr txBox="1"/>
            <p:nvPr/>
          </p:nvSpPr>
          <p:spPr>
            <a:xfrm>
              <a:off x="5585647" y="3157876"/>
              <a:ext cx="1459778" cy="428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לשבת עם הלל</a:t>
              </a:r>
            </a:p>
          </p:txBody>
        </p:sp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8F44E441-8827-4D7B-9E0C-8A45867D410E}"/>
                </a:ext>
              </a:extLst>
            </p:cNvPr>
            <p:cNvSpPr/>
            <p:nvPr/>
          </p:nvSpPr>
          <p:spPr>
            <a:xfrm>
              <a:off x="6994146" y="359390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A2956E62-F701-44AA-ADFA-046EB7CE67D8}"/>
                </a:ext>
              </a:extLst>
            </p:cNvPr>
            <p:cNvSpPr txBox="1"/>
            <p:nvPr/>
          </p:nvSpPr>
          <p:spPr>
            <a:xfrm>
              <a:off x="5677425" y="356317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80" name="מלבן 79">
              <a:extLst>
                <a:ext uri="{FF2B5EF4-FFF2-40B4-BE49-F238E27FC236}">
                  <a16:creationId xmlns:a16="http://schemas.microsoft.com/office/drawing/2014/main" id="{2AA11D95-1C1A-4031-9BB4-330199D12BE4}"/>
                </a:ext>
              </a:extLst>
            </p:cNvPr>
            <p:cNvSpPr/>
            <p:nvPr/>
          </p:nvSpPr>
          <p:spPr>
            <a:xfrm>
              <a:off x="6994146" y="3848149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1" name="תיבת טקסט 80">
              <a:extLst>
                <a:ext uri="{FF2B5EF4-FFF2-40B4-BE49-F238E27FC236}">
                  <a16:creationId xmlns:a16="http://schemas.microsoft.com/office/drawing/2014/main" id="{D1206887-8CFA-418D-A662-029CAF66D3B3}"/>
                </a:ext>
              </a:extLst>
            </p:cNvPr>
            <p:cNvSpPr txBox="1"/>
            <p:nvPr/>
          </p:nvSpPr>
          <p:spPr>
            <a:xfrm>
              <a:off x="5677425" y="3788054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אמרתי דבר תורה בשולחן שבת</a:t>
              </a:r>
            </a:p>
          </p:txBody>
        </p:sp>
        <p:sp>
          <p:nvSpPr>
            <p:cNvPr id="82" name="מלבן 81">
              <a:extLst>
                <a:ext uri="{FF2B5EF4-FFF2-40B4-BE49-F238E27FC236}">
                  <a16:creationId xmlns:a16="http://schemas.microsoft.com/office/drawing/2014/main" id="{BBA26FD1-866A-410F-92E6-E7C2360B0189}"/>
                </a:ext>
              </a:extLst>
            </p:cNvPr>
            <p:cNvSpPr/>
            <p:nvPr/>
          </p:nvSpPr>
          <p:spPr>
            <a:xfrm>
              <a:off x="6994146" y="4253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3" name="תיבת טקסט 82">
              <a:extLst>
                <a:ext uri="{FF2B5EF4-FFF2-40B4-BE49-F238E27FC236}">
                  <a16:creationId xmlns:a16="http://schemas.microsoft.com/office/drawing/2014/main" id="{B0E40DB4-2A24-46AD-A852-4D20B165BF8B}"/>
                </a:ext>
              </a:extLst>
            </p:cNvPr>
            <p:cNvSpPr txBox="1"/>
            <p:nvPr/>
          </p:nvSpPr>
          <p:spPr>
            <a:xfrm>
              <a:off x="5585646" y="4201821"/>
              <a:ext cx="1459779" cy="4263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 במוצ"ש</a:t>
              </a: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9C10F5CA-007A-4C6B-BA66-E6CC7CD71AEC}"/>
                </a:ext>
              </a:extLst>
            </p:cNvPr>
            <p:cNvSpPr/>
            <p:nvPr/>
          </p:nvSpPr>
          <p:spPr>
            <a:xfrm>
              <a:off x="6994146" y="463754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3C2F3410-DA7C-40BA-B692-2A04332F5C92}"/>
                </a:ext>
              </a:extLst>
            </p:cNvPr>
            <p:cNvSpPr txBox="1"/>
            <p:nvPr/>
          </p:nvSpPr>
          <p:spPr>
            <a:xfrm>
              <a:off x="5677425" y="46129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086F98FC-8DC3-4EC7-8802-2065BC484469}"/>
              </a:ext>
            </a:extLst>
          </p:cNvPr>
          <p:cNvGrpSpPr/>
          <p:nvPr/>
        </p:nvGrpSpPr>
        <p:grpSpPr>
          <a:xfrm>
            <a:off x="2082736" y="7004330"/>
            <a:ext cx="1512588" cy="1574688"/>
            <a:chOff x="5643558" y="3166343"/>
            <a:chExt cx="1512588" cy="1574688"/>
          </a:xfrm>
        </p:grpSpPr>
        <p:sp>
          <p:nvSpPr>
            <p:cNvPr id="87" name="מלבן 86">
              <a:extLst>
                <a:ext uri="{FF2B5EF4-FFF2-40B4-BE49-F238E27FC236}">
                  <a16:creationId xmlns:a16="http://schemas.microsoft.com/office/drawing/2014/main" id="{2A66C6BB-9824-4817-8271-50A82C78A2ED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6A62D9C1-EC6F-4AFA-A07D-1A154A7418E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02F904FC-9154-4C5E-8674-49D6AE629702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0" name="תיבת טקסט 89">
              <a:extLst>
                <a:ext uri="{FF2B5EF4-FFF2-40B4-BE49-F238E27FC236}">
                  <a16:creationId xmlns:a16="http://schemas.microsoft.com/office/drawing/2014/main" id="{8AFFA96D-CF67-48ED-80BF-3B23D47F08AD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556E56F2-33E7-4222-9897-ACEECD3D1AB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2" name="תיבת טקסט 91">
              <a:extLst>
                <a:ext uri="{FF2B5EF4-FFF2-40B4-BE49-F238E27FC236}">
                  <a16:creationId xmlns:a16="http://schemas.microsoft.com/office/drawing/2014/main" id="{EEB51428-4307-41D7-8AF1-66925FA6F44C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BFBF684E-0ECF-4920-ACAD-30389BAD485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2BF7F17A-054B-46B2-9BBF-7A3B19E9B880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השתתפתי בהדלקת נרות חנוכה</a:t>
              </a:r>
            </a:p>
          </p:txBody>
        </p:sp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B8539DCC-C2A6-43DA-8310-92053E9F4ABD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6" name="תיבת טקסט 95">
              <a:extLst>
                <a:ext uri="{FF2B5EF4-FFF2-40B4-BE49-F238E27FC236}">
                  <a16:creationId xmlns:a16="http://schemas.microsoft.com/office/drawing/2014/main" id="{067FA811-BD31-4ECE-BA73-767B09931956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9B8C85C0-6FE6-4AB6-ABE8-E38A3B6597A2}"/>
              </a:ext>
            </a:extLst>
          </p:cNvPr>
          <p:cNvGrpSpPr/>
          <p:nvPr/>
        </p:nvGrpSpPr>
        <p:grpSpPr>
          <a:xfrm>
            <a:off x="336136" y="6667691"/>
            <a:ext cx="1512588" cy="1335925"/>
            <a:chOff x="5643558" y="3257783"/>
            <a:chExt cx="1512588" cy="1335925"/>
          </a:xfrm>
        </p:grpSpPr>
        <p:sp>
          <p:nvSpPr>
            <p:cNvPr id="109" name="מלבן 108">
              <a:extLst>
                <a:ext uri="{FF2B5EF4-FFF2-40B4-BE49-F238E27FC236}">
                  <a16:creationId xmlns:a16="http://schemas.microsoft.com/office/drawing/2014/main" id="{DF345C2B-5498-4D04-B191-781F07B9165A}"/>
                </a:ext>
              </a:extLst>
            </p:cNvPr>
            <p:cNvSpPr/>
            <p:nvPr/>
          </p:nvSpPr>
          <p:spPr>
            <a:xfrm>
              <a:off x="6994146" y="329083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0" name="תיבת טקסט 109">
              <a:extLst>
                <a:ext uri="{FF2B5EF4-FFF2-40B4-BE49-F238E27FC236}">
                  <a16:creationId xmlns:a16="http://schemas.microsoft.com/office/drawing/2014/main" id="{E68B510D-00AE-4552-805C-DA49FDA6768A}"/>
                </a:ext>
              </a:extLst>
            </p:cNvPr>
            <p:cNvSpPr txBox="1"/>
            <p:nvPr/>
          </p:nvSpPr>
          <p:spPr>
            <a:xfrm>
              <a:off x="5643558" y="325778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נתתי צדקה</a:t>
              </a:r>
            </a:p>
          </p:txBody>
        </p:sp>
        <p:sp>
          <p:nvSpPr>
            <p:cNvPr id="111" name="מלבן 110">
              <a:extLst>
                <a:ext uri="{FF2B5EF4-FFF2-40B4-BE49-F238E27FC236}">
                  <a16:creationId xmlns:a16="http://schemas.microsoft.com/office/drawing/2014/main" id="{00878916-565B-4257-BB06-881FB28BB350}"/>
                </a:ext>
              </a:extLst>
            </p:cNvPr>
            <p:cNvSpPr/>
            <p:nvPr/>
          </p:nvSpPr>
          <p:spPr>
            <a:xfrm>
              <a:off x="6994146" y="36108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97E6114E-F4C7-47EB-883F-28B97050C6BC}"/>
                </a:ext>
              </a:extLst>
            </p:cNvPr>
            <p:cNvSpPr txBox="1"/>
            <p:nvPr/>
          </p:nvSpPr>
          <p:spPr>
            <a:xfrm>
              <a:off x="5643558" y="35631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התפללתי תפילת שחרית עם הלל</a:t>
              </a:r>
            </a:p>
          </p:txBody>
        </p:sp>
        <p:sp>
          <p:nvSpPr>
            <p:cNvPr id="113" name="מלבן 112">
              <a:extLst>
                <a:ext uri="{FF2B5EF4-FFF2-40B4-BE49-F238E27FC236}">
                  <a16:creationId xmlns:a16="http://schemas.microsoft.com/office/drawing/2014/main" id="{430C80DA-79CF-4C44-BCEB-AD65FDF56B99}"/>
                </a:ext>
              </a:extLst>
            </p:cNvPr>
            <p:cNvSpPr/>
            <p:nvPr/>
          </p:nvSpPr>
          <p:spPr>
            <a:xfrm>
              <a:off x="6994146" y="404457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 dirty="0"/>
            </a:p>
          </p:txBody>
        </p:sp>
        <p:sp>
          <p:nvSpPr>
            <p:cNvPr id="114" name="תיבת טקסט 113">
              <a:extLst>
                <a:ext uri="{FF2B5EF4-FFF2-40B4-BE49-F238E27FC236}">
                  <a16:creationId xmlns:a16="http://schemas.microsoft.com/office/drawing/2014/main" id="{88A3F341-B244-4594-8969-338C3B66FFAC}"/>
                </a:ext>
              </a:extLst>
            </p:cNvPr>
            <p:cNvSpPr txBox="1"/>
            <p:nvPr/>
          </p:nvSpPr>
          <p:spPr>
            <a:xfrm>
              <a:off x="5643558" y="400988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עזרתי בבית</a:t>
              </a:r>
            </a:p>
          </p:txBody>
        </p:sp>
        <p:sp>
          <p:nvSpPr>
            <p:cNvPr id="115" name="מלבן 114">
              <a:extLst>
                <a:ext uri="{FF2B5EF4-FFF2-40B4-BE49-F238E27FC236}">
                  <a16:creationId xmlns:a16="http://schemas.microsoft.com/office/drawing/2014/main" id="{7BF724AC-DF36-4A4E-883C-2D8907D8D54F}"/>
                </a:ext>
              </a:extLst>
            </p:cNvPr>
            <p:cNvSpPr/>
            <p:nvPr/>
          </p:nvSpPr>
          <p:spPr>
            <a:xfrm>
              <a:off x="6994146" y="4371690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6" name="תיבת טקסט 115">
              <a:extLst>
                <a:ext uri="{FF2B5EF4-FFF2-40B4-BE49-F238E27FC236}">
                  <a16:creationId xmlns:a16="http://schemas.microsoft.com/office/drawing/2014/main" id="{060AF962-E5B4-48EE-873B-1D3E96CA7337}"/>
                </a:ext>
              </a:extLst>
            </p:cNvPr>
            <p:cNvSpPr txBox="1"/>
            <p:nvPr/>
          </p:nvSpPr>
          <p:spPr>
            <a:xfrm>
              <a:off x="5643558" y="433017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קראתי קריאת שמע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721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57C3C21-4907-5942-E688-06D62CCFFA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79E4713D-1DA1-40D5-B875-4DF426010B3E}"/>
              </a:ext>
            </a:extLst>
          </p:cNvPr>
          <p:cNvGrpSpPr/>
          <p:nvPr/>
        </p:nvGrpSpPr>
        <p:grpSpPr>
          <a:xfrm>
            <a:off x="5643558" y="3166343"/>
            <a:ext cx="1512588" cy="1574688"/>
            <a:chOff x="5643558" y="3166343"/>
            <a:chExt cx="1512588" cy="157468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A3A3163D-B65F-48C6-AA7C-BCA1615ECB92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BDE3C110-03E3-4F55-83AF-64402BBD2BF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6B5ADCA1-B0D2-4AF3-B801-FA665DF21D3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BEAE7DFC-CD19-407F-A9AF-2E0B2939ABD3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54278045-F45A-41E8-A550-09C7B9092603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61DE880F-6543-4EC6-99F0-E87F14A4D906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7231A5B1-E48A-4AA4-9F60-0B6585B4711B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7C306CF7-A286-45B4-B2F1-A9618558A486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9C802179-3975-4C53-8136-46F3B6C38B44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9" name="תיבת טקסט 18">
              <a:extLst>
                <a:ext uri="{FF2B5EF4-FFF2-40B4-BE49-F238E27FC236}">
                  <a16:creationId xmlns:a16="http://schemas.microsoft.com/office/drawing/2014/main" id="{E8BDB058-2560-48AA-89EE-4CFF9C4B61A7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4DFFDA74-2D5A-4DE8-AABF-F6A58198E5B6}"/>
              </a:ext>
            </a:extLst>
          </p:cNvPr>
          <p:cNvSpPr txBox="1"/>
          <p:nvPr/>
        </p:nvSpPr>
        <p:spPr>
          <a:xfrm>
            <a:off x="5704131" y="270352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שֵׁנִי כ"ה כִּסְלֵו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FFB1D943-9544-4E19-93ED-B9A2E6BD2E06}"/>
              </a:ext>
            </a:extLst>
          </p:cNvPr>
          <p:cNvSpPr txBox="1"/>
          <p:nvPr/>
        </p:nvSpPr>
        <p:spPr>
          <a:xfrm>
            <a:off x="3930883" y="3072589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שְׁלִישִׁי כ"ו כִּסְלֵו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A82CEF11-956F-41AF-ACBA-7280084E0894}"/>
              </a:ext>
            </a:extLst>
          </p:cNvPr>
          <p:cNvSpPr txBox="1"/>
          <p:nvPr/>
        </p:nvSpPr>
        <p:spPr>
          <a:xfrm>
            <a:off x="2166102" y="3094515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רְבִיעִי כ"ז כִּסְלֵו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4A6889E-9679-47AB-BECD-8DF4D68D4D71}"/>
              </a:ext>
            </a:extLst>
          </p:cNvPr>
          <p:cNvSpPr txBox="1"/>
          <p:nvPr/>
        </p:nvSpPr>
        <p:spPr>
          <a:xfrm>
            <a:off x="409788" y="268464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חֲמִישִׁי כ"ח כִּסְלֵו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ACD213F9-DDA5-45B8-B509-3F6BE6004A4F}"/>
              </a:ext>
            </a:extLst>
          </p:cNvPr>
          <p:cNvSpPr txBox="1"/>
          <p:nvPr/>
        </p:nvSpPr>
        <p:spPr>
          <a:xfrm>
            <a:off x="5687197" y="6225671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שִׁשִּׁי כ"ט כִּסְלֵו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D129D02-14C7-48CC-B41A-7819AB2FE9C4}"/>
              </a:ext>
            </a:extLst>
          </p:cNvPr>
          <p:cNvSpPr txBox="1"/>
          <p:nvPr/>
        </p:nvSpPr>
        <p:spPr>
          <a:xfrm>
            <a:off x="3922416" y="6510063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שַׁבָּת קֹדֶשׁ ל' כִּסְלֵו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B93F3928-349E-412C-AB56-00277EE25AE1}"/>
              </a:ext>
            </a:extLst>
          </p:cNvPr>
          <p:cNvSpPr txBox="1"/>
          <p:nvPr/>
        </p:nvSpPr>
        <p:spPr>
          <a:xfrm>
            <a:off x="2157635" y="6523522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רִאשׁוֹן א' טֵבֵת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DFEDA54-C518-4DDB-A14E-240F21541B7D}"/>
              </a:ext>
            </a:extLst>
          </p:cNvPr>
          <p:cNvSpPr txBox="1"/>
          <p:nvPr/>
        </p:nvSpPr>
        <p:spPr>
          <a:xfrm>
            <a:off x="392854" y="6122117"/>
            <a:ext cx="1517936" cy="275075"/>
          </a:xfrm>
          <a:prstGeom prst="rect">
            <a:avLst/>
          </a:prstGeom>
          <a:noFill/>
        </p:spPr>
        <p:txBody>
          <a:bodyPr wrap="square" rtlCol="1">
            <a:prstTxWarp prst="textArchDown">
              <a:avLst/>
            </a:prstTxWarp>
            <a:spAutoFit/>
          </a:bodyPr>
          <a:lstStyle/>
          <a:p>
            <a:pPr algn="ctr" rtl="1">
              <a:lnSpc>
                <a:spcPts val="1300"/>
              </a:lnSpc>
            </a:pPr>
            <a:r>
              <a:rPr lang="he-IL" sz="145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יוֹם שֵׁנִי ב' טֵבֵת</a:t>
            </a:r>
          </a:p>
        </p:txBody>
      </p:sp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8A658233-9B35-4360-8537-C9CF9C68B79B}"/>
              </a:ext>
            </a:extLst>
          </p:cNvPr>
          <p:cNvGrpSpPr/>
          <p:nvPr/>
        </p:nvGrpSpPr>
        <p:grpSpPr>
          <a:xfrm>
            <a:off x="3854681" y="3543299"/>
            <a:ext cx="1512588" cy="1574688"/>
            <a:chOff x="5643558" y="3166343"/>
            <a:chExt cx="1512588" cy="1574688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DCF3F5E7-BD89-486F-8B90-6E588839BDA0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3" name="תיבת טקסט 32">
              <a:extLst>
                <a:ext uri="{FF2B5EF4-FFF2-40B4-BE49-F238E27FC236}">
                  <a16:creationId xmlns:a16="http://schemas.microsoft.com/office/drawing/2014/main" id="{34D4AE4F-646E-4CCD-B7C5-E3C780C7AE32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34" name="מלבן 33">
              <a:extLst>
                <a:ext uri="{FF2B5EF4-FFF2-40B4-BE49-F238E27FC236}">
                  <a16:creationId xmlns:a16="http://schemas.microsoft.com/office/drawing/2014/main" id="{92F743BC-8B63-4D59-87A7-5C9B2A934240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5" name="תיבת טקסט 34">
              <a:extLst>
                <a:ext uri="{FF2B5EF4-FFF2-40B4-BE49-F238E27FC236}">
                  <a16:creationId xmlns:a16="http://schemas.microsoft.com/office/drawing/2014/main" id="{41444CC1-E1F7-48F9-BF82-5E8C94D84A4C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36" name="מלבן 35">
              <a:extLst>
                <a:ext uri="{FF2B5EF4-FFF2-40B4-BE49-F238E27FC236}">
                  <a16:creationId xmlns:a16="http://schemas.microsoft.com/office/drawing/2014/main" id="{90C6FFE1-E369-4939-A673-70002B3DDC30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7" name="תיבת טקסט 36">
              <a:extLst>
                <a:ext uri="{FF2B5EF4-FFF2-40B4-BE49-F238E27FC236}">
                  <a16:creationId xmlns:a16="http://schemas.microsoft.com/office/drawing/2014/main" id="{063B98E8-BC78-49DD-8DD2-3595633551EA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38" name="מלבן 37">
              <a:extLst>
                <a:ext uri="{FF2B5EF4-FFF2-40B4-BE49-F238E27FC236}">
                  <a16:creationId xmlns:a16="http://schemas.microsoft.com/office/drawing/2014/main" id="{3B3B66F7-6F94-4E96-866B-DB2DDB8FE60A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FFF3B794-775F-4910-A203-D53C7263AFFD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40" name="מלבן 39">
              <a:extLst>
                <a:ext uri="{FF2B5EF4-FFF2-40B4-BE49-F238E27FC236}">
                  <a16:creationId xmlns:a16="http://schemas.microsoft.com/office/drawing/2014/main" id="{BBB8261D-E0F0-4B55-8741-2F386293758E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1" name="תיבת טקסט 40">
              <a:extLst>
                <a:ext uri="{FF2B5EF4-FFF2-40B4-BE49-F238E27FC236}">
                  <a16:creationId xmlns:a16="http://schemas.microsoft.com/office/drawing/2014/main" id="{EA3326D9-ED14-4226-B82A-5544D74989E2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36E446AB-BBB5-407D-94DA-9D90619E0170}"/>
              </a:ext>
            </a:extLst>
          </p:cNvPr>
          <p:cNvGrpSpPr/>
          <p:nvPr/>
        </p:nvGrpSpPr>
        <p:grpSpPr>
          <a:xfrm>
            <a:off x="2082736" y="3556187"/>
            <a:ext cx="1512588" cy="1574688"/>
            <a:chOff x="5643558" y="3166343"/>
            <a:chExt cx="1512588" cy="1574688"/>
          </a:xfrm>
        </p:grpSpPr>
        <p:sp>
          <p:nvSpPr>
            <p:cNvPr id="43" name="מלבן 42">
              <a:extLst>
                <a:ext uri="{FF2B5EF4-FFF2-40B4-BE49-F238E27FC236}">
                  <a16:creationId xmlns:a16="http://schemas.microsoft.com/office/drawing/2014/main" id="{E4964159-2EB4-4B33-A01C-852F38F0F993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F8938E5B-65D6-4B0E-BAA0-60827635212D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45" name="מלבן 44">
              <a:extLst>
                <a:ext uri="{FF2B5EF4-FFF2-40B4-BE49-F238E27FC236}">
                  <a16:creationId xmlns:a16="http://schemas.microsoft.com/office/drawing/2014/main" id="{5B248548-DB9F-4534-BABE-AC5D6A64D5B8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6" name="תיבת טקסט 45">
              <a:extLst>
                <a:ext uri="{FF2B5EF4-FFF2-40B4-BE49-F238E27FC236}">
                  <a16:creationId xmlns:a16="http://schemas.microsoft.com/office/drawing/2014/main" id="{F665CCE5-39CB-40AF-8957-479CF48A6090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47" name="מלבן 46">
              <a:extLst>
                <a:ext uri="{FF2B5EF4-FFF2-40B4-BE49-F238E27FC236}">
                  <a16:creationId xmlns:a16="http://schemas.microsoft.com/office/drawing/2014/main" id="{D05F946E-0220-49F2-9700-9C39FDC1FE7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48" name="תיבת טקסט 47">
              <a:extLst>
                <a:ext uri="{FF2B5EF4-FFF2-40B4-BE49-F238E27FC236}">
                  <a16:creationId xmlns:a16="http://schemas.microsoft.com/office/drawing/2014/main" id="{2C0EFC4C-1B1B-4E54-A5DA-82A0DF7C5770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49" name="מלבן 48">
              <a:extLst>
                <a:ext uri="{FF2B5EF4-FFF2-40B4-BE49-F238E27FC236}">
                  <a16:creationId xmlns:a16="http://schemas.microsoft.com/office/drawing/2014/main" id="{A4531D39-E1CC-4BA7-AF69-04EC72D85FC8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0" name="תיבת טקסט 49">
              <a:extLst>
                <a:ext uri="{FF2B5EF4-FFF2-40B4-BE49-F238E27FC236}">
                  <a16:creationId xmlns:a16="http://schemas.microsoft.com/office/drawing/2014/main" id="{85283FDD-C606-451A-882E-B82D94043F22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89655F39-AAA6-43DA-8B7E-40D196525E22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2" name="תיבת טקסט 51">
              <a:extLst>
                <a:ext uri="{FF2B5EF4-FFF2-40B4-BE49-F238E27FC236}">
                  <a16:creationId xmlns:a16="http://schemas.microsoft.com/office/drawing/2014/main" id="{43D3D95C-6E78-4524-B41A-EDEC0EDB3F9B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76261C10-6C03-4CE2-8501-7FA8011FD4AA}"/>
              </a:ext>
            </a:extLst>
          </p:cNvPr>
          <p:cNvGrpSpPr/>
          <p:nvPr/>
        </p:nvGrpSpPr>
        <p:grpSpPr>
          <a:xfrm>
            <a:off x="336192" y="3171137"/>
            <a:ext cx="1512588" cy="1574688"/>
            <a:chOff x="5643558" y="3166343"/>
            <a:chExt cx="1512588" cy="1574688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789694B5-949C-49A1-BAFC-4579E69444C7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5" name="תיבת טקסט 54">
              <a:extLst>
                <a:ext uri="{FF2B5EF4-FFF2-40B4-BE49-F238E27FC236}">
                  <a16:creationId xmlns:a16="http://schemas.microsoft.com/office/drawing/2014/main" id="{9D765398-2856-4AF4-A37A-8A76AC0CA307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56" name="מלבן 55">
              <a:extLst>
                <a:ext uri="{FF2B5EF4-FFF2-40B4-BE49-F238E27FC236}">
                  <a16:creationId xmlns:a16="http://schemas.microsoft.com/office/drawing/2014/main" id="{EEE79A59-EB6F-4F13-95E0-8EED5665DF53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7" name="תיבת טקסט 56">
              <a:extLst>
                <a:ext uri="{FF2B5EF4-FFF2-40B4-BE49-F238E27FC236}">
                  <a16:creationId xmlns:a16="http://schemas.microsoft.com/office/drawing/2014/main" id="{0460AA41-2FE9-44C5-BE74-E8D050BA03C6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58" name="מלבן 57">
              <a:extLst>
                <a:ext uri="{FF2B5EF4-FFF2-40B4-BE49-F238E27FC236}">
                  <a16:creationId xmlns:a16="http://schemas.microsoft.com/office/drawing/2014/main" id="{61F99611-0EEB-4782-843F-D5D97A3EFF1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59" name="תיבת טקסט 58">
              <a:extLst>
                <a:ext uri="{FF2B5EF4-FFF2-40B4-BE49-F238E27FC236}">
                  <a16:creationId xmlns:a16="http://schemas.microsoft.com/office/drawing/2014/main" id="{DBB90229-1A38-4EE9-90D7-8AE15FFD56BF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325ACCD6-CD6E-4B97-95C3-699A6A669A9D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1" name="תיבת טקסט 60">
              <a:extLst>
                <a:ext uri="{FF2B5EF4-FFF2-40B4-BE49-F238E27FC236}">
                  <a16:creationId xmlns:a16="http://schemas.microsoft.com/office/drawing/2014/main" id="{76C9C0E4-046B-4580-921C-F0FFE2D35C37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98B2BEA4-1909-479C-9172-5D9EEE2E679F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3" name="תיבת טקסט 62">
              <a:extLst>
                <a:ext uri="{FF2B5EF4-FFF2-40B4-BE49-F238E27FC236}">
                  <a16:creationId xmlns:a16="http://schemas.microsoft.com/office/drawing/2014/main" id="{46BBF191-8781-4F36-93D8-E405F5801009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72B73AEB-DD28-4108-9386-0C87234ED6DC}"/>
              </a:ext>
            </a:extLst>
          </p:cNvPr>
          <p:cNvGrpSpPr/>
          <p:nvPr/>
        </p:nvGrpSpPr>
        <p:grpSpPr>
          <a:xfrm>
            <a:off x="5532953" y="6673754"/>
            <a:ext cx="1623193" cy="1574688"/>
            <a:chOff x="5532953" y="3166343"/>
            <a:chExt cx="1623193" cy="1574688"/>
          </a:xfrm>
        </p:grpSpPr>
        <p:sp>
          <p:nvSpPr>
            <p:cNvPr id="65" name="מלבן 64">
              <a:extLst>
                <a:ext uri="{FF2B5EF4-FFF2-40B4-BE49-F238E27FC236}">
                  <a16:creationId xmlns:a16="http://schemas.microsoft.com/office/drawing/2014/main" id="{E181C861-EB5F-4F7C-9428-F5282CB4CEE8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6" name="תיבת טקסט 65">
              <a:extLst>
                <a:ext uri="{FF2B5EF4-FFF2-40B4-BE49-F238E27FC236}">
                  <a16:creationId xmlns:a16="http://schemas.microsoft.com/office/drawing/2014/main" id="{2925CD09-65DA-444F-B9D9-D0F32AA84B93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67" name="מלבן 66">
              <a:extLst>
                <a:ext uri="{FF2B5EF4-FFF2-40B4-BE49-F238E27FC236}">
                  <a16:creationId xmlns:a16="http://schemas.microsoft.com/office/drawing/2014/main" id="{2C6AE3CB-D6F9-4475-9E4B-D9D6FECC31DD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68" name="תיבת טקסט 67">
              <a:extLst>
                <a:ext uri="{FF2B5EF4-FFF2-40B4-BE49-F238E27FC236}">
                  <a16:creationId xmlns:a16="http://schemas.microsoft.com/office/drawing/2014/main" id="{05E48B31-5901-4B56-BBDF-F810085631F4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E1DB66B2-4EC9-40F7-A6E2-09427CB28792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2A20E669-375C-4A39-A5D9-281C079B6DF9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71" name="מלבן 70">
              <a:extLst>
                <a:ext uri="{FF2B5EF4-FFF2-40B4-BE49-F238E27FC236}">
                  <a16:creationId xmlns:a16="http://schemas.microsoft.com/office/drawing/2014/main" id="{631D647E-D136-4EE1-9FAD-2343CABEBEA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2" name="תיבת טקסט 71">
              <a:extLst>
                <a:ext uri="{FF2B5EF4-FFF2-40B4-BE49-F238E27FC236}">
                  <a16:creationId xmlns:a16="http://schemas.microsoft.com/office/drawing/2014/main" id="{F6510AB5-8593-4FAD-8ADC-66FD2519B278}"/>
                </a:ext>
              </a:extLst>
            </p:cNvPr>
            <p:cNvSpPr txBox="1"/>
            <p:nvPr/>
          </p:nvSpPr>
          <p:spPr>
            <a:xfrm>
              <a:off x="5532953" y="4066352"/>
              <a:ext cx="1478605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 לִפְנֵי שַׁבָּת</a:t>
              </a:r>
            </a:p>
          </p:txBody>
        </p:sp>
        <p:sp>
          <p:nvSpPr>
            <p:cNvPr id="73" name="מלבן 72">
              <a:extLst>
                <a:ext uri="{FF2B5EF4-FFF2-40B4-BE49-F238E27FC236}">
                  <a16:creationId xmlns:a16="http://schemas.microsoft.com/office/drawing/2014/main" id="{9842BF7D-8913-42B2-8FFC-57A647003B53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4" name="תיבת טקסט 73">
              <a:extLst>
                <a:ext uri="{FF2B5EF4-FFF2-40B4-BE49-F238E27FC236}">
                  <a16:creationId xmlns:a16="http://schemas.microsoft.com/office/drawing/2014/main" id="{C0593FA2-1134-4E80-9AE9-70C06C6F0541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11364386-1439-48EA-89F8-555392DEBBDB}"/>
              </a:ext>
            </a:extLst>
          </p:cNvPr>
          <p:cNvGrpSpPr/>
          <p:nvPr/>
        </p:nvGrpSpPr>
        <p:grpSpPr>
          <a:xfrm>
            <a:off x="3847571" y="6991441"/>
            <a:ext cx="1570500" cy="1718622"/>
            <a:chOff x="5585646" y="3157876"/>
            <a:chExt cx="1570500" cy="1718622"/>
          </a:xfrm>
        </p:grpSpPr>
        <p:sp>
          <p:nvSpPr>
            <p:cNvPr id="76" name="מלבן 75">
              <a:extLst>
                <a:ext uri="{FF2B5EF4-FFF2-40B4-BE49-F238E27FC236}">
                  <a16:creationId xmlns:a16="http://schemas.microsoft.com/office/drawing/2014/main" id="{FB2CAE02-0383-4A4F-BD24-F237EB2EC20A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7" name="תיבת טקסט 76">
              <a:extLst>
                <a:ext uri="{FF2B5EF4-FFF2-40B4-BE49-F238E27FC236}">
                  <a16:creationId xmlns:a16="http://schemas.microsoft.com/office/drawing/2014/main" id="{6C800888-3B23-4793-924D-6FBFF220A95C}"/>
                </a:ext>
              </a:extLst>
            </p:cNvPr>
            <p:cNvSpPr txBox="1"/>
            <p:nvPr/>
          </p:nvSpPr>
          <p:spPr>
            <a:xfrm>
              <a:off x="5585647" y="3157876"/>
              <a:ext cx="1459778" cy="428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15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תְּפִלַּת שַׁחֲרִית לְשַׁבָּת עִם הַלֵּל</a:t>
              </a:r>
            </a:p>
          </p:txBody>
        </p:sp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8F44E441-8827-4D7B-9E0C-8A45867D410E}"/>
                </a:ext>
              </a:extLst>
            </p:cNvPr>
            <p:cNvSpPr/>
            <p:nvPr/>
          </p:nvSpPr>
          <p:spPr>
            <a:xfrm>
              <a:off x="6994146" y="359390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A2956E62-F701-44AA-ADFA-046EB7CE67D8}"/>
                </a:ext>
              </a:extLst>
            </p:cNvPr>
            <p:cNvSpPr txBox="1"/>
            <p:nvPr/>
          </p:nvSpPr>
          <p:spPr>
            <a:xfrm>
              <a:off x="5677425" y="356317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80" name="מלבן 79">
              <a:extLst>
                <a:ext uri="{FF2B5EF4-FFF2-40B4-BE49-F238E27FC236}">
                  <a16:creationId xmlns:a16="http://schemas.microsoft.com/office/drawing/2014/main" id="{2AA11D95-1C1A-4031-9BB4-330199D12BE4}"/>
                </a:ext>
              </a:extLst>
            </p:cNvPr>
            <p:cNvSpPr/>
            <p:nvPr/>
          </p:nvSpPr>
          <p:spPr>
            <a:xfrm>
              <a:off x="6994146" y="3848149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1" name="תיבת טקסט 80">
              <a:extLst>
                <a:ext uri="{FF2B5EF4-FFF2-40B4-BE49-F238E27FC236}">
                  <a16:creationId xmlns:a16="http://schemas.microsoft.com/office/drawing/2014/main" id="{D1206887-8CFA-418D-A662-029CAF66D3B3}"/>
                </a:ext>
              </a:extLst>
            </p:cNvPr>
            <p:cNvSpPr txBox="1"/>
            <p:nvPr/>
          </p:nvSpPr>
          <p:spPr>
            <a:xfrm>
              <a:off x="5677425" y="3788054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אָמַרְתִּי דְּבַר תּוֹרָה בְּשֻׁלְחַן שַׁבָּת</a:t>
              </a:r>
            </a:p>
          </p:txBody>
        </p:sp>
        <p:sp>
          <p:nvSpPr>
            <p:cNvPr id="82" name="מלבן 81">
              <a:extLst>
                <a:ext uri="{FF2B5EF4-FFF2-40B4-BE49-F238E27FC236}">
                  <a16:creationId xmlns:a16="http://schemas.microsoft.com/office/drawing/2014/main" id="{BBA26FD1-866A-410F-92E6-E7C2360B0189}"/>
                </a:ext>
              </a:extLst>
            </p:cNvPr>
            <p:cNvSpPr/>
            <p:nvPr/>
          </p:nvSpPr>
          <p:spPr>
            <a:xfrm>
              <a:off x="6994146" y="4253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3" name="תיבת טקסט 82">
              <a:extLst>
                <a:ext uri="{FF2B5EF4-FFF2-40B4-BE49-F238E27FC236}">
                  <a16:creationId xmlns:a16="http://schemas.microsoft.com/office/drawing/2014/main" id="{B0E40DB4-2A24-46AD-A852-4D20B165BF8B}"/>
                </a:ext>
              </a:extLst>
            </p:cNvPr>
            <p:cNvSpPr txBox="1"/>
            <p:nvPr/>
          </p:nvSpPr>
          <p:spPr>
            <a:xfrm>
              <a:off x="5585646" y="4201821"/>
              <a:ext cx="1459779" cy="4263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 בְּמוֹצָ"שׁ</a:t>
              </a: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9C10F5CA-007A-4C6B-BA66-E6CC7CD71AEC}"/>
                </a:ext>
              </a:extLst>
            </p:cNvPr>
            <p:cNvSpPr/>
            <p:nvPr/>
          </p:nvSpPr>
          <p:spPr>
            <a:xfrm>
              <a:off x="6994146" y="463754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3C2F3410-DA7C-40BA-B692-2A04332F5C92}"/>
                </a:ext>
              </a:extLst>
            </p:cNvPr>
            <p:cNvSpPr txBox="1"/>
            <p:nvPr/>
          </p:nvSpPr>
          <p:spPr>
            <a:xfrm>
              <a:off x="5677425" y="46129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086F98FC-8DC3-4EC7-8802-2065BC484469}"/>
              </a:ext>
            </a:extLst>
          </p:cNvPr>
          <p:cNvGrpSpPr/>
          <p:nvPr/>
        </p:nvGrpSpPr>
        <p:grpSpPr>
          <a:xfrm>
            <a:off x="2082736" y="7004330"/>
            <a:ext cx="1512588" cy="1574688"/>
            <a:chOff x="5643558" y="3166343"/>
            <a:chExt cx="1512588" cy="1574688"/>
          </a:xfrm>
        </p:grpSpPr>
        <p:sp>
          <p:nvSpPr>
            <p:cNvPr id="87" name="מלבן 86">
              <a:extLst>
                <a:ext uri="{FF2B5EF4-FFF2-40B4-BE49-F238E27FC236}">
                  <a16:creationId xmlns:a16="http://schemas.microsoft.com/office/drawing/2014/main" id="{2A66C6BB-9824-4817-8271-50A82C78A2ED}"/>
                </a:ext>
              </a:extLst>
            </p:cNvPr>
            <p:cNvSpPr/>
            <p:nvPr/>
          </p:nvSpPr>
          <p:spPr>
            <a:xfrm>
              <a:off x="6994146" y="319939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6A62D9C1-EC6F-4AFA-A07D-1A154A7418EE}"/>
                </a:ext>
              </a:extLst>
            </p:cNvPr>
            <p:cNvSpPr txBox="1"/>
            <p:nvPr/>
          </p:nvSpPr>
          <p:spPr>
            <a:xfrm>
              <a:off x="5643558" y="3166343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02F904FC-9154-4C5E-8674-49D6AE629702}"/>
                </a:ext>
              </a:extLst>
            </p:cNvPr>
            <p:cNvSpPr/>
            <p:nvPr/>
          </p:nvSpPr>
          <p:spPr>
            <a:xfrm>
              <a:off x="6994146" y="345843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0" name="תיבת טקסט 89">
              <a:extLst>
                <a:ext uri="{FF2B5EF4-FFF2-40B4-BE49-F238E27FC236}">
                  <a16:creationId xmlns:a16="http://schemas.microsoft.com/office/drawing/2014/main" id="{8AFFA96D-CF67-48ED-80BF-3B23D47F08AD}"/>
                </a:ext>
              </a:extLst>
            </p:cNvPr>
            <p:cNvSpPr txBox="1"/>
            <p:nvPr/>
          </p:nvSpPr>
          <p:spPr>
            <a:xfrm>
              <a:off x="5643558" y="3410775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91" name="מלבן 90">
              <a:extLst>
                <a:ext uri="{FF2B5EF4-FFF2-40B4-BE49-F238E27FC236}">
                  <a16:creationId xmlns:a16="http://schemas.microsoft.com/office/drawing/2014/main" id="{556E56F2-33E7-4222-9897-ACEECD3D1AB8}"/>
                </a:ext>
              </a:extLst>
            </p:cNvPr>
            <p:cNvSpPr/>
            <p:nvPr/>
          </p:nvSpPr>
          <p:spPr>
            <a:xfrm>
              <a:off x="6994146" y="38566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2" name="תיבת טקסט 91">
              <a:extLst>
                <a:ext uri="{FF2B5EF4-FFF2-40B4-BE49-F238E27FC236}">
                  <a16:creationId xmlns:a16="http://schemas.microsoft.com/office/drawing/2014/main" id="{EEB51428-4307-41D7-8AF1-66925FA6F44C}"/>
                </a:ext>
              </a:extLst>
            </p:cNvPr>
            <p:cNvSpPr txBox="1"/>
            <p:nvPr/>
          </p:nvSpPr>
          <p:spPr>
            <a:xfrm>
              <a:off x="5643558" y="3821920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BFBF684E-0ECF-4920-ACAD-30389BAD4853}"/>
                </a:ext>
              </a:extLst>
            </p:cNvPr>
            <p:cNvSpPr/>
            <p:nvPr/>
          </p:nvSpPr>
          <p:spPr>
            <a:xfrm>
              <a:off x="6994146" y="4126308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2BF7F17A-054B-46B2-9BBF-7A3B19E9B880}"/>
                </a:ext>
              </a:extLst>
            </p:cNvPr>
            <p:cNvSpPr txBox="1"/>
            <p:nvPr/>
          </p:nvSpPr>
          <p:spPr>
            <a:xfrm>
              <a:off x="5643558" y="4066352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הִשְׁתַּתַּפְתִּי בְּהַדְלָקַת נֵרוֹת חֲנֻכָּה</a:t>
              </a:r>
            </a:p>
          </p:txBody>
        </p:sp>
        <p:sp>
          <p:nvSpPr>
            <p:cNvPr id="95" name="מלבן 94">
              <a:extLst>
                <a:ext uri="{FF2B5EF4-FFF2-40B4-BE49-F238E27FC236}">
                  <a16:creationId xmlns:a16="http://schemas.microsoft.com/office/drawing/2014/main" id="{B8539DCC-C2A6-43DA-8310-92053E9F4ABD}"/>
                </a:ext>
              </a:extLst>
            </p:cNvPr>
            <p:cNvSpPr/>
            <p:nvPr/>
          </p:nvSpPr>
          <p:spPr>
            <a:xfrm>
              <a:off x="6994146" y="4519013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96" name="תיבת טקסט 95">
              <a:extLst>
                <a:ext uri="{FF2B5EF4-FFF2-40B4-BE49-F238E27FC236}">
                  <a16:creationId xmlns:a16="http://schemas.microsoft.com/office/drawing/2014/main" id="{067FA811-BD31-4ECE-BA73-767B09931956}"/>
                </a:ext>
              </a:extLst>
            </p:cNvPr>
            <p:cNvSpPr txBox="1"/>
            <p:nvPr/>
          </p:nvSpPr>
          <p:spPr>
            <a:xfrm>
              <a:off x="5643558" y="4477497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D6A5E2EC-402E-4DC9-BF8D-03426EA3CC36}"/>
              </a:ext>
            </a:extLst>
          </p:cNvPr>
          <p:cNvGrpSpPr/>
          <p:nvPr/>
        </p:nvGrpSpPr>
        <p:grpSpPr>
          <a:xfrm>
            <a:off x="336136" y="6641072"/>
            <a:ext cx="1512588" cy="1403651"/>
            <a:chOff x="5643558" y="3231164"/>
            <a:chExt cx="1512588" cy="1403651"/>
          </a:xfrm>
        </p:grpSpPr>
        <p:sp>
          <p:nvSpPr>
            <p:cNvPr id="109" name="מלבן 108">
              <a:extLst>
                <a:ext uri="{FF2B5EF4-FFF2-40B4-BE49-F238E27FC236}">
                  <a16:creationId xmlns:a16="http://schemas.microsoft.com/office/drawing/2014/main" id="{55A46652-6A7C-4195-9086-4E3EE80A682F}"/>
                </a:ext>
              </a:extLst>
            </p:cNvPr>
            <p:cNvSpPr/>
            <p:nvPr/>
          </p:nvSpPr>
          <p:spPr>
            <a:xfrm>
              <a:off x="6994146" y="3264216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0" name="תיבת טקסט 109">
              <a:extLst>
                <a:ext uri="{FF2B5EF4-FFF2-40B4-BE49-F238E27FC236}">
                  <a16:creationId xmlns:a16="http://schemas.microsoft.com/office/drawing/2014/main" id="{B5A642F8-03FA-4962-A318-6DA841DA139B}"/>
                </a:ext>
              </a:extLst>
            </p:cNvPr>
            <p:cNvSpPr txBox="1"/>
            <p:nvPr/>
          </p:nvSpPr>
          <p:spPr>
            <a:xfrm>
              <a:off x="5643558" y="3231164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נָתַתִּי צְדָקָה</a:t>
              </a:r>
            </a:p>
          </p:txBody>
        </p:sp>
        <p:sp>
          <p:nvSpPr>
            <p:cNvPr id="111" name="מלבן 110">
              <a:extLst>
                <a:ext uri="{FF2B5EF4-FFF2-40B4-BE49-F238E27FC236}">
                  <a16:creationId xmlns:a16="http://schemas.microsoft.com/office/drawing/2014/main" id="{359E9102-9D80-49E3-B905-E89F5180A3BD}"/>
                </a:ext>
              </a:extLst>
            </p:cNvPr>
            <p:cNvSpPr/>
            <p:nvPr/>
          </p:nvSpPr>
          <p:spPr>
            <a:xfrm>
              <a:off x="6994146" y="3599902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0D45A1F5-4657-4880-B917-27CE59ED8C2F}"/>
                </a:ext>
              </a:extLst>
            </p:cNvPr>
            <p:cNvSpPr txBox="1"/>
            <p:nvPr/>
          </p:nvSpPr>
          <p:spPr>
            <a:xfrm>
              <a:off x="5643558" y="3552240"/>
              <a:ext cx="1368000" cy="43024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הִתְפַּלַּלְתִּי תְּפִילַּת שַׁחֲרִית עִם הַלֵּל</a:t>
              </a:r>
            </a:p>
          </p:txBody>
        </p:sp>
        <p:sp>
          <p:nvSpPr>
            <p:cNvPr id="113" name="מלבן 112">
              <a:extLst>
                <a:ext uri="{FF2B5EF4-FFF2-40B4-BE49-F238E27FC236}">
                  <a16:creationId xmlns:a16="http://schemas.microsoft.com/office/drawing/2014/main" id="{03E0CC5B-1A9E-4801-B796-0297DB0A5C05}"/>
                </a:ext>
              </a:extLst>
            </p:cNvPr>
            <p:cNvSpPr/>
            <p:nvPr/>
          </p:nvSpPr>
          <p:spPr>
            <a:xfrm>
              <a:off x="6994146" y="4060835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4" name="תיבת טקסט 113">
              <a:extLst>
                <a:ext uri="{FF2B5EF4-FFF2-40B4-BE49-F238E27FC236}">
                  <a16:creationId xmlns:a16="http://schemas.microsoft.com/office/drawing/2014/main" id="{E273B73F-87CD-4738-9BE7-773EC5ACFEBA}"/>
                </a:ext>
              </a:extLst>
            </p:cNvPr>
            <p:cNvSpPr txBox="1"/>
            <p:nvPr/>
          </p:nvSpPr>
          <p:spPr>
            <a:xfrm>
              <a:off x="5643558" y="4026139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עָזַרְתִּי בַּבַּיִת</a:t>
              </a:r>
            </a:p>
          </p:txBody>
        </p:sp>
        <p:sp>
          <p:nvSpPr>
            <p:cNvPr id="115" name="מלבן 114">
              <a:extLst>
                <a:ext uri="{FF2B5EF4-FFF2-40B4-BE49-F238E27FC236}">
                  <a16:creationId xmlns:a16="http://schemas.microsoft.com/office/drawing/2014/main" id="{933CD35B-57FA-4845-BCE0-1AAEFC17BB5C}"/>
                </a:ext>
              </a:extLst>
            </p:cNvPr>
            <p:cNvSpPr/>
            <p:nvPr/>
          </p:nvSpPr>
          <p:spPr>
            <a:xfrm>
              <a:off x="6994146" y="4412797"/>
              <a:ext cx="162000" cy="1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13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000"/>
            </a:p>
          </p:txBody>
        </p:sp>
        <p:sp>
          <p:nvSpPr>
            <p:cNvPr id="116" name="תיבת טקסט 115">
              <a:extLst>
                <a:ext uri="{FF2B5EF4-FFF2-40B4-BE49-F238E27FC236}">
                  <a16:creationId xmlns:a16="http://schemas.microsoft.com/office/drawing/2014/main" id="{CD8FBA32-029C-47A3-95B1-786328C42297}"/>
                </a:ext>
              </a:extLst>
            </p:cNvPr>
            <p:cNvSpPr txBox="1"/>
            <p:nvPr/>
          </p:nvSpPr>
          <p:spPr>
            <a:xfrm>
              <a:off x="5643558" y="4371281"/>
              <a:ext cx="1368000" cy="26353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ts val="1300"/>
                </a:lnSpc>
              </a:pPr>
              <a:r>
                <a:rPr lang="he-IL" sz="1200" dirty="0">
                  <a:solidFill>
                    <a:srgbClr val="513898"/>
                  </a:solidFill>
                  <a:latin typeface="Shavis FM" panose="00000500000000000000" pitchFamily="50" charset="-79"/>
                  <a:cs typeface="Shavis FM" panose="00000500000000000000" pitchFamily="50" charset="-79"/>
                </a:rPr>
                <a:t>קָרָאתִי קְרִיאַת שְׁמַע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95146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332</Words>
  <Application>Microsoft Office PowerPoint</Application>
  <PresentationFormat>מותאם אישית</PresentationFormat>
  <Paragraphs>94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Arial</vt:lpstr>
      <vt:lpstr>Calibri</vt:lpstr>
      <vt:lpstr>Shavis FM</vt:lpstr>
      <vt:lpstr>Calibri Light</vt:lpstr>
      <vt:lpstr>ערכת נושא Office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16</cp:revision>
  <dcterms:created xsi:type="dcterms:W3CDTF">2021-11-25T09:40:51Z</dcterms:created>
  <dcterms:modified xsi:type="dcterms:W3CDTF">2022-12-15T08:59:49Z</dcterms:modified>
</cp:coreProperties>
</file>