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82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09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169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80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620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5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45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835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56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22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15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6213-1D43-4727-8B80-24B838D90FFC}" type="datetimeFigureOut">
              <a:rPr lang="he-IL" smtClean="0"/>
              <a:t>ב'/טבת/תשפ"ג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DF92-1D24-4D1F-8C67-B5FABC582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52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DA28EC5-C015-7CB2-7595-EC7A5C78E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7559040" cy="53279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1188DF3-44A6-3D15-A12E-05DEFD14E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5349621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3">
            <a:extLst>
              <a:ext uri="{FF2B5EF4-FFF2-40B4-BE49-F238E27FC236}">
                <a16:creationId xmlns:a16="http://schemas.microsoft.com/office/drawing/2014/main" id="{DD99763B-CFA4-4ED6-E8BE-227A56458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68200"/>
              </p:ext>
            </p:extLst>
          </p:nvPr>
        </p:nvGraphicFramePr>
        <p:xfrm>
          <a:off x="3945619" y="6993069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A56DC9DC-FBFC-6BE1-DF99-E425F9D42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80668"/>
              </p:ext>
            </p:extLst>
          </p:nvPr>
        </p:nvGraphicFramePr>
        <p:xfrm>
          <a:off x="3945619" y="7452316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8A8F0741-756B-152E-C030-12716F8DCB5B}"/>
              </a:ext>
            </a:extLst>
          </p:cNvPr>
          <p:cNvGrpSpPr/>
          <p:nvPr/>
        </p:nvGrpSpPr>
        <p:grpSpPr>
          <a:xfrm>
            <a:off x="-4114" y="5327813"/>
            <a:ext cx="7528227" cy="5364000"/>
            <a:chOff x="-4114" y="5327813"/>
            <a:chExt cx="7528227" cy="5364000"/>
          </a:xfrm>
        </p:grpSpPr>
        <p:sp>
          <p:nvSpPr>
            <p:cNvPr id="2" name="מלבן: פינות מעוגלות 1">
              <a:extLst>
                <a:ext uri="{FF2B5EF4-FFF2-40B4-BE49-F238E27FC236}">
                  <a16:creationId xmlns:a16="http://schemas.microsoft.com/office/drawing/2014/main" id="{21A94DFE-0A29-19BF-D2CB-BAAD21A51587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6E2FDD07-CFEC-9268-939D-768BC6BE89E4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2A8848D4-2839-EBF4-9299-F1834F648B25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5" name="מלבן: פינות מעוגלות 4">
                <a:extLst>
                  <a:ext uri="{FF2B5EF4-FFF2-40B4-BE49-F238E27FC236}">
                    <a16:creationId xmlns:a16="http://schemas.microsoft.com/office/drawing/2014/main" id="{D31D61A9-EEBB-D6EE-2909-48D923A0C10C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FC4282EC-EFA7-E0B0-CBB5-1FA6AE95AA77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A68E6C8D-DEE3-2CCC-1680-A685F319353F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12DCED5-C3B0-AC44-161D-6FB41C580AB5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A7438BAD-A745-C273-0643-B1D9B77D17D1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טֵבֵת:</a:t>
              </a:r>
            </a:p>
          </p:txBody>
        </p:sp>
        <p:sp>
          <p:nvSpPr>
            <p:cNvPr id="12" name="מלבן: פינות מעוגלות 11">
              <a:extLst>
                <a:ext uri="{FF2B5EF4-FFF2-40B4-BE49-F238E27FC236}">
                  <a16:creationId xmlns:a16="http://schemas.microsoft.com/office/drawing/2014/main" id="{BF5A05A8-FA74-CECC-8149-BAD635B6B386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6FB976E4-3E40-5861-40B2-2E3E1C14CB17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A899FC1F-1153-9081-AD07-0BDF00E23A7F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15" name="קבוצה 14">
                <a:extLst>
                  <a:ext uri="{FF2B5EF4-FFF2-40B4-BE49-F238E27FC236}">
                    <a16:creationId xmlns:a16="http://schemas.microsoft.com/office/drawing/2014/main" id="{E758E3B7-97EA-1329-5789-D3825BEA1E13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30" name="מלבן: פינות מעוגלות 29">
                  <a:extLst>
                    <a:ext uri="{FF2B5EF4-FFF2-40B4-BE49-F238E27FC236}">
                      <a16:creationId xmlns:a16="http://schemas.microsoft.com/office/drawing/2014/main" id="{11AF905D-A616-BCF7-BEE8-DE765D3B5E09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1" name="מלבן: פינות מעוגלות 30">
                  <a:extLst>
                    <a:ext uri="{FF2B5EF4-FFF2-40B4-BE49-F238E27FC236}">
                      <a16:creationId xmlns:a16="http://schemas.microsoft.com/office/drawing/2014/main" id="{E23AC4DA-A643-4FC5-409D-ECF338D40E8A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2" name="מלבן: פינות מעוגלות 31">
                  <a:extLst>
                    <a:ext uri="{FF2B5EF4-FFF2-40B4-BE49-F238E27FC236}">
                      <a16:creationId xmlns:a16="http://schemas.microsoft.com/office/drawing/2014/main" id="{7E86BDAE-C489-F907-04D7-DD3951E46BD3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3" name="מלבן: פינות מעוגלות 32">
                  <a:extLst>
                    <a:ext uri="{FF2B5EF4-FFF2-40B4-BE49-F238E27FC236}">
                      <a16:creationId xmlns:a16="http://schemas.microsoft.com/office/drawing/2014/main" id="{A7413999-C424-3A0C-37EA-EFF8DE1E256D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4" name="מלבן: פינות מעוגלות 33">
                  <a:extLst>
                    <a:ext uri="{FF2B5EF4-FFF2-40B4-BE49-F238E27FC236}">
                      <a16:creationId xmlns:a16="http://schemas.microsoft.com/office/drawing/2014/main" id="{09C27234-A51C-0025-92FC-E843E88D0222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5" name="מלבן: פינות מעוגלות 34">
                  <a:extLst>
                    <a:ext uri="{FF2B5EF4-FFF2-40B4-BE49-F238E27FC236}">
                      <a16:creationId xmlns:a16="http://schemas.microsoft.com/office/drawing/2014/main" id="{57CE285B-A146-0558-E2A6-BB8C1FBC9B1E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6" name="קבוצה 15">
                <a:extLst>
                  <a:ext uri="{FF2B5EF4-FFF2-40B4-BE49-F238E27FC236}">
                    <a16:creationId xmlns:a16="http://schemas.microsoft.com/office/drawing/2014/main" id="{7218DDD1-6057-FE7D-239A-FCA8668620F7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24" name="מלבן: פינות מעוגלות 23">
                  <a:extLst>
                    <a:ext uri="{FF2B5EF4-FFF2-40B4-BE49-F238E27FC236}">
                      <a16:creationId xmlns:a16="http://schemas.microsoft.com/office/drawing/2014/main" id="{2790CA1F-4CB8-C640-B91B-DE4F3634E493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5" name="מלבן: פינות מעוגלות 24">
                  <a:extLst>
                    <a:ext uri="{FF2B5EF4-FFF2-40B4-BE49-F238E27FC236}">
                      <a16:creationId xmlns:a16="http://schemas.microsoft.com/office/drawing/2014/main" id="{DE8050B0-FE88-2662-1400-96DF7ACFE2E7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6" name="מלבן: פינות מעוגלות 25">
                  <a:extLst>
                    <a:ext uri="{FF2B5EF4-FFF2-40B4-BE49-F238E27FC236}">
                      <a16:creationId xmlns:a16="http://schemas.microsoft.com/office/drawing/2014/main" id="{1D20DE16-0EBE-2486-C22C-FCC2914B87A3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7" name="מלבן: פינות מעוגלות 26">
                  <a:extLst>
                    <a:ext uri="{FF2B5EF4-FFF2-40B4-BE49-F238E27FC236}">
                      <a16:creationId xmlns:a16="http://schemas.microsoft.com/office/drawing/2014/main" id="{E24C19D7-4365-BFBB-2D10-009DC6EF4359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8" name="מלבן: פינות מעוגלות 27">
                  <a:extLst>
                    <a:ext uri="{FF2B5EF4-FFF2-40B4-BE49-F238E27FC236}">
                      <a16:creationId xmlns:a16="http://schemas.microsoft.com/office/drawing/2014/main" id="{AC2A8F67-2BBB-0DD1-31D8-2747316CABB2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9" name="מלבן: פינות מעוגלות 28">
                  <a:extLst>
                    <a:ext uri="{FF2B5EF4-FFF2-40B4-BE49-F238E27FC236}">
                      <a16:creationId xmlns:a16="http://schemas.microsoft.com/office/drawing/2014/main" id="{172C1223-A749-D07D-0545-1B5B7FB3AFCB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1F4BE52E-2C2A-8FBC-2326-A01841515AFF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8" name="מלבן: פינות מעוגלות 17">
                  <a:extLst>
                    <a:ext uri="{FF2B5EF4-FFF2-40B4-BE49-F238E27FC236}">
                      <a16:creationId xmlns:a16="http://schemas.microsoft.com/office/drawing/2014/main" id="{B0F8A024-AFF1-206D-FB01-0D1EFDFE77CE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9" name="מלבן: פינות מעוגלות 18">
                  <a:extLst>
                    <a:ext uri="{FF2B5EF4-FFF2-40B4-BE49-F238E27FC236}">
                      <a16:creationId xmlns:a16="http://schemas.microsoft.com/office/drawing/2014/main" id="{FF3AE3E3-EB04-A8E4-4D18-267A3AD5C627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0" name="מלבן: פינות מעוגלות 19">
                  <a:extLst>
                    <a:ext uri="{FF2B5EF4-FFF2-40B4-BE49-F238E27FC236}">
                      <a16:creationId xmlns:a16="http://schemas.microsoft.com/office/drawing/2014/main" id="{2BA330A8-72FE-BFDC-1AAD-0FF988AF8652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1" name="מלבן: פינות מעוגלות 20">
                  <a:extLst>
                    <a:ext uri="{FF2B5EF4-FFF2-40B4-BE49-F238E27FC236}">
                      <a16:creationId xmlns:a16="http://schemas.microsoft.com/office/drawing/2014/main" id="{DC54CBD6-E6F6-C487-6938-E09A7B3CDAF9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2" name="מלבן: פינות מעוגלות 21">
                  <a:extLst>
                    <a:ext uri="{FF2B5EF4-FFF2-40B4-BE49-F238E27FC236}">
                      <a16:creationId xmlns:a16="http://schemas.microsoft.com/office/drawing/2014/main" id="{7DDE5C92-F325-E594-6084-8650E5A04A9F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3" name="מלבן: פינות מעוגלות 22">
                  <a:extLst>
                    <a:ext uri="{FF2B5EF4-FFF2-40B4-BE49-F238E27FC236}">
                      <a16:creationId xmlns:a16="http://schemas.microsoft.com/office/drawing/2014/main" id="{06FDBA98-F597-D0E7-4087-A9ADA489F94B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F9393F6C-F374-2179-9C71-52E3597E1787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A189891D-BDB6-3D28-DA1D-5D3C628A5951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D87F2A35-F2CA-A2AE-B6CA-5FE3417DC762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  <p:pic>
          <p:nvPicPr>
            <p:cNvPr id="39" name="תמונה 38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C958AFB4-D9F1-B554-6139-8A26CEE3B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02" y="5371946"/>
              <a:ext cx="1732244" cy="1236738"/>
            </a:xfrm>
            <a:prstGeom prst="rect">
              <a:avLst/>
            </a:prstGeom>
          </p:spPr>
        </p:pic>
      </p:grp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984329B9-03C3-7100-C917-D865B342222A}"/>
              </a:ext>
            </a:extLst>
          </p:cNvPr>
          <p:cNvCxnSpPr>
            <a:cxnSpLocks/>
          </p:cNvCxnSpPr>
          <p:nvPr/>
        </p:nvCxnSpPr>
        <p:spPr>
          <a:xfrm rot="5400000">
            <a:off x="3779837" y="1565906"/>
            <a:ext cx="0" cy="7560000"/>
          </a:xfrm>
          <a:prstGeom prst="line">
            <a:avLst/>
          </a:prstGeom>
          <a:ln>
            <a:solidFill>
              <a:srgbClr val="C9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טבלה 3">
            <a:extLst>
              <a:ext uri="{FF2B5EF4-FFF2-40B4-BE49-F238E27FC236}">
                <a16:creationId xmlns:a16="http://schemas.microsoft.com/office/drawing/2014/main" id="{B9BB0D83-CF9C-1F7B-EBB8-16B847336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86867"/>
              </p:ext>
            </p:extLst>
          </p:nvPr>
        </p:nvGraphicFramePr>
        <p:xfrm>
          <a:off x="3945619" y="1656992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43" name="טבלה 42">
            <a:extLst>
              <a:ext uri="{FF2B5EF4-FFF2-40B4-BE49-F238E27FC236}">
                <a16:creationId xmlns:a16="http://schemas.microsoft.com/office/drawing/2014/main" id="{2679CCDD-98DF-47C9-B0CB-7B8D438C0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56623"/>
              </p:ext>
            </p:extLst>
          </p:nvPr>
        </p:nvGraphicFramePr>
        <p:xfrm>
          <a:off x="3945619" y="2116239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CB9B17F6-598A-9AC6-D654-609E8391ADCF}"/>
              </a:ext>
            </a:extLst>
          </p:cNvPr>
          <p:cNvGrpSpPr/>
          <p:nvPr/>
        </p:nvGrpSpPr>
        <p:grpSpPr>
          <a:xfrm>
            <a:off x="-4114" y="-8264"/>
            <a:ext cx="7528227" cy="5364000"/>
            <a:chOff x="-4114" y="5327813"/>
            <a:chExt cx="7528227" cy="5364000"/>
          </a:xfrm>
        </p:grpSpPr>
        <p:sp>
          <p:nvSpPr>
            <p:cNvPr id="45" name="מלבן: פינות מעוגלות 44">
              <a:extLst>
                <a:ext uri="{FF2B5EF4-FFF2-40B4-BE49-F238E27FC236}">
                  <a16:creationId xmlns:a16="http://schemas.microsoft.com/office/drawing/2014/main" id="{264DCFC6-DD5D-5F05-7863-8133435AE43A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9A31A4CF-9938-453B-FDDA-E7A6E0AE5DB8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EA05547D-5007-8CFB-9054-4155833EBFCB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79" name="מלבן: פינות מעוגלות 78">
                <a:extLst>
                  <a:ext uri="{FF2B5EF4-FFF2-40B4-BE49-F238E27FC236}">
                    <a16:creationId xmlns:a16="http://schemas.microsoft.com/office/drawing/2014/main" id="{28868C1E-B88F-22EB-80EE-657B258200C6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" name="תיבת טקסט 79">
                <a:extLst>
                  <a:ext uri="{FF2B5EF4-FFF2-40B4-BE49-F238E27FC236}">
                    <a16:creationId xmlns:a16="http://schemas.microsoft.com/office/drawing/2014/main" id="{77C9E43D-F730-88BD-5DBD-41058E7C564D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B0A7D514-B344-A316-5599-1668275E7577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BD839A4E-ADF3-5D6D-C764-8E43ACD2A7AD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82E3E411-2038-87A2-8DFA-ACDE498D39B7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טֵבֵת:</a:t>
              </a:r>
            </a:p>
          </p:txBody>
        </p:sp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9B734AE3-515C-192F-2516-D1B84535E6DC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BA5A293D-4784-5547-37F7-A29FD22EA6C1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85E9DAFF-E77E-1C21-63AF-10BD3ADDA296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58" name="קבוצה 57">
                <a:extLst>
                  <a:ext uri="{FF2B5EF4-FFF2-40B4-BE49-F238E27FC236}">
                    <a16:creationId xmlns:a16="http://schemas.microsoft.com/office/drawing/2014/main" id="{CD82D041-CCDB-40D2-CEFC-21616A7953FF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73" name="מלבן: פינות מעוגלות 72">
                  <a:extLst>
                    <a:ext uri="{FF2B5EF4-FFF2-40B4-BE49-F238E27FC236}">
                      <a16:creationId xmlns:a16="http://schemas.microsoft.com/office/drawing/2014/main" id="{8803532B-49CB-561A-7F15-0662B3769D46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4" name="מלבן: פינות מעוגלות 73">
                  <a:extLst>
                    <a:ext uri="{FF2B5EF4-FFF2-40B4-BE49-F238E27FC236}">
                      <a16:creationId xmlns:a16="http://schemas.microsoft.com/office/drawing/2014/main" id="{595A9ECD-EF5D-76B6-BC3B-CF03FD3B023C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5" name="מלבן: פינות מעוגלות 74">
                  <a:extLst>
                    <a:ext uri="{FF2B5EF4-FFF2-40B4-BE49-F238E27FC236}">
                      <a16:creationId xmlns:a16="http://schemas.microsoft.com/office/drawing/2014/main" id="{C3A32C27-2386-35EA-33B4-EF922EF2039E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6" name="מלבן: פינות מעוגלות 75">
                  <a:extLst>
                    <a:ext uri="{FF2B5EF4-FFF2-40B4-BE49-F238E27FC236}">
                      <a16:creationId xmlns:a16="http://schemas.microsoft.com/office/drawing/2014/main" id="{66C0756D-FE5F-27CA-96CD-EE53CEB7522C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7" name="מלבן: פינות מעוגלות 76">
                  <a:extLst>
                    <a:ext uri="{FF2B5EF4-FFF2-40B4-BE49-F238E27FC236}">
                      <a16:creationId xmlns:a16="http://schemas.microsoft.com/office/drawing/2014/main" id="{399C7090-052E-1952-77D8-0090A706D197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8" name="מלבן: פינות מעוגלות 77">
                  <a:extLst>
                    <a:ext uri="{FF2B5EF4-FFF2-40B4-BE49-F238E27FC236}">
                      <a16:creationId xmlns:a16="http://schemas.microsoft.com/office/drawing/2014/main" id="{F4491F56-DDB0-24ED-14D4-D5EEBC9C4187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59" name="קבוצה 58">
                <a:extLst>
                  <a:ext uri="{FF2B5EF4-FFF2-40B4-BE49-F238E27FC236}">
                    <a16:creationId xmlns:a16="http://schemas.microsoft.com/office/drawing/2014/main" id="{3AEB4F66-3FF4-9A98-76E8-0780FFEFEC6A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67" name="מלבן: פינות מעוגלות 66">
                  <a:extLst>
                    <a:ext uri="{FF2B5EF4-FFF2-40B4-BE49-F238E27FC236}">
                      <a16:creationId xmlns:a16="http://schemas.microsoft.com/office/drawing/2014/main" id="{7B86CFD1-2A8F-8C7E-FF15-92B0BE83FB83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8" name="מלבן: פינות מעוגלות 67">
                  <a:extLst>
                    <a:ext uri="{FF2B5EF4-FFF2-40B4-BE49-F238E27FC236}">
                      <a16:creationId xmlns:a16="http://schemas.microsoft.com/office/drawing/2014/main" id="{796AD3F6-86FB-CDFA-043E-3C58DBBEF7D8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9" name="מלבן: פינות מעוגלות 68">
                  <a:extLst>
                    <a:ext uri="{FF2B5EF4-FFF2-40B4-BE49-F238E27FC236}">
                      <a16:creationId xmlns:a16="http://schemas.microsoft.com/office/drawing/2014/main" id="{8F851DD6-BFE7-6E75-47D4-4DEA82B949B3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0" name="מלבן: פינות מעוגלות 69">
                  <a:extLst>
                    <a:ext uri="{FF2B5EF4-FFF2-40B4-BE49-F238E27FC236}">
                      <a16:creationId xmlns:a16="http://schemas.microsoft.com/office/drawing/2014/main" id="{54C9AAB9-1F6D-BD3E-D488-77124ED182A6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1" name="מלבן: פינות מעוגלות 70">
                  <a:extLst>
                    <a:ext uri="{FF2B5EF4-FFF2-40B4-BE49-F238E27FC236}">
                      <a16:creationId xmlns:a16="http://schemas.microsoft.com/office/drawing/2014/main" id="{511C0263-9260-6C82-3803-CC8FE69D4694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2" name="מלבן: פינות מעוגלות 71">
                  <a:extLst>
                    <a:ext uri="{FF2B5EF4-FFF2-40B4-BE49-F238E27FC236}">
                      <a16:creationId xmlns:a16="http://schemas.microsoft.com/office/drawing/2014/main" id="{7BC12CEA-50CA-90A0-A3D1-3C1EDC1BB699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60" name="קבוצה 59">
                <a:extLst>
                  <a:ext uri="{FF2B5EF4-FFF2-40B4-BE49-F238E27FC236}">
                    <a16:creationId xmlns:a16="http://schemas.microsoft.com/office/drawing/2014/main" id="{80457D7C-1352-D5E2-01FE-77E160111DE1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61" name="מלבן: פינות מעוגלות 60">
                  <a:extLst>
                    <a:ext uri="{FF2B5EF4-FFF2-40B4-BE49-F238E27FC236}">
                      <a16:creationId xmlns:a16="http://schemas.microsoft.com/office/drawing/2014/main" id="{E965CBE1-47B8-F9D8-E1C5-2EE8D5A80984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2" name="מלבן: פינות מעוגלות 61">
                  <a:extLst>
                    <a:ext uri="{FF2B5EF4-FFF2-40B4-BE49-F238E27FC236}">
                      <a16:creationId xmlns:a16="http://schemas.microsoft.com/office/drawing/2014/main" id="{1F41AE22-1D53-99A2-81C5-16909324F72B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3" name="מלבן: פינות מעוגלות 62">
                  <a:extLst>
                    <a:ext uri="{FF2B5EF4-FFF2-40B4-BE49-F238E27FC236}">
                      <a16:creationId xmlns:a16="http://schemas.microsoft.com/office/drawing/2014/main" id="{93E3CD5B-B586-19F6-C614-7AE21E9E68D2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4" name="מלבן: פינות מעוגלות 63">
                  <a:extLst>
                    <a:ext uri="{FF2B5EF4-FFF2-40B4-BE49-F238E27FC236}">
                      <a16:creationId xmlns:a16="http://schemas.microsoft.com/office/drawing/2014/main" id="{0087A00C-BF30-036B-D6F0-7B325A61729F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5" name="מלבן: פינות מעוגלות 64">
                  <a:extLst>
                    <a:ext uri="{FF2B5EF4-FFF2-40B4-BE49-F238E27FC236}">
                      <a16:creationId xmlns:a16="http://schemas.microsoft.com/office/drawing/2014/main" id="{D93196D4-4E1D-BE0C-FA1C-D108C148BD52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6" name="מלבן: פינות מעוגלות 65">
                  <a:extLst>
                    <a:ext uri="{FF2B5EF4-FFF2-40B4-BE49-F238E27FC236}">
                      <a16:creationId xmlns:a16="http://schemas.microsoft.com/office/drawing/2014/main" id="{7A196C45-1555-E354-361B-384C2EE6392D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356A29DF-C432-CFC2-CA27-220E5345DA79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68ADC09E-AE96-6D08-157F-4BFAB5E3285A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56" name="תיבת טקסט 55">
              <a:extLst>
                <a:ext uri="{FF2B5EF4-FFF2-40B4-BE49-F238E27FC236}">
                  <a16:creationId xmlns:a16="http://schemas.microsoft.com/office/drawing/2014/main" id="{C25B8ED2-CDB5-6BB4-01A5-41C578595C63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  <p:pic>
          <p:nvPicPr>
            <p:cNvPr id="57" name="תמונה 56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375A6505-AF77-9140-EA55-BB4099B9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02" y="5371946"/>
              <a:ext cx="1732244" cy="1236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010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182</Words>
  <Application>Microsoft Office PowerPoint</Application>
  <PresentationFormat>מותאם אישית</PresentationFormat>
  <Paragraphs>42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Ploni ML v2 AAA</vt:lpstr>
      <vt:lpstr>Ploni ML v2 AAA Light</vt:lpstr>
      <vt:lpstr>Ploni ML v2 AAA Medium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</cp:revision>
  <dcterms:created xsi:type="dcterms:W3CDTF">2022-11-23T07:59:25Z</dcterms:created>
  <dcterms:modified xsi:type="dcterms:W3CDTF">2022-12-26T10:37:10Z</dcterms:modified>
</cp:coreProperties>
</file>