
<file path=[Content_Types].xml><?xml version="1.0" encoding="utf-8"?>
<Types xmlns="http://schemas.openxmlformats.org/package/2006/content-types">
  <Default Extension="fntdata" ContentType="application/x-fontdata"/>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embedTrueTypeFonts="1">
  <p:sldMasterIdLst>
    <p:sldMasterId id="2147483648" r:id="rId1"/>
  </p:sldMasterIdLst>
  <p:sldIdLst>
    <p:sldId id="256" r:id="rId2"/>
    <p:sldId id="260" r:id="rId3"/>
    <p:sldId id="261" r:id="rId4"/>
    <p:sldId id="262" r:id="rId5"/>
    <p:sldId id="263" r:id="rId6"/>
    <p:sldId id="264" r:id="rId7"/>
    <p:sldId id="265" r:id="rId8"/>
    <p:sldId id="266" r:id="rId9"/>
    <p:sldId id="268" r:id="rId10"/>
    <p:sldId id="269" r:id="rId11"/>
    <p:sldId id="270" r:id="rId12"/>
    <p:sldId id="271" r:id="rId13"/>
    <p:sldId id="273" r:id="rId14"/>
    <p:sldId id="274" r:id="rId15"/>
    <p:sldId id="276" r:id="rId16"/>
    <p:sldId id="277" r:id="rId17"/>
    <p:sldId id="278" r:id="rId18"/>
  </p:sldIdLst>
  <p:sldSz cx="12192000" cy="6858000"/>
  <p:notesSz cx="6858000" cy="9144000"/>
  <p:embeddedFontLst>
    <p:embeddedFont>
      <p:font typeface="Calibri" panose="020F0502020204030204" pitchFamily="34" charset="0"/>
      <p:regular r:id="rId19"/>
      <p:bold r:id="rId20"/>
      <p:italic r:id="rId21"/>
      <p:boldItalic r:id="rId22"/>
    </p:embeddedFont>
    <p:embeddedFont>
      <p:font typeface="Calibri Light" panose="020F0302020204030204" pitchFamily="34" charset="0"/>
      <p:regular r:id="rId23"/>
      <p:italic r:id="rId24"/>
    </p:embeddedFont>
    <p:embeddedFont>
      <p:font typeface="Omes v3 FM" panose="00000500000000000000" pitchFamily="50" charset="-79"/>
      <p:regular r:id="rId25"/>
      <p:bold r:id="rId26"/>
    </p:embeddedFont>
    <p:embeddedFont>
      <p:font typeface="Omes v3 FM DemiBold" panose="00000700000000000000" pitchFamily="50" charset="-79"/>
      <p:bold r:id="rId27"/>
    </p:embeddedFont>
    <p:embeddedFont>
      <p:font typeface="Omes v3 FM Rounded" panose="00000700000000000000" pitchFamily="50" charset="-79"/>
      <p:bold r:id="rId28"/>
    </p:embeddedFont>
    <p:embeddedFont>
      <p:font typeface="Omes v3 FM Stencil" panose="00000900000000000000" pitchFamily="50" charset="-79"/>
      <p:bold r:id="rId29"/>
    </p:embeddedFont>
  </p:embeddedFontLst>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513894"/>
    <a:srgbClr val="7BD0DF"/>
    <a:srgbClr val="DE6C37"/>
    <a:srgbClr val="33C5D9"/>
    <a:srgbClr val="76D7E5"/>
    <a:srgbClr val="56C4CC"/>
    <a:srgbClr val="B2E4EC"/>
    <a:srgbClr val="DE672B"/>
    <a:srgbClr val="F2F9FA"/>
    <a:srgbClr val="EAF6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287" autoAdjust="0"/>
    <p:restoredTop sz="94660"/>
  </p:normalViewPr>
  <p:slideViewPr>
    <p:cSldViewPr snapToGrid="0">
      <p:cViewPr varScale="1">
        <p:scale>
          <a:sx n="83" d="100"/>
          <a:sy n="83" d="100"/>
        </p:scale>
        <p:origin x="240" y="77"/>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presProps" Target="presProps.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BEC650F8-D33A-B483-7BE9-C9BAB7529DC3}"/>
              </a:ext>
            </a:extLst>
          </p:cNvPr>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a:extLst>
              <a:ext uri="{FF2B5EF4-FFF2-40B4-BE49-F238E27FC236}">
                <a16:creationId xmlns:a16="http://schemas.microsoft.com/office/drawing/2014/main" id="{07C56AD3-48E5-4B5C-AB09-DDE7E9A70F0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a:extLst>
              <a:ext uri="{FF2B5EF4-FFF2-40B4-BE49-F238E27FC236}">
                <a16:creationId xmlns:a16="http://schemas.microsoft.com/office/drawing/2014/main" id="{2B53B262-AC9F-9F12-F654-73ECC22FF83D}"/>
              </a:ext>
            </a:extLst>
          </p:cNvPr>
          <p:cNvSpPr>
            <a:spLocks noGrp="1"/>
          </p:cNvSpPr>
          <p:nvPr>
            <p:ph type="dt" sz="half" idx="10"/>
          </p:nvPr>
        </p:nvSpPr>
        <p:spPr/>
        <p:txBody>
          <a:bodyPr/>
          <a:lstStyle/>
          <a:p>
            <a:fld id="{667A9110-CDD1-4A1E-A69D-94A97E70546F}" type="datetimeFigureOut">
              <a:rPr lang="he-IL" smtClean="0"/>
              <a:t>ד'/כסלו/תשפ"ג</a:t>
            </a:fld>
            <a:endParaRPr lang="he-IL"/>
          </a:p>
        </p:txBody>
      </p:sp>
      <p:sp>
        <p:nvSpPr>
          <p:cNvPr id="5" name="מציין מיקום של כותרת תחתונה 4">
            <a:extLst>
              <a:ext uri="{FF2B5EF4-FFF2-40B4-BE49-F238E27FC236}">
                <a16:creationId xmlns:a16="http://schemas.microsoft.com/office/drawing/2014/main" id="{281B627E-51F1-E65D-C47C-BE8A09AF330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2930D5AB-C66C-E616-F655-9BBE110BB1D5}"/>
              </a:ext>
            </a:extLst>
          </p:cNvPr>
          <p:cNvSpPr>
            <a:spLocks noGrp="1"/>
          </p:cNvSpPr>
          <p:nvPr>
            <p:ph type="sldNum" sz="quarter" idx="12"/>
          </p:nvPr>
        </p:nvSpPr>
        <p:spPr/>
        <p:txBody>
          <a:bodyPr/>
          <a:lstStyle/>
          <a:p>
            <a:fld id="{549650E4-D9B8-4951-89F2-6F0BD3EAED82}" type="slidenum">
              <a:rPr lang="he-IL" smtClean="0"/>
              <a:t>‹#›</a:t>
            </a:fld>
            <a:endParaRPr lang="he-IL"/>
          </a:p>
        </p:txBody>
      </p:sp>
    </p:spTree>
    <p:extLst>
      <p:ext uri="{BB962C8B-B14F-4D97-AF65-F5344CB8AC3E}">
        <p14:creationId xmlns:p14="http://schemas.microsoft.com/office/powerpoint/2010/main" val="35835646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13797075-11DF-F3F1-0345-0BA0750AFAF2}"/>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3266D77F-7936-64DD-2C31-ECBD79A354FC}"/>
              </a:ext>
            </a:extLst>
          </p:cNvPr>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6ABA4326-116A-CA76-373E-596C61CA5E9B}"/>
              </a:ext>
            </a:extLst>
          </p:cNvPr>
          <p:cNvSpPr>
            <a:spLocks noGrp="1"/>
          </p:cNvSpPr>
          <p:nvPr>
            <p:ph type="dt" sz="half" idx="10"/>
          </p:nvPr>
        </p:nvSpPr>
        <p:spPr/>
        <p:txBody>
          <a:bodyPr/>
          <a:lstStyle/>
          <a:p>
            <a:fld id="{667A9110-CDD1-4A1E-A69D-94A97E70546F}" type="datetimeFigureOut">
              <a:rPr lang="he-IL" smtClean="0"/>
              <a:t>ד'/כסלו/תשפ"ג</a:t>
            </a:fld>
            <a:endParaRPr lang="he-IL"/>
          </a:p>
        </p:txBody>
      </p:sp>
      <p:sp>
        <p:nvSpPr>
          <p:cNvPr id="5" name="מציין מיקום של כותרת תחתונה 4">
            <a:extLst>
              <a:ext uri="{FF2B5EF4-FFF2-40B4-BE49-F238E27FC236}">
                <a16:creationId xmlns:a16="http://schemas.microsoft.com/office/drawing/2014/main" id="{3CAB0F74-E530-27AE-F6AF-6EC573DA309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484786F8-6517-6105-4BD6-DC7B4A6B94C1}"/>
              </a:ext>
            </a:extLst>
          </p:cNvPr>
          <p:cNvSpPr>
            <a:spLocks noGrp="1"/>
          </p:cNvSpPr>
          <p:nvPr>
            <p:ph type="sldNum" sz="quarter" idx="12"/>
          </p:nvPr>
        </p:nvSpPr>
        <p:spPr/>
        <p:txBody>
          <a:bodyPr/>
          <a:lstStyle/>
          <a:p>
            <a:fld id="{549650E4-D9B8-4951-89F2-6F0BD3EAED82}" type="slidenum">
              <a:rPr lang="he-IL" smtClean="0"/>
              <a:t>‹#›</a:t>
            </a:fld>
            <a:endParaRPr lang="he-IL"/>
          </a:p>
        </p:txBody>
      </p:sp>
    </p:spTree>
    <p:extLst>
      <p:ext uri="{BB962C8B-B14F-4D97-AF65-F5344CB8AC3E}">
        <p14:creationId xmlns:p14="http://schemas.microsoft.com/office/powerpoint/2010/main" val="5655758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a:extLst>
              <a:ext uri="{FF2B5EF4-FFF2-40B4-BE49-F238E27FC236}">
                <a16:creationId xmlns:a16="http://schemas.microsoft.com/office/drawing/2014/main" id="{19472742-152B-6826-DEDB-AE5652552812}"/>
              </a:ext>
            </a:extLst>
          </p:cNvPr>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a:extLst>
              <a:ext uri="{FF2B5EF4-FFF2-40B4-BE49-F238E27FC236}">
                <a16:creationId xmlns:a16="http://schemas.microsoft.com/office/drawing/2014/main" id="{B836965A-9489-3E32-22B9-96767D3F53B8}"/>
              </a:ext>
            </a:extLst>
          </p:cNvPr>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516DDEA6-8367-252F-53EA-87B442D1377D}"/>
              </a:ext>
            </a:extLst>
          </p:cNvPr>
          <p:cNvSpPr>
            <a:spLocks noGrp="1"/>
          </p:cNvSpPr>
          <p:nvPr>
            <p:ph type="dt" sz="half" idx="10"/>
          </p:nvPr>
        </p:nvSpPr>
        <p:spPr/>
        <p:txBody>
          <a:bodyPr/>
          <a:lstStyle/>
          <a:p>
            <a:fld id="{667A9110-CDD1-4A1E-A69D-94A97E70546F}" type="datetimeFigureOut">
              <a:rPr lang="he-IL" smtClean="0"/>
              <a:t>ד'/כסלו/תשפ"ג</a:t>
            </a:fld>
            <a:endParaRPr lang="he-IL"/>
          </a:p>
        </p:txBody>
      </p:sp>
      <p:sp>
        <p:nvSpPr>
          <p:cNvPr id="5" name="מציין מיקום של כותרת תחתונה 4">
            <a:extLst>
              <a:ext uri="{FF2B5EF4-FFF2-40B4-BE49-F238E27FC236}">
                <a16:creationId xmlns:a16="http://schemas.microsoft.com/office/drawing/2014/main" id="{509E3B59-7A64-5559-716D-6A52354F5090}"/>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531F4461-914E-A52B-629E-65E6A7F885BE}"/>
              </a:ext>
            </a:extLst>
          </p:cNvPr>
          <p:cNvSpPr>
            <a:spLocks noGrp="1"/>
          </p:cNvSpPr>
          <p:nvPr>
            <p:ph type="sldNum" sz="quarter" idx="12"/>
          </p:nvPr>
        </p:nvSpPr>
        <p:spPr/>
        <p:txBody>
          <a:bodyPr/>
          <a:lstStyle/>
          <a:p>
            <a:fld id="{549650E4-D9B8-4951-89F2-6F0BD3EAED82}" type="slidenum">
              <a:rPr lang="he-IL" smtClean="0"/>
              <a:t>‹#›</a:t>
            </a:fld>
            <a:endParaRPr lang="he-IL"/>
          </a:p>
        </p:txBody>
      </p:sp>
    </p:spTree>
    <p:extLst>
      <p:ext uri="{BB962C8B-B14F-4D97-AF65-F5344CB8AC3E}">
        <p14:creationId xmlns:p14="http://schemas.microsoft.com/office/powerpoint/2010/main" val="28230360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DE3D469-359C-2DD9-8ABC-D54C2B4FF7A3}"/>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748CC62B-25A6-9162-7A5A-92C9EC27DC48}"/>
              </a:ext>
            </a:extLst>
          </p:cNvPr>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DDC2881A-6E77-5DA8-0581-D75821E378AF}"/>
              </a:ext>
            </a:extLst>
          </p:cNvPr>
          <p:cNvSpPr>
            <a:spLocks noGrp="1"/>
          </p:cNvSpPr>
          <p:nvPr>
            <p:ph type="dt" sz="half" idx="10"/>
          </p:nvPr>
        </p:nvSpPr>
        <p:spPr/>
        <p:txBody>
          <a:bodyPr/>
          <a:lstStyle/>
          <a:p>
            <a:fld id="{667A9110-CDD1-4A1E-A69D-94A97E70546F}" type="datetimeFigureOut">
              <a:rPr lang="he-IL" smtClean="0"/>
              <a:t>ד'/כסלו/תשפ"ג</a:t>
            </a:fld>
            <a:endParaRPr lang="he-IL"/>
          </a:p>
        </p:txBody>
      </p:sp>
      <p:sp>
        <p:nvSpPr>
          <p:cNvPr id="5" name="מציין מיקום של כותרת תחתונה 4">
            <a:extLst>
              <a:ext uri="{FF2B5EF4-FFF2-40B4-BE49-F238E27FC236}">
                <a16:creationId xmlns:a16="http://schemas.microsoft.com/office/drawing/2014/main" id="{E58B3427-0CB6-0A2E-A03F-A90CCAFAA1E4}"/>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E0ACE2E2-272A-E23D-F8A6-E00A9170CCD4}"/>
              </a:ext>
            </a:extLst>
          </p:cNvPr>
          <p:cNvSpPr>
            <a:spLocks noGrp="1"/>
          </p:cNvSpPr>
          <p:nvPr>
            <p:ph type="sldNum" sz="quarter" idx="12"/>
          </p:nvPr>
        </p:nvSpPr>
        <p:spPr/>
        <p:txBody>
          <a:bodyPr/>
          <a:lstStyle/>
          <a:p>
            <a:fld id="{549650E4-D9B8-4951-89F2-6F0BD3EAED82}" type="slidenum">
              <a:rPr lang="he-IL" smtClean="0"/>
              <a:t>‹#›</a:t>
            </a:fld>
            <a:endParaRPr lang="he-IL"/>
          </a:p>
        </p:txBody>
      </p:sp>
    </p:spTree>
    <p:extLst>
      <p:ext uri="{BB962C8B-B14F-4D97-AF65-F5344CB8AC3E}">
        <p14:creationId xmlns:p14="http://schemas.microsoft.com/office/powerpoint/2010/main" val="807488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748E8E0-F62B-2CAB-A8A6-133266C13D44}"/>
              </a:ext>
            </a:extLst>
          </p:cNvPr>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4647DE03-CC93-3956-88D7-35B07F1B9F5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a:extLst>
              <a:ext uri="{FF2B5EF4-FFF2-40B4-BE49-F238E27FC236}">
                <a16:creationId xmlns:a16="http://schemas.microsoft.com/office/drawing/2014/main" id="{D50BA6AA-29A8-AC20-079C-B12B1ED5613F}"/>
              </a:ext>
            </a:extLst>
          </p:cNvPr>
          <p:cNvSpPr>
            <a:spLocks noGrp="1"/>
          </p:cNvSpPr>
          <p:nvPr>
            <p:ph type="dt" sz="half" idx="10"/>
          </p:nvPr>
        </p:nvSpPr>
        <p:spPr/>
        <p:txBody>
          <a:bodyPr/>
          <a:lstStyle/>
          <a:p>
            <a:fld id="{667A9110-CDD1-4A1E-A69D-94A97E70546F}" type="datetimeFigureOut">
              <a:rPr lang="he-IL" smtClean="0"/>
              <a:t>ד'/כסלו/תשפ"ג</a:t>
            </a:fld>
            <a:endParaRPr lang="he-IL"/>
          </a:p>
        </p:txBody>
      </p:sp>
      <p:sp>
        <p:nvSpPr>
          <p:cNvPr id="5" name="מציין מיקום של כותרת תחתונה 4">
            <a:extLst>
              <a:ext uri="{FF2B5EF4-FFF2-40B4-BE49-F238E27FC236}">
                <a16:creationId xmlns:a16="http://schemas.microsoft.com/office/drawing/2014/main" id="{D6048C49-91A5-1127-67A0-DBDB99281609}"/>
              </a:ext>
            </a:extLst>
          </p:cNvPr>
          <p:cNvSpPr>
            <a:spLocks noGrp="1"/>
          </p:cNvSpPr>
          <p:nvPr>
            <p:ph type="ftr" sz="quarter" idx="11"/>
          </p:nvPr>
        </p:nvSpPr>
        <p:spPr/>
        <p:txBody>
          <a:bodyPr/>
          <a:lstStyle/>
          <a:p>
            <a:endParaRPr lang="he-IL"/>
          </a:p>
        </p:txBody>
      </p:sp>
      <p:sp>
        <p:nvSpPr>
          <p:cNvPr id="6" name="מציין מיקום של מספר שקופית 5">
            <a:extLst>
              <a:ext uri="{FF2B5EF4-FFF2-40B4-BE49-F238E27FC236}">
                <a16:creationId xmlns:a16="http://schemas.microsoft.com/office/drawing/2014/main" id="{7F91ED3B-7FA8-C3A9-247B-C9491FFB001C}"/>
              </a:ext>
            </a:extLst>
          </p:cNvPr>
          <p:cNvSpPr>
            <a:spLocks noGrp="1"/>
          </p:cNvSpPr>
          <p:nvPr>
            <p:ph type="sldNum" sz="quarter" idx="12"/>
          </p:nvPr>
        </p:nvSpPr>
        <p:spPr/>
        <p:txBody>
          <a:bodyPr/>
          <a:lstStyle/>
          <a:p>
            <a:fld id="{549650E4-D9B8-4951-89F2-6F0BD3EAED82}" type="slidenum">
              <a:rPr lang="he-IL" smtClean="0"/>
              <a:t>‹#›</a:t>
            </a:fld>
            <a:endParaRPr lang="he-IL"/>
          </a:p>
        </p:txBody>
      </p:sp>
    </p:spTree>
    <p:extLst>
      <p:ext uri="{BB962C8B-B14F-4D97-AF65-F5344CB8AC3E}">
        <p14:creationId xmlns:p14="http://schemas.microsoft.com/office/powerpoint/2010/main" val="1550310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8416524-AFAA-3B01-6838-5EC5403B0331}"/>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A7FAACE1-ABEC-75C8-5E0B-DE3B447E84FA}"/>
              </a:ext>
            </a:extLst>
          </p:cNvPr>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a:extLst>
              <a:ext uri="{FF2B5EF4-FFF2-40B4-BE49-F238E27FC236}">
                <a16:creationId xmlns:a16="http://schemas.microsoft.com/office/drawing/2014/main" id="{D6965351-9759-00A0-B3FD-96F3C2A3DAB9}"/>
              </a:ext>
            </a:extLst>
          </p:cNvPr>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a:extLst>
              <a:ext uri="{FF2B5EF4-FFF2-40B4-BE49-F238E27FC236}">
                <a16:creationId xmlns:a16="http://schemas.microsoft.com/office/drawing/2014/main" id="{6C3E5296-7655-7B18-372B-D29066779C69}"/>
              </a:ext>
            </a:extLst>
          </p:cNvPr>
          <p:cNvSpPr>
            <a:spLocks noGrp="1"/>
          </p:cNvSpPr>
          <p:nvPr>
            <p:ph type="dt" sz="half" idx="10"/>
          </p:nvPr>
        </p:nvSpPr>
        <p:spPr/>
        <p:txBody>
          <a:bodyPr/>
          <a:lstStyle/>
          <a:p>
            <a:fld id="{667A9110-CDD1-4A1E-A69D-94A97E70546F}" type="datetimeFigureOut">
              <a:rPr lang="he-IL" smtClean="0"/>
              <a:t>ד'/כסלו/תשפ"ג</a:t>
            </a:fld>
            <a:endParaRPr lang="he-IL"/>
          </a:p>
        </p:txBody>
      </p:sp>
      <p:sp>
        <p:nvSpPr>
          <p:cNvPr id="6" name="מציין מיקום של כותרת תחתונה 5">
            <a:extLst>
              <a:ext uri="{FF2B5EF4-FFF2-40B4-BE49-F238E27FC236}">
                <a16:creationId xmlns:a16="http://schemas.microsoft.com/office/drawing/2014/main" id="{0B4438B5-ED02-E3A6-81D0-59FAB32F207C}"/>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FC728964-3B6D-101B-4D15-9ECD4616DAA4}"/>
              </a:ext>
            </a:extLst>
          </p:cNvPr>
          <p:cNvSpPr>
            <a:spLocks noGrp="1"/>
          </p:cNvSpPr>
          <p:nvPr>
            <p:ph type="sldNum" sz="quarter" idx="12"/>
          </p:nvPr>
        </p:nvSpPr>
        <p:spPr/>
        <p:txBody>
          <a:bodyPr/>
          <a:lstStyle/>
          <a:p>
            <a:fld id="{549650E4-D9B8-4951-89F2-6F0BD3EAED82}" type="slidenum">
              <a:rPr lang="he-IL" smtClean="0"/>
              <a:t>‹#›</a:t>
            </a:fld>
            <a:endParaRPr lang="he-IL"/>
          </a:p>
        </p:txBody>
      </p:sp>
    </p:spTree>
    <p:extLst>
      <p:ext uri="{BB962C8B-B14F-4D97-AF65-F5344CB8AC3E}">
        <p14:creationId xmlns:p14="http://schemas.microsoft.com/office/powerpoint/2010/main" val="304373880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271A026-5C41-549C-23F7-8381D369FC81}"/>
              </a:ext>
            </a:extLst>
          </p:cNvPr>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59D6844D-483F-5CD3-25A0-B06D89E1C1E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a:extLst>
              <a:ext uri="{FF2B5EF4-FFF2-40B4-BE49-F238E27FC236}">
                <a16:creationId xmlns:a16="http://schemas.microsoft.com/office/drawing/2014/main" id="{A8048A1A-9474-DF2F-A3D4-0BBA0566C253}"/>
              </a:ext>
            </a:extLst>
          </p:cNvPr>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a:extLst>
              <a:ext uri="{FF2B5EF4-FFF2-40B4-BE49-F238E27FC236}">
                <a16:creationId xmlns:a16="http://schemas.microsoft.com/office/drawing/2014/main" id="{B56C24CB-08A6-E602-AD54-A33F880BFA5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a:extLst>
              <a:ext uri="{FF2B5EF4-FFF2-40B4-BE49-F238E27FC236}">
                <a16:creationId xmlns:a16="http://schemas.microsoft.com/office/drawing/2014/main" id="{A4B449CC-9B66-FCBE-F046-D0DDE213DCA0}"/>
              </a:ext>
            </a:extLst>
          </p:cNvPr>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a:extLst>
              <a:ext uri="{FF2B5EF4-FFF2-40B4-BE49-F238E27FC236}">
                <a16:creationId xmlns:a16="http://schemas.microsoft.com/office/drawing/2014/main" id="{7EE5030F-3A3D-C3CA-4CC7-342E2BE35754}"/>
              </a:ext>
            </a:extLst>
          </p:cNvPr>
          <p:cNvSpPr>
            <a:spLocks noGrp="1"/>
          </p:cNvSpPr>
          <p:nvPr>
            <p:ph type="dt" sz="half" idx="10"/>
          </p:nvPr>
        </p:nvSpPr>
        <p:spPr/>
        <p:txBody>
          <a:bodyPr/>
          <a:lstStyle/>
          <a:p>
            <a:fld id="{667A9110-CDD1-4A1E-A69D-94A97E70546F}" type="datetimeFigureOut">
              <a:rPr lang="he-IL" smtClean="0"/>
              <a:t>ד'/כסלו/תשפ"ג</a:t>
            </a:fld>
            <a:endParaRPr lang="he-IL"/>
          </a:p>
        </p:txBody>
      </p:sp>
      <p:sp>
        <p:nvSpPr>
          <p:cNvPr id="8" name="מציין מיקום של כותרת תחתונה 7">
            <a:extLst>
              <a:ext uri="{FF2B5EF4-FFF2-40B4-BE49-F238E27FC236}">
                <a16:creationId xmlns:a16="http://schemas.microsoft.com/office/drawing/2014/main" id="{4707776E-1D66-BF48-C78C-862BB59FC1FF}"/>
              </a:ext>
            </a:extLst>
          </p:cNvPr>
          <p:cNvSpPr>
            <a:spLocks noGrp="1"/>
          </p:cNvSpPr>
          <p:nvPr>
            <p:ph type="ftr" sz="quarter" idx="11"/>
          </p:nvPr>
        </p:nvSpPr>
        <p:spPr/>
        <p:txBody>
          <a:bodyPr/>
          <a:lstStyle/>
          <a:p>
            <a:endParaRPr lang="he-IL"/>
          </a:p>
        </p:txBody>
      </p:sp>
      <p:sp>
        <p:nvSpPr>
          <p:cNvPr id="9" name="מציין מיקום של מספר שקופית 8">
            <a:extLst>
              <a:ext uri="{FF2B5EF4-FFF2-40B4-BE49-F238E27FC236}">
                <a16:creationId xmlns:a16="http://schemas.microsoft.com/office/drawing/2014/main" id="{B85EC75E-B590-7A6F-92A1-B091789C72EE}"/>
              </a:ext>
            </a:extLst>
          </p:cNvPr>
          <p:cNvSpPr>
            <a:spLocks noGrp="1"/>
          </p:cNvSpPr>
          <p:nvPr>
            <p:ph type="sldNum" sz="quarter" idx="12"/>
          </p:nvPr>
        </p:nvSpPr>
        <p:spPr/>
        <p:txBody>
          <a:bodyPr/>
          <a:lstStyle/>
          <a:p>
            <a:fld id="{549650E4-D9B8-4951-89F2-6F0BD3EAED82}" type="slidenum">
              <a:rPr lang="he-IL" smtClean="0"/>
              <a:t>‹#›</a:t>
            </a:fld>
            <a:endParaRPr lang="he-IL"/>
          </a:p>
        </p:txBody>
      </p:sp>
    </p:spTree>
    <p:extLst>
      <p:ext uri="{BB962C8B-B14F-4D97-AF65-F5344CB8AC3E}">
        <p14:creationId xmlns:p14="http://schemas.microsoft.com/office/powerpoint/2010/main" val="18737601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AC14ABFB-5FDD-DE39-85C7-E763B355CE58}"/>
              </a:ext>
            </a:extLst>
          </p:cNvPr>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a:extLst>
              <a:ext uri="{FF2B5EF4-FFF2-40B4-BE49-F238E27FC236}">
                <a16:creationId xmlns:a16="http://schemas.microsoft.com/office/drawing/2014/main" id="{142A2BBD-78D8-1255-5BB8-BEE18458930F}"/>
              </a:ext>
            </a:extLst>
          </p:cNvPr>
          <p:cNvSpPr>
            <a:spLocks noGrp="1"/>
          </p:cNvSpPr>
          <p:nvPr>
            <p:ph type="dt" sz="half" idx="10"/>
          </p:nvPr>
        </p:nvSpPr>
        <p:spPr/>
        <p:txBody>
          <a:bodyPr/>
          <a:lstStyle/>
          <a:p>
            <a:fld id="{667A9110-CDD1-4A1E-A69D-94A97E70546F}" type="datetimeFigureOut">
              <a:rPr lang="he-IL" smtClean="0"/>
              <a:t>ד'/כסלו/תשפ"ג</a:t>
            </a:fld>
            <a:endParaRPr lang="he-IL"/>
          </a:p>
        </p:txBody>
      </p:sp>
      <p:sp>
        <p:nvSpPr>
          <p:cNvPr id="4" name="מציין מיקום של כותרת תחתונה 3">
            <a:extLst>
              <a:ext uri="{FF2B5EF4-FFF2-40B4-BE49-F238E27FC236}">
                <a16:creationId xmlns:a16="http://schemas.microsoft.com/office/drawing/2014/main" id="{2FF3A092-162A-C6DE-EDFB-9DB4D48108D6}"/>
              </a:ext>
            </a:extLst>
          </p:cNvPr>
          <p:cNvSpPr>
            <a:spLocks noGrp="1"/>
          </p:cNvSpPr>
          <p:nvPr>
            <p:ph type="ftr" sz="quarter" idx="11"/>
          </p:nvPr>
        </p:nvSpPr>
        <p:spPr/>
        <p:txBody>
          <a:bodyPr/>
          <a:lstStyle/>
          <a:p>
            <a:endParaRPr lang="he-IL"/>
          </a:p>
        </p:txBody>
      </p:sp>
      <p:sp>
        <p:nvSpPr>
          <p:cNvPr id="5" name="מציין מיקום של מספר שקופית 4">
            <a:extLst>
              <a:ext uri="{FF2B5EF4-FFF2-40B4-BE49-F238E27FC236}">
                <a16:creationId xmlns:a16="http://schemas.microsoft.com/office/drawing/2014/main" id="{5448BED8-6958-F6E2-8887-4AA2C702CCA7}"/>
              </a:ext>
            </a:extLst>
          </p:cNvPr>
          <p:cNvSpPr>
            <a:spLocks noGrp="1"/>
          </p:cNvSpPr>
          <p:nvPr>
            <p:ph type="sldNum" sz="quarter" idx="12"/>
          </p:nvPr>
        </p:nvSpPr>
        <p:spPr/>
        <p:txBody>
          <a:bodyPr/>
          <a:lstStyle/>
          <a:p>
            <a:fld id="{549650E4-D9B8-4951-89F2-6F0BD3EAED82}" type="slidenum">
              <a:rPr lang="he-IL" smtClean="0"/>
              <a:t>‹#›</a:t>
            </a:fld>
            <a:endParaRPr lang="he-IL"/>
          </a:p>
        </p:txBody>
      </p:sp>
    </p:spTree>
    <p:extLst>
      <p:ext uri="{BB962C8B-B14F-4D97-AF65-F5344CB8AC3E}">
        <p14:creationId xmlns:p14="http://schemas.microsoft.com/office/powerpoint/2010/main" val="10730093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a:extLst>
              <a:ext uri="{FF2B5EF4-FFF2-40B4-BE49-F238E27FC236}">
                <a16:creationId xmlns:a16="http://schemas.microsoft.com/office/drawing/2014/main" id="{DB9ED548-7CDB-6761-13CF-38D1E91D9249}"/>
              </a:ext>
            </a:extLst>
          </p:cNvPr>
          <p:cNvSpPr>
            <a:spLocks noGrp="1"/>
          </p:cNvSpPr>
          <p:nvPr>
            <p:ph type="dt" sz="half" idx="10"/>
          </p:nvPr>
        </p:nvSpPr>
        <p:spPr/>
        <p:txBody>
          <a:bodyPr/>
          <a:lstStyle/>
          <a:p>
            <a:fld id="{667A9110-CDD1-4A1E-A69D-94A97E70546F}" type="datetimeFigureOut">
              <a:rPr lang="he-IL" smtClean="0"/>
              <a:t>ד'/כסלו/תשפ"ג</a:t>
            </a:fld>
            <a:endParaRPr lang="he-IL"/>
          </a:p>
        </p:txBody>
      </p:sp>
      <p:sp>
        <p:nvSpPr>
          <p:cNvPr id="3" name="מציין מיקום של כותרת תחתונה 2">
            <a:extLst>
              <a:ext uri="{FF2B5EF4-FFF2-40B4-BE49-F238E27FC236}">
                <a16:creationId xmlns:a16="http://schemas.microsoft.com/office/drawing/2014/main" id="{B69F64DC-DC2E-15BE-0C9B-A4905348A1E6}"/>
              </a:ext>
            </a:extLst>
          </p:cNvPr>
          <p:cNvSpPr>
            <a:spLocks noGrp="1"/>
          </p:cNvSpPr>
          <p:nvPr>
            <p:ph type="ftr" sz="quarter" idx="11"/>
          </p:nvPr>
        </p:nvSpPr>
        <p:spPr/>
        <p:txBody>
          <a:bodyPr/>
          <a:lstStyle/>
          <a:p>
            <a:endParaRPr lang="he-IL"/>
          </a:p>
        </p:txBody>
      </p:sp>
      <p:sp>
        <p:nvSpPr>
          <p:cNvPr id="4" name="מציין מיקום של מספר שקופית 3">
            <a:extLst>
              <a:ext uri="{FF2B5EF4-FFF2-40B4-BE49-F238E27FC236}">
                <a16:creationId xmlns:a16="http://schemas.microsoft.com/office/drawing/2014/main" id="{C8AFC692-B63C-6EF4-CC98-F7003222F9D8}"/>
              </a:ext>
            </a:extLst>
          </p:cNvPr>
          <p:cNvSpPr>
            <a:spLocks noGrp="1"/>
          </p:cNvSpPr>
          <p:nvPr>
            <p:ph type="sldNum" sz="quarter" idx="12"/>
          </p:nvPr>
        </p:nvSpPr>
        <p:spPr/>
        <p:txBody>
          <a:bodyPr/>
          <a:lstStyle/>
          <a:p>
            <a:fld id="{549650E4-D9B8-4951-89F2-6F0BD3EAED82}" type="slidenum">
              <a:rPr lang="he-IL" smtClean="0"/>
              <a:t>‹#›</a:t>
            </a:fld>
            <a:endParaRPr lang="he-IL"/>
          </a:p>
        </p:txBody>
      </p:sp>
    </p:spTree>
    <p:extLst>
      <p:ext uri="{BB962C8B-B14F-4D97-AF65-F5344CB8AC3E}">
        <p14:creationId xmlns:p14="http://schemas.microsoft.com/office/powerpoint/2010/main" val="1276549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5358EE6-2FBC-3F9B-D9C7-C33E446DF0A9}"/>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a:extLst>
              <a:ext uri="{FF2B5EF4-FFF2-40B4-BE49-F238E27FC236}">
                <a16:creationId xmlns:a16="http://schemas.microsoft.com/office/drawing/2014/main" id="{21D2AA8A-1231-C3EA-17A4-908A1B60094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a:extLst>
              <a:ext uri="{FF2B5EF4-FFF2-40B4-BE49-F238E27FC236}">
                <a16:creationId xmlns:a16="http://schemas.microsoft.com/office/drawing/2014/main" id="{9863B3F5-1D36-76ED-9C3E-BCBAC88CA2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CA6C2210-4425-3BE1-0FE1-4FC73532F8B5}"/>
              </a:ext>
            </a:extLst>
          </p:cNvPr>
          <p:cNvSpPr>
            <a:spLocks noGrp="1"/>
          </p:cNvSpPr>
          <p:nvPr>
            <p:ph type="dt" sz="half" idx="10"/>
          </p:nvPr>
        </p:nvSpPr>
        <p:spPr/>
        <p:txBody>
          <a:bodyPr/>
          <a:lstStyle/>
          <a:p>
            <a:fld id="{667A9110-CDD1-4A1E-A69D-94A97E70546F}" type="datetimeFigureOut">
              <a:rPr lang="he-IL" smtClean="0"/>
              <a:t>ד'/כסלו/תשפ"ג</a:t>
            </a:fld>
            <a:endParaRPr lang="he-IL"/>
          </a:p>
        </p:txBody>
      </p:sp>
      <p:sp>
        <p:nvSpPr>
          <p:cNvPr id="6" name="מציין מיקום של כותרת תחתונה 5">
            <a:extLst>
              <a:ext uri="{FF2B5EF4-FFF2-40B4-BE49-F238E27FC236}">
                <a16:creationId xmlns:a16="http://schemas.microsoft.com/office/drawing/2014/main" id="{6A3B0A08-7800-FCA5-9234-90BD598A09D8}"/>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B4C38FB6-1D7F-5F76-D5B2-E8119C444861}"/>
              </a:ext>
            </a:extLst>
          </p:cNvPr>
          <p:cNvSpPr>
            <a:spLocks noGrp="1"/>
          </p:cNvSpPr>
          <p:nvPr>
            <p:ph type="sldNum" sz="quarter" idx="12"/>
          </p:nvPr>
        </p:nvSpPr>
        <p:spPr/>
        <p:txBody>
          <a:bodyPr/>
          <a:lstStyle/>
          <a:p>
            <a:fld id="{549650E4-D9B8-4951-89F2-6F0BD3EAED82}" type="slidenum">
              <a:rPr lang="he-IL" smtClean="0"/>
              <a:t>‹#›</a:t>
            </a:fld>
            <a:endParaRPr lang="he-IL"/>
          </a:p>
        </p:txBody>
      </p:sp>
    </p:spTree>
    <p:extLst>
      <p:ext uri="{BB962C8B-B14F-4D97-AF65-F5344CB8AC3E}">
        <p14:creationId xmlns:p14="http://schemas.microsoft.com/office/powerpoint/2010/main" val="27549517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3E1E0F15-DE13-711E-5E63-4FB56BDE759A}"/>
              </a:ext>
            </a:extLst>
          </p:cNvPr>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a:extLst>
              <a:ext uri="{FF2B5EF4-FFF2-40B4-BE49-F238E27FC236}">
                <a16:creationId xmlns:a16="http://schemas.microsoft.com/office/drawing/2014/main" id="{F753B66A-727E-8074-FE2F-60909E98877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a:extLst>
              <a:ext uri="{FF2B5EF4-FFF2-40B4-BE49-F238E27FC236}">
                <a16:creationId xmlns:a16="http://schemas.microsoft.com/office/drawing/2014/main" id="{857204EE-59B7-C74F-2404-38AE03AE710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a:extLst>
              <a:ext uri="{FF2B5EF4-FFF2-40B4-BE49-F238E27FC236}">
                <a16:creationId xmlns:a16="http://schemas.microsoft.com/office/drawing/2014/main" id="{F5BE6A90-FFC3-25BE-3E0B-A7000DC7438B}"/>
              </a:ext>
            </a:extLst>
          </p:cNvPr>
          <p:cNvSpPr>
            <a:spLocks noGrp="1"/>
          </p:cNvSpPr>
          <p:nvPr>
            <p:ph type="dt" sz="half" idx="10"/>
          </p:nvPr>
        </p:nvSpPr>
        <p:spPr/>
        <p:txBody>
          <a:bodyPr/>
          <a:lstStyle/>
          <a:p>
            <a:fld id="{667A9110-CDD1-4A1E-A69D-94A97E70546F}" type="datetimeFigureOut">
              <a:rPr lang="he-IL" smtClean="0"/>
              <a:t>ד'/כסלו/תשפ"ג</a:t>
            </a:fld>
            <a:endParaRPr lang="he-IL"/>
          </a:p>
        </p:txBody>
      </p:sp>
      <p:sp>
        <p:nvSpPr>
          <p:cNvPr id="6" name="מציין מיקום של כותרת תחתונה 5">
            <a:extLst>
              <a:ext uri="{FF2B5EF4-FFF2-40B4-BE49-F238E27FC236}">
                <a16:creationId xmlns:a16="http://schemas.microsoft.com/office/drawing/2014/main" id="{7FE90B71-E538-9C9E-D201-C984DE604A8E}"/>
              </a:ext>
            </a:extLst>
          </p:cNvPr>
          <p:cNvSpPr>
            <a:spLocks noGrp="1"/>
          </p:cNvSpPr>
          <p:nvPr>
            <p:ph type="ftr" sz="quarter" idx="11"/>
          </p:nvPr>
        </p:nvSpPr>
        <p:spPr/>
        <p:txBody>
          <a:bodyPr/>
          <a:lstStyle/>
          <a:p>
            <a:endParaRPr lang="he-IL"/>
          </a:p>
        </p:txBody>
      </p:sp>
      <p:sp>
        <p:nvSpPr>
          <p:cNvPr id="7" name="מציין מיקום של מספר שקופית 6">
            <a:extLst>
              <a:ext uri="{FF2B5EF4-FFF2-40B4-BE49-F238E27FC236}">
                <a16:creationId xmlns:a16="http://schemas.microsoft.com/office/drawing/2014/main" id="{121CCA7B-2484-5B10-C642-27DA63BC89FE}"/>
              </a:ext>
            </a:extLst>
          </p:cNvPr>
          <p:cNvSpPr>
            <a:spLocks noGrp="1"/>
          </p:cNvSpPr>
          <p:nvPr>
            <p:ph type="sldNum" sz="quarter" idx="12"/>
          </p:nvPr>
        </p:nvSpPr>
        <p:spPr/>
        <p:txBody>
          <a:bodyPr/>
          <a:lstStyle/>
          <a:p>
            <a:fld id="{549650E4-D9B8-4951-89F2-6F0BD3EAED82}" type="slidenum">
              <a:rPr lang="he-IL" smtClean="0"/>
              <a:t>‹#›</a:t>
            </a:fld>
            <a:endParaRPr lang="he-IL"/>
          </a:p>
        </p:txBody>
      </p:sp>
    </p:spTree>
    <p:extLst>
      <p:ext uri="{BB962C8B-B14F-4D97-AF65-F5344CB8AC3E}">
        <p14:creationId xmlns:p14="http://schemas.microsoft.com/office/powerpoint/2010/main" val="766723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a:extLst>
              <a:ext uri="{FF2B5EF4-FFF2-40B4-BE49-F238E27FC236}">
                <a16:creationId xmlns:a16="http://schemas.microsoft.com/office/drawing/2014/main" id="{E976A56C-130D-3CDD-2557-AF48D55329A1}"/>
              </a:ext>
            </a:extLst>
          </p:cNvPr>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a:extLst>
              <a:ext uri="{FF2B5EF4-FFF2-40B4-BE49-F238E27FC236}">
                <a16:creationId xmlns:a16="http://schemas.microsoft.com/office/drawing/2014/main" id="{15013EF6-C9C2-AC45-C40D-B065C06E78D1}"/>
              </a:ext>
            </a:extLst>
          </p:cNvPr>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a:extLst>
              <a:ext uri="{FF2B5EF4-FFF2-40B4-BE49-F238E27FC236}">
                <a16:creationId xmlns:a16="http://schemas.microsoft.com/office/drawing/2014/main" id="{C8B349C2-FD51-A550-256C-097315A6392A}"/>
              </a:ext>
            </a:extLst>
          </p:cNvPr>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667A9110-CDD1-4A1E-A69D-94A97E70546F}" type="datetimeFigureOut">
              <a:rPr lang="he-IL" smtClean="0"/>
              <a:t>ד'/כסלו/תשפ"ג</a:t>
            </a:fld>
            <a:endParaRPr lang="he-IL"/>
          </a:p>
        </p:txBody>
      </p:sp>
      <p:sp>
        <p:nvSpPr>
          <p:cNvPr id="5" name="מציין מיקום של כותרת תחתונה 4">
            <a:extLst>
              <a:ext uri="{FF2B5EF4-FFF2-40B4-BE49-F238E27FC236}">
                <a16:creationId xmlns:a16="http://schemas.microsoft.com/office/drawing/2014/main" id="{F6A07D5C-ECC7-B196-DD2A-FBBABDA1844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a:extLst>
              <a:ext uri="{FF2B5EF4-FFF2-40B4-BE49-F238E27FC236}">
                <a16:creationId xmlns:a16="http://schemas.microsoft.com/office/drawing/2014/main" id="{1E05B554-814D-86A4-7384-44FA8CE94DDA}"/>
              </a:ext>
            </a:extLst>
          </p:cNvPr>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549650E4-D9B8-4951-89F2-6F0BD3EAED82}" type="slidenum">
              <a:rPr lang="he-IL" smtClean="0"/>
              <a:t>‹#›</a:t>
            </a:fld>
            <a:endParaRPr lang="he-IL"/>
          </a:p>
        </p:txBody>
      </p:sp>
    </p:spTree>
    <p:extLst>
      <p:ext uri="{BB962C8B-B14F-4D97-AF65-F5344CB8AC3E}">
        <p14:creationId xmlns:p14="http://schemas.microsoft.com/office/powerpoint/2010/main" val="138616419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4.png"/><Relationship Id="rId7" Type="http://schemas.openxmlformats.org/officeDocument/2006/relationships/image" Target="../media/image16.sv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14.jpg"/><Relationship Id="rId4" Type="http://schemas.openxmlformats.org/officeDocument/2006/relationships/image" Target="../media/image5.png"/><Relationship Id="rId9" Type="http://schemas.openxmlformats.org/officeDocument/2006/relationships/image" Target="../media/image18.sv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4.png"/><Relationship Id="rId7" Type="http://schemas.openxmlformats.org/officeDocument/2006/relationships/image" Target="../media/image2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5.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5.png"/></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26.jpg"/><Relationship Id="rId5" Type="http://schemas.openxmlformats.org/officeDocument/2006/relationships/image" Target="../media/image25.jpg"/><Relationship Id="rId4" Type="http://schemas.openxmlformats.org/officeDocument/2006/relationships/image" Target="../media/image5.png"/><Relationship Id="rId9" Type="http://schemas.openxmlformats.org/officeDocument/2006/relationships/image" Target="../media/image29.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 Id="rId5" Type="http://schemas.openxmlformats.org/officeDocument/2006/relationships/image" Target="../media/image9.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4.jp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3909654B-D39B-69BF-DE97-2E5ABDCD5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99" y="89188"/>
            <a:ext cx="1346271" cy="822583"/>
          </a:xfrm>
          <a:prstGeom prst="rect">
            <a:avLst/>
          </a:prstGeom>
        </p:spPr>
      </p:pic>
      <p:sp>
        <p:nvSpPr>
          <p:cNvPr id="6" name="תיבת טקסט 5">
            <a:extLst>
              <a:ext uri="{FF2B5EF4-FFF2-40B4-BE49-F238E27FC236}">
                <a16:creationId xmlns:a16="http://schemas.microsoft.com/office/drawing/2014/main" id="{7B775E86-90DE-7474-3D80-D1873A48D8B6}"/>
              </a:ext>
            </a:extLst>
          </p:cNvPr>
          <p:cNvSpPr txBox="1"/>
          <p:nvPr/>
        </p:nvSpPr>
        <p:spPr>
          <a:xfrm>
            <a:off x="11000508" y="166256"/>
            <a:ext cx="1064601" cy="307777"/>
          </a:xfrm>
          <a:prstGeom prst="rect">
            <a:avLst/>
          </a:prstGeom>
          <a:noFill/>
        </p:spPr>
        <p:txBody>
          <a:bodyPr wrap="square" rtlCol="1">
            <a:spAutoFit/>
          </a:bodyPr>
          <a:lstStyle/>
          <a:p>
            <a:r>
              <a:rPr lang="he-IL" sz="1400" dirty="0">
                <a:solidFill>
                  <a:srgbClr val="513894"/>
                </a:solidFill>
                <a:latin typeface="Omes v3 FM" panose="00000500000000000000" pitchFamily="50" charset="-79"/>
                <a:cs typeface="Omes v3 FM" panose="00000500000000000000" pitchFamily="50" charset="-79"/>
              </a:rPr>
              <a:t>ב"ה</a:t>
            </a:r>
          </a:p>
        </p:txBody>
      </p:sp>
    </p:spTree>
    <p:extLst>
      <p:ext uri="{BB962C8B-B14F-4D97-AF65-F5344CB8AC3E}">
        <p14:creationId xmlns:p14="http://schemas.microsoft.com/office/powerpoint/2010/main" val="464655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קבוצה 10">
            <a:extLst>
              <a:ext uri="{FF2B5EF4-FFF2-40B4-BE49-F238E27FC236}">
                <a16:creationId xmlns:a16="http://schemas.microsoft.com/office/drawing/2014/main" id="{68CBB1C6-DBBC-2196-7468-BEFB5FB33022}"/>
              </a:ext>
            </a:extLst>
          </p:cNvPr>
          <p:cNvGrpSpPr/>
          <p:nvPr/>
        </p:nvGrpSpPr>
        <p:grpSpPr>
          <a:xfrm>
            <a:off x="-1" y="1"/>
            <a:ext cx="12192000" cy="6858000"/>
            <a:chOff x="-1" y="1"/>
            <a:chExt cx="12192000" cy="6858000"/>
          </a:xfrm>
        </p:grpSpPr>
        <p:pic>
          <p:nvPicPr>
            <p:cNvPr id="5" name="תמונה 4">
              <a:extLst>
                <a:ext uri="{FF2B5EF4-FFF2-40B4-BE49-F238E27FC236}">
                  <a16:creationId xmlns:a16="http://schemas.microsoft.com/office/drawing/2014/main" id="{A6C731E4-8893-9F6B-F5D8-CA6835D7E279}"/>
                </a:ext>
              </a:extLst>
            </p:cNvPr>
            <p:cNvPicPr>
              <a:picLocks noChangeAspect="1"/>
            </p:cNvPicPr>
            <p:nvPr/>
          </p:nvPicPr>
          <p:blipFill rotWithShape="1">
            <a:blip r:embed="rId3">
              <a:extLst>
                <a:ext uri="{28A0092B-C50C-407E-A947-70E740481C1C}">
                  <a14:useLocalDpi xmlns:a14="http://schemas.microsoft.com/office/drawing/2010/main" val="0"/>
                </a:ext>
              </a:extLst>
            </a:blip>
            <a:srcRect l="5698" t="5874" r="3670" b="3494"/>
            <a:stretch/>
          </p:blipFill>
          <p:spPr>
            <a:xfrm flipH="1">
              <a:off x="-1" y="1"/>
              <a:ext cx="12192000" cy="6858000"/>
            </a:xfrm>
            <a:prstGeom prst="rect">
              <a:avLst/>
            </a:prstGeom>
          </p:spPr>
        </p:pic>
        <p:grpSp>
          <p:nvGrpSpPr>
            <p:cNvPr id="9" name="קבוצה 8">
              <a:extLst>
                <a:ext uri="{FF2B5EF4-FFF2-40B4-BE49-F238E27FC236}">
                  <a16:creationId xmlns:a16="http://schemas.microsoft.com/office/drawing/2014/main" id="{B66C077D-C6F5-32BC-C035-0F9D2EFE0D98}"/>
                </a:ext>
              </a:extLst>
            </p:cNvPr>
            <p:cNvGrpSpPr/>
            <p:nvPr/>
          </p:nvGrpSpPr>
          <p:grpSpPr>
            <a:xfrm>
              <a:off x="218430" y="3775439"/>
              <a:ext cx="2815358" cy="3013575"/>
              <a:chOff x="218430" y="3775439"/>
              <a:chExt cx="2815358" cy="3013575"/>
            </a:xfrm>
          </p:grpSpPr>
          <p:sp>
            <p:nvSpPr>
              <p:cNvPr id="7" name="אליפסה 6">
                <a:extLst>
                  <a:ext uri="{FF2B5EF4-FFF2-40B4-BE49-F238E27FC236}">
                    <a16:creationId xmlns:a16="http://schemas.microsoft.com/office/drawing/2014/main" id="{B43B5AD2-CC9F-DF23-991A-BC85A99AC3CE}"/>
                  </a:ext>
                </a:extLst>
              </p:cNvPr>
              <p:cNvSpPr/>
              <p:nvPr/>
            </p:nvSpPr>
            <p:spPr>
              <a:xfrm>
                <a:off x="664075" y="4847053"/>
                <a:ext cx="1652337" cy="1690271"/>
              </a:xfrm>
              <a:prstGeom prst="ellipse">
                <a:avLst/>
              </a:prstGeom>
              <a:solidFill>
                <a:srgbClr val="7BD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id="{D100E522-E2D6-E0B5-9F82-06A0079D7976}"/>
                  </a:ext>
                </a:extLst>
              </p:cNvPr>
              <p:cNvSpPr/>
              <p:nvPr/>
            </p:nvSpPr>
            <p:spPr>
              <a:xfrm rot="20485123">
                <a:off x="1922538" y="3775439"/>
                <a:ext cx="1111250" cy="3013575"/>
              </a:xfrm>
              <a:prstGeom prst="ellipse">
                <a:avLst/>
              </a:prstGeom>
              <a:solidFill>
                <a:srgbClr val="EA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F67769F3-CFE6-4B3E-B468-FD9CA9CDD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30" y="4575969"/>
                <a:ext cx="2513975" cy="2190750"/>
              </a:xfrm>
              <a:prstGeom prst="rect">
                <a:avLst/>
              </a:prstGeom>
            </p:spPr>
          </p:pic>
        </p:grpSp>
      </p:grpSp>
      <p:sp>
        <p:nvSpPr>
          <p:cNvPr id="14" name="תיבת טקסט 13">
            <a:extLst>
              <a:ext uri="{FF2B5EF4-FFF2-40B4-BE49-F238E27FC236}">
                <a16:creationId xmlns:a16="http://schemas.microsoft.com/office/drawing/2014/main" id="{FADA41E4-B271-816C-9989-202946A0B0C5}"/>
              </a:ext>
            </a:extLst>
          </p:cNvPr>
          <p:cNvSpPr txBox="1"/>
          <p:nvPr/>
        </p:nvSpPr>
        <p:spPr>
          <a:xfrm>
            <a:off x="7097099" y="1539653"/>
            <a:ext cx="4171960" cy="2785378"/>
          </a:xfrm>
          <a:prstGeom prst="rect">
            <a:avLst/>
          </a:prstGeom>
          <a:noFill/>
        </p:spPr>
        <p:txBody>
          <a:bodyPr wrap="square">
            <a:spAutoFit/>
          </a:bodyPr>
          <a:lstStyle/>
          <a:p>
            <a:pPr algn="just">
              <a:lnSpc>
                <a:spcPts val="3400"/>
              </a:lnSpc>
              <a:spcAft>
                <a:spcPts val="600"/>
              </a:spcAft>
            </a:pPr>
            <a:r>
              <a:rPr lang="he-IL" sz="2400" dirty="0">
                <a:solidFill>
                  <a:srgbClr val="DE672B"/>
                </a:solidFill>
                <a:latin typeface="Omes v3 FM" panose="00000500000000000000" pitchFamily="50" charset="-79"/>
                <a:cs typeface="Omes v3 FM" panose="00000500000000000000" pitchFamily="50" charset="-79"/>
              </a:rPr>
              <a:t>לפניכם לוח משחק 'איקס-עיגול', ובו ביטויים שונים.</a:t>
            </a:r>
          </a:p>
          <a:p>
            <a:pPr algn="just">
              <a:lnSpc>
                <a:spcPts val="3400"/>
              </a:lnSpc>
              <a:spcAft>
                <a:spcPts val="600"/>
              </a:spcAft>
            </a:pPr>
            <a:r>
              <a:rPr lang="he-IL" sz="2400" dirty="0">
                <a:solidFill>
                  <a:srgbClr val="DE672B"/>
                </a:solidFill>
                <a:latin typeface="Omes v3 FM" panose="00000500000000000000" pitchFamily="50" charset="-79"/>
                <a:cs typeface="Omes v3 FM" panose="00000500000000000000" pitchFamily="50" charset="-79"/>
              </a:rPr>
              <a:t>סמנו במשבצות בעזרת המדבקות – אילו ביטויים באים בדרך כלל מהמח, ואילו ביטויים באים מהלב.</a:t>
            </a:r>
          </a:p>
        </p:txBody>
      </p:sp>
      <p:sp>
        <p:nvSpPr>
          <p:cNvPr id="15" name="מלבן 14">
            <a:extLst>
              <a:ext uri="{FF2B5EF4-FFF2-40B4-BE49-F238E27FC236}">
                <a16:creationId xmlns:a16="http://schemas.microsoft.com/office/drawing/2014/main" id="{BF797131-9299-EC0C-237B-480BD9D30ED5}"/>
              </a:ext>
            </a:extLst>
          </p:cNvPr>
          <p:cNvSpPr/>
          <p:nvPr/>
        </p:nvSpPr>
        <p:spPr>
          <a:xfrm>
            <a:off x="8552872" y="1011303"/>
            <a:ext cx="2604655" cy="424873"/>
          </a:xfrm>
          <a:prstGeom prst="rect">
            <a:avLst/>
          </a:prstGeom>
          <a:solidFill>
            <a:srgbClr val="DE6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תיבת טקסט 11">
            <a:extLst>
              <a:ext uri="{FF2B5EF4-FFF2-40B4-BE49-F238E27FC236}">
                <a16:creationId xmlns:a16="http://schemas.microsoft.com/office/drawing/2014/main" id="{15D83577-3EFA-7112-277C-E52BEEEBF057}"/>
              </a:ext>
            </a:extLst>
          </p:cNvPr>
          <p:cNvSpPr txBox="1"/>
          <p:nvPr/>
        </p:nvSpPr>
        <p:spPr>
          <a:xfrm>
            <a:off x="8626764" y="963128"/>
            <a:ext cx="2531458" cy="528350"/>
          </a:xfrm>
          <a:prstGeom prst="rect">
            <a:avLst/>
          </a:prstGeom>
          <a:noFill/>
        </p:spPr>
        <p:txBody>
          <a:bodyPr wrap="square">
            <a:spAutoFit/>
          </a:bodyPr>
          <a:lstStyle/>
          <a:p>
            <a:pPr algn="just">
              <a:lnSpc>
                <a:spcPts val="3400"/>
              </a:lnSpc>
              <a:spcAft>
                <a:spcPts val="600"/>
              </a:spcAft>
            </a:pPr>
            <a:r>
              <a:rPr lang="he-IL" sz="2600" dirty="0">
                <a:solidFill>
                  <a:schemeClr val="bg1"/>
                </a:solidFill>
                <a:latin typeface="Omes v3 FM Rounded" panose="00000700000000000000" pitchFamily="50" charset="-79"/>
                <a:cs typeface="Omes v3 FM Rounded" panose="00000700000000000000" pitchFamily="50" charset="-79"/>
              </a:rPr>
              <a:t>משימה לדוגמא:</a:t>
            </a:r>
          </a:p>
        </p:txBody>
      </p:sp>
      <p:sp>
        <p:nvSpPr>
          <p:cNvPr id="18" name="תיבת טקסט 17">
            <a:extLst>
              <a:ext uri="{FF2B5EF4-FFF2-40B4-BE49-F238E27FC236}">
                <a16:creationId xmlns:a16="http://schemas.microsoft.com/office/drawing/2014/main" id="{64EDBBE4-1AB4-00A9-00A8-EB1FAF8D14BD}"/>
              </a:ext>
            </a:extLst>
          </p:cNvPr>
          <p:cNvSpPr txBox="1"/>
          <p:nvPr/>
        </p:nvSpPr>
        <p:spPr>
          <a:xfrm>
            <a:off x="8432799" y="5063166"/>
            <a:ext cx="2836259" cy="964367"/>
          </a:xfrm>
          <a:prstGeom prst="rect">
            <a:avLst/>
          </a:prstGeom>
          <a:noFill/>
        </p:spPr>
        <p:txBody>
          <a:bodyPr wrap="square">
            <a:spAutoFit/>
          </a:bodyPr>
          <a:lstStyle/>
          <a:p>
            <a:pPr algn="just">
              <a:lnSpc>
                <a:spcPts val="3400"/>
              </a:lnSpc>
            </a:pPr>
            <a:r>
              <a:rPr lang="he-IL" sz="2400" dirty="0">
                <a:solidFill>
                  <a:srgbClr val="DE672B"/>
                </a:solidFill>
                <a:latin typeface="Omes v3 FM" panose="00000500000000000000" pitchFamily="50" charset="-79"/>
                <a:cs typeface="Omes v3 FM" panose="00000500000000000000" pitchFamily="50" charset="-79"/>
              </a:rPr>
              <a:t>מי ניצח במשחק?</a:t>
            </a:r>
          </a:p>
          <a:p>
            <a:pPr algn="just">
              <a:lnSpc>
                <a:spcPts val="3400"/>
              </a:lnSpc>
              <a:spcAft>
                <a:spcPts val="600"/>
              </a:spcAft>
            </a:pPr>
            <a:r>
              <a:rPr lang="he-IL" sz="2400" dirty="0">
                <a:solidFill>
                  <a:srgbClr val="DE672B"/>
                </a:solidFill>
                <a:latin typeface="Omes v3 FM" panose="00000500000000000000" pitchFamily="50" charset="-79"/>
                <a:cs typeface="Omes v3 FM" panose="00000500000000000000" pitchFamily="50" charset="-79"/>
              </a:rPr>
              <a:t>הדביקו לו כתר!</a:t>
            </a:r>
          </a:p>
        </p:txBody>
      </p:sp>
      <p:pic>
        <p:nvPicPr>
          <p:cNvPr id="13" name="תמונה 12">
            <a:extLst>
              <a:ext uri="{FF2B5EF4-FFF2-40B4-BE49-F238E27FC236}">
                <a16:creationId xmlns:a16="http://schemas.microsoft.com/office/drawing/2014/main" id="{465A9831-9DF2-6552-7721-3BF3B659E997}"/>
              </a:ext>
            </a:extLst>
          </p:cNvPr>
          <p:cNvPicPr>
            <a:picLocks noChangeAspect="1"/>
          </p:cNvPicPr>
          <p:nvPr/>
        </p:nvPicPr>
        <p:blipFill rotWithShape="1">
          <a:blip r:embed="rId5">
            <a:extLst>
              <a:ext uri="{28A0092B-C50C-407E-A947-70E740481C1C}">
                <a14:useLocalDpi xmlns:a14="http://schemas.microsoft.com/office/drawing/2010/main" val="0"/>
              </a:ext>
            </a:extLst>
          </a:blip>
          <a:srcRect l="6890" t="46384" r="48187" b="7791"/>
          <a:stretch/>
        </p:blipFill>
        <p:spPr>
          <a:xfrm rot="20944253">
            <a:off x="3001050" y="432969"/>
            <a:ext cx="1452038" cy="1677119"/>
          </a:xfrm>
          <a:prstGeom prst="rect">
            <a:avLst/>
          </a:prstGeom>
          <a:effectLst>
            <a:outerShdw blurRad="50800" dist="38100" dir="2700000" algn="tl" rotWithShape="0">
              <a:prstClr val="black">
                <a:alpha val="40000"/>
              </a:prstClr>
            </a:outerShdw>
          </a:effectLst>
        </p:spPr>
      </p:pic>
      <p:graphicFrame>
        <p:nvGraphicFramePr>
          <p:cNvPr id="16" name="טבלה 16">
            <a:extLst>
              <a:ext uri="{FF2B5EF4-FFF2-40B4-BE49-F238E27FC236}">
                <a16:creationId xmlns:a16="http://schemas.microsoft.com/office/drawing/2014/main" id="{5C6811D8-13C1-5919-32A4-FB19537C4805}"/>
              </a:ext>
            </a:extLst>
          </p:cNvPr>
          <p:cNvGraphicFramePr>
            <a:graphicFrameLocks noGrp="1"/>
          </p:cNvGraphicFramePr>
          <p:nvPr>
            <p:extLst>
              <p:ext uri="{D42A27DB-BD31-4B8C-83A1-F6EECF244321}">
                <p14:modId xmlns:p14="http://schemas.microsoft.com/office/powerpoint/2010/main" val="1025066696"/>
              </p:ext>
            </p:extLst>
          </p:nvPr>
        </p:nvGraphicFramePr>
        <p:xfrm>
          <a:off x="2732405" y="1717190"/>
          <a:ext cx="4146264" cy="2927751"/>
        </p:xfrm>
        <a:graphic>
          <a:graphicData uri="http://schemas.openxmlformats.org/drawingml/2006/table">
            <a:tbl>
              <a:tblPr rtl="1" firstRow="1" bandRow="1">
                <a:tableStyleId>{5C22544A-7EE6-4342-B048-85BDC9FD1C3A}</a:tableStyleId>
              </a:tblPr>
              <a:tblGrid>
                <a:gridCol w="1382088">
                  <a:extLst>
                    <a:ext uri="{9D8B030D-6E8A-4147-A177-3AD203B41FA5}">
                      <a16:colId xmlns:a16="http://schemas.microsoft.com/office/drawing/2014/main" val="2447781447"/>
                    </a:ext>
                  </a:extLst>
                </a:gridCol>
                <a:gridCol w="1382088">
                  <a:extLst>
                    <a:ext uri="{9D8B030D-6E8A-4147-A177-3AD203B41FA5}">
                      <a16:colId xmlns:a16="http://schemas.microsoft.com/office/drawing/2014/main" val="2774760334"/>
                    </a:ext>
                  </a:extLst>
                </a:gridCol>
                <a:gridCol w="1382088">
                  <a:extLst>
                    <a:ext uri="{9D8B030D-6E8A-4147-A177-3AD203B41FA5}">
                      <a16:colId xmlns:a16="http://schemas.microsoft.com/office/drawing/2014/main" val="2103252968"/>
                    </a:ext>
                  </a:extLst>
                </a:gridCol>
              </a:tblGrid>
              <a:tr h="975917">
                <a:tc>
                  <a:txBody>
                    <a:bodyPr/>
                    <a:lstStyle/>
                    <a:p>
                      <a:pPr algn="ctr" rtl="1"/>
                      <a:r>
                        <a:rPr lang="he-IL" b="0" dirty="0">
                          <a:solidFill>
                            <a:srgbClr val="513894"/>
                          </a:solidFill>
                          <a:latin typeface="Omes v3 FM" panose="00000500000000000000" pitchFamily="50" charset="-79"/>
                          <a:cs typeface="Omes v3 FM" panose="00000500000000000000" pitchFamily="50" charset="-79"/>
                        </a:rPr>
                        <a:t>קודם תבדוק…</a:t>
                      </a:r>
                    </a:p>
                  </a:txBody>
                  <a:tcPr anchor="ctr">
                    <a:lnL w="12700" cmpd="sng">
                      <a:noFill/>
                    </a:lnL>
                    <a:lnR w="19050" cap="flat" cmpd="sng" algn="ctr">
                      <a:solidFill>
                        <a:srgbClr val="513894"/>
                      </a:solidFill>
                      <a:prstDash val="solid"/>
                      <a:round/>
                      <a:headEnd type="none" w="med" len="med"/>
                      <a:tailEnd type="none" w="med" len="med"/>
                    </a:lnR>
                    <a:lnT w="12700" cmpd="sng">
                      <a:noFill/>
                    </a:lnT>
                    <a:lnB w="19050" cap="flat" cmpd="sng" algn="ctr">
                      <a:solidFill>
                        <a:srgbClr val="513894"/>
                      </a:solidFill>
                      <a:prstDash val="solid"/>
                      <a:round/>
                      <a:headEnd type="none" w="med" len="med"/>
                      <a:tailEnd type="none" w="med" len="med"/>
                    </a:lnB>
                    <a:solidFill>
                      <a:srgbClr val="B2E4EC"/>
                    </a:solidFill>
                  </a:tcPr>
                </a:tc>
                <a:tc>
                  <a:txBody>
                    <a:bodyPr/>
                    <a:lstStyle/>
                    <a:p>
                      <a:pPr algn="ctr" rtl="1"/>
                      <a:r>
                        <a:rPr lang="he-IL" b="0" dirty="0">
                          <a:solidFill>
                            <a:srgbClr val="513894"/>
                          </a:solidFill>
                          <a:latin typeface="Omes v3 FM" panose="00000500000000000000" pitchFamily="50" charset="-79"/>
                          <a:cs typeface="Omes v3 FM" panose="00000500000000000000" pitchFamily="50" charset="-79"/>
                        </a:rPr>
                        <a:t>אני ממש רוצה</a:t>
                      </a:r>
                    </a:p>
                  </a:txBody>
                  <a:tcPr anchor="ctr">
                    <a:lnL w="19050" cap="flat" cmpd="sng" algn="ctr">
                      <a:solidFill>
                        <a:srgbClr val="513894"/>
                      </a:solidFill>
                      <a:prstDash val="solid"/>
                      <a:round/>
                      <a:headEnd type="none" w="med" len="med"/>
                      <a:tailEnd type="none" w="med" len="med"/>
                    </a:lnL>
                    <a:lnR w="19050" cap="flat" cmpd="sng" algn="ctr">
                      <a:solidFill>
                        <a:srgbClr val="513894"/>
                      </a:solidFill>
                      <a:prstDash val="solid"/>
                      <a:round/>
                      <a:headEnd type="none" w="med" len="med"/>
                      <a:tailEnd type="none" w="med" len="med"/>
                    </a:lnR>
                    <a:lnT w="12700" cmpd="sng">
                      <a:noFill/>
                    </a:lnT>
                    <a:lnB w="19050" cap="flat" cmpd="sng" algn="ctr">
                      <a:solidFill>
                        <a:srgbClr val="513894"/>
                      </a:solidFill>
                      <a:prstDash val="solid"/>
                      <a:round/>
                      <a:headEnd type="none" w="med" len="med"/>
                      <a:tailEnd type="none" w="med" len="med"/>
                    </a:lnB>
                    <a:solidFill>
                      <a:srgbClr val="B2E4EC"/>
                    </a:solidFill>
                  </a:tcPr>
                </a:tc>
                <a:tc>
                  <a:txBody>
                    <a:bodyPr/>
                    <a:lstStyle/>
                    <a:p>
                      <a:pPr algn="ctr" rtl="1"/>
                      <a:r>
                        <a:rPr lang="he-IL" b="0" dirty="0">
                          <a:solidFill>
                            <a:srgbClr val="513894"/>
                          </a:solidFill>
                          <a:latin typeface="Omes v3 FM" panose="00000500000000000000" pitchFamily="50" charset="-79"/>
                          <a:cs typeface="Omes v3 FM" panose="00000500000000000000" pitchFamily="50" charset="-79"/>
                        </a:rPr>
                        <a:t>לא כדאי להתייאש</a:t>
                      </a:r>
                    </a:p>
                  </a:txBody>
                  <a:tcPr anchor="ctr">
                    <a:lnL w="19050" cap="flat" cmpd="sng" algn="ctr">
                      <a:solidFill>
                        <a:srgbClr val="513894"/>
                      </a:solidFill>
                      <a:prstDash val="solid"/>
                      <a:round/>
                      <a:headEnd type="none" w="med" len="med"/>
                      <a:tailEnd type="none" w="med" len="med"/>
                    </a:lnL>
                    <a:lnR w="12700" cmpd="sng">
                      <a:noFill/>
                    </a:lnR>
                    <a:lnT w="12700" cmpd="sng">
                      <a:noFill/>
                    </a:lnT>
                    <a:lnB w="19050" cap="flat" cmpd="sng" algn="ctr">
                      <a:solidFill>
                        <a:srgbClr val="513894"/>
                      </a:solidFill>
                      <a:prstDash val="solid"/>
                      <a:round/>
                      <a:headEnd type="none" w="med" len="med"/>
                      <a:tailEnd type="none" w="med" len="med"/>
                    </a:lnB>
                    <a:solidFill>
                      <a:srgbClr val="B2E4EC"/>
                    </a:solidFill>
                  </a:tcPr>
                </a:tc>
                <a:extLst>
                  <a:ext uri="{0D108BD9-81ED-4DB2-BD59-A6C34878D82A}">
                    <a16:rowId xmlns:a16="http://schemas.microsoft.com/office/drawing/2014/main" val="3964585686"/>
                  </a:ext>
                </a:extLst>
              </a:tr>
              <a:tr h="975917">
                <a:tc>
                  <a:txBody>
                    <a:bodyPr/>
                    <a:lstStyle/>
                    <a:p>
                      <a:pPr algn="ctr" rtl="1"/>
                      <a:r>
                        <a:rPr lang="he-IL" b="0" dirty="0">
                          <a:solidFill>
                            <a:srgbClr val="513894"/>
                          </a:solidFill>
                          <a:latin typeface="Omes v3 FM" panose="00000500000000000000" pitchFamily="50" charset="-79"/>
                          <a:cs typeface="Omes v3 FM" panose="00000500000000000000" pitchFamily="50" charset="-79"/>
                        </a:rPr>
                        <a:t>בא לי!</a:t>
                      </a:r>
                    </a:p>
                  </a:txBody>
                  <a:tcPr anchor="ctr">
                    <a:lnL w="12700" cmpd="sng">
                      <a:noFill/>
                    </a:lnL>
                    <a:lnR w="19050" cap="flat" cmpd="sng" algn="ctr">
                      <a:solidFill>
                        <a:srgbClr val="513894"/>
                      </a:solidFill>
                      <a:prstDash val="solid"/>
                      <a:round/>
                      <a:headEnd type="none" w="med" len="med"/>
                      <a:tailEnd type="none" w="med" len="med"/>
                    </a:lnR>
                    <a:lnT w="19050" cap="flat" cmpd="sng" algn="ctr">
                      <a:solidFill>
                        <a:srgbClr val="513894"/>
                      </a:solidFill>
                      <a:prstDash val="solid"/>
                      <a:round/>
                      <a:headEnd type="none" w="med" len="med"/>
                      <a:tailEnd type="none" w="med" len="med"/>
                    </a:lnT>
                    <a:lnB w="19050" cap="flat" cmpd="sng" algn="ctr">
                      <a:solidFill>
                        <a:srgbClr val="513894"/>
                      </a:solidFill>
                      <a:prstDash val="solid"/>
                      <a:round/>
                      <a:headEnd type="none" w="med" len="med"/>
                      <a:tailEnd type="none" w="med" len="med"/>
                    </a:lnB>
                    <a:solidFill>
                      <a:srgbClr val="B2E4EC"/>
                    </a:solidFill>
                  </a:tcPr>
                </a:tc>
                <a:tc>
                  <a:txBody>
                    <a:bodyPr/>
                    <a:lstStyle/>
                    <a:p>
                      <a:pPr algn="ctr" rtl="1"/>
                      <a:r>
                        <a:rPr lang="he-IL" b="0" dirty="0">
                          <a:solidFill>
                            <a:srgbClr val="513894"/>
                          </a:solidFill>
                          <a:latin typeface="Omes v3 FM" panose="00000500000000000000" pitchFamily="50" charset="-79"/>
                          <a:cs typeface="Omes v3 FM" panose="00000500000000000000" pitchFamily="50" charset="-79"/>
                        </a:rPr>
                        <a:t>חשוב לזכור ש...</a:t>
                      </a:r>
                    </a:p>
                  </a:txBody>
                  <a:tcPr anchor="ctr">
                    <a:lnL w="19050" cap="flat" cmpd="sng" algn="ctr">
                      <a:solidFill>
                        <a:srgbClr val="513894"/>
                      </a:solidFill>
                      <a:prstDash val="solid"/>
                      <a:round/>
                      <a:headEnd type="none" w="med" len="med"/>
                      <a:tailEnd type="none" w="med" len="med"/>
                    </a:lnL>
                    <a:lnR w="19050" cap="flat" cmpd="sng" algn="ctr">
                      <a:solidFill>
                        <a:srgbClr val="513894"/>
                      </a:solidFill>
                      <a:prstDash val="solid"/>
                      <a:round/>
                      <a:headEnd type="none" w="med" len="med"/>
                      <a:tailEnd type="none" w="med" len="med"/>
                    </a:lnR>
                    <a:lnT w="19050" cap="flat" cmpd="sng" algn="ctr">
                      <a:solidFill>
                        <a:srgbClr val="513894"/>
                      </a:solidFill>
                      <a:prstDash val="solid"/>
                      <a:round/>
                      <a:headEnd type="none" w="med" len="med"/>
                      <a:tailEnd type="none" w="med" len="med"/>
                    </a:lnT>
                    <a:lnB w="19050" cap="flat" cmpd="sng" algn="ctr">
                      <a:solidFill>
                        <a:srgbClr val="513894"/>
                      </a:solidFill>
                      <a:prstDash val="solid"/>
                      <a:round/>
                      <a:headEnd type="none" w="med" len="med"/>
                      <a:tailEnd type="none" w="med" len="med"/>
                    </a:lnB>
                    <a:solidFill>
                      <a:srgbClr val="B2E4EC"/>
                    </a:solidFill>
                  </a:tcPr>
                </a:tc>
                <a:tc>
                  <a:txBody>
                    <a:bodyPr/>
                    <a:lstStyle/>
                    <a:p>
                      <a:pPr algn="ctr" rtl="1"/>
                      <a:r>
                        <a:rPr lang="he-IL" b="0" dirty="0">
                          <a:solidFill>
                            <a:srgbClr val="513894"/>
                          </a:solidFill>
                          <a:latin typeface="Omes v3 FM" panose="00000500000000000000" pitchFamily="50" charset="-79"/>
                          <a:cs typeface="Omes v3 FM" panose="00000500000000000000" pitchFamily="50" charset="-79"/>
                        </a:rPr>
                        <a:t>שטויות, מה הבעיה?</a:t>
                      </a:r>
                    </a:p>
                  </a:txBody>
                  <a:tcPr anchor="ctr">
                    <a:lnL w="19050" cap="flat" cmpd="sng" algn="ctr">
                      <a:solidFill>
                        <a:srgbClr val="513894"/>
                      </a:solidFill>
                      <a:prstDash val="solid"/>
                      <a:round/>
                      <a:headEnd type="none" w="med" len="med"/>
                      <a:tailEnd type="none" w="med" len="med"/>
                    </a:lnL>
                    <a:lnR w="12700" cmpd="sng">
                      <a:noFill/>
                    </a:lnR>
                    <a:lnT w="19050" cap="flat" cmpd="sng" algn="ctr">
                      <a:solidFill>
                        <a:srgbClr val="513894"/>
                      </a:solidFill>
                      <a:prstDash val="solid"/>
                      <a:round/>
                      <a:headEnd type="none" w="med" len="med"/>
                      <a:tailEnd type="none" w="med" len="med"/>
                    </a:lnT>
                    <a:lnB w="19050" cap="flat" cmpd="sng" algn="ctr">
                      <a:solidFill>
                        <a:srgbClr val="513894"/>
                      </a:solidFill>
                      <a:prstDash val="solid"/>
                      <a:round/>
                      <a:headEnd type="none" w="med" len="med"/>
                      <a:tailEnd type="none" w="med" len="med"/>
                    </a:lnB>
                    <a:solidFill>
                      <a:srgbClr val="B2E4EC"/>
                    </a:solidFill>
                  </a:tcPr>
                </a:tc>
                <a:extLst>
                  <a:ext uri="{0D108BD9-81ED-4DB2-BD59-A6C34878D82A}">
                    <a16:rowId xmlns:a16="http://schemas.microsoft.com/office/drawing/2014/main" val="379601285"/>
                  </a:ext>
                </a:extLst>
              </a:tr>
              <a:tr h="975917">
                <a:tc>
                  <a:txBody>
                    <a:bodyPr/>
                    <a:lstStyle/>
                    <a:p>
                      <a:pPr algn="ctr" rtl="1"/>
                      <a:r>
                        <a:rPr lang="he-IL" b="0" dirty="0">
                          <a:solidFill>
                            <a:srgbClr val="513894"/>
                          </a:solidFill>
                          <a:latin typeface="Omes v3 FM" panose="00000500000000000000" pitchFamily="50" charset="-79"/>
                          <a:cs typeface="Omes v3 FM" panose="00000500000000000000" pitchFamily="50" charset="-79"/>
                        </a:rPr>
                        <a:t>אין לי </a:t>
                      </a:r>
                      <a:r>
                        <a:rPr lang="he-IL" b="0" dirty="0" err="1">
                          <a:solidFill>
                            <a:srgbClr val="513894"/>
                          </a:solidFill>
                          <a:latin typeface="Omes v3 FM" panose="00000500000000000000" pitchFamily="50" charset="-79"/>
                          <a:cs typeface="Omes v3 FM" panose="00000500000000000000" pitchFamily="50" charset="-79"/>
                        </a:rPr>
                        <a:t>כח</a:t>
                      </a:r>
                      <a:endParaRPr lang="he-IL" b="0" dirty="0">
                        <a:solidFill>
                          <a:srgbClr val="513894"/>
                        </a:solidFill>
                        <a:latin typeface="Omes v3 FM" panose="00000500000000000000" pitchFamily="50" charset="-79"/>
                        <a:cs typeface="Omes v3 FM" panose="00000500000000000000" pitchFamily="50" charset="-79"/>
                      </a:endParaRPr>
                    </a:p>
                  </a:txBody>
                  <a:tcPr anchor="ctr">
                    <a:lnL w="12700" cmpd="sng">
                      <a:noFill/>
                    </a:lnL>
                    <a:lnR w="19050" cap="flat" cmpd="sng" algn="ctr">
                      <a:solidFill>
                        <a:srgbClr val="513894"/>
                      </a:solidFill>
                      <a:prstDash val="solid"/>
                      <a:round/>
                      <a:headEnd type="none" w="med" len="med"/>
                      <a:tailEnd type="none" w="med" len="med"/>
                    </a:lnR>
                    <a:lnT w="19050" cap="flat" cmpd="sng" algn="ctr">
                      <a:solidFill>
                        <a:srgbClr val="513894"/>
                      </a:solidFill>
                      <a:prstDash val="solid"/>
                      <a:round/>
                      <a:headEnd type="none" w="med" len="med"/>
                      <a:tailEnd type="none" w="med" len="med"/>
                    </a:lnT>
                    <a:lnB w="12700" cmpd="sng">
                      <a:noFill/>
                    </a:lnB>
                    <a:solidFill>
                      <a:srgbClr val="B2E4EC"/>
                    </a:solidFill>
                  </a:tcPr>
                </a:tc>
                <a:tc>
                  <a:txBody>
                    <a:bodyPr/>
                    <a:lstStyle/>
                    <a:p>
                      <a:pPr algn="ctr" rtl="1"/>
                      <a:r>
                        <a:rPr lang="he-IL" b="0" dirty="0">
                          <a:solidFill>
                            <a:srgbClr val="513894"/>
                          </a:solidFill>
                          <a:latin typeface="Omes v3 FM" panose="00000500000000000000" pitchFamily="50" charset="-79"/>
                          <a:cs typeface="Omes v3 FM" panose="00000500000000000000" pitchFamily="50" charset="-79"/>
                        </a:rPr>
                        <a:t>אוף, די!</a:t>
                      </a:r>
                    </a:p>
                  </a:txBody>
                  <a:tcPr anchor="ctr">
                    <a:lnL w="19050" cap="flat" cmpd="sng" algn="ctr">
                      <a:solidFill>
                        <a:srgbClr val="513894"/>
                      </a:solidFill>
                      <a:prstDash val="solid"/>
                      <a:round/>
                      <a:headEnd type="none" w="med" len="med"/>
                      <a:tailEnd type="none" w="med" len="med"/>
                    </a:lnL>
                    <a:lnR w="19050" cap="flat" cmpd="sng" algn="ctr">
                      <a:solidFill>
                        <a:srgbClr val="513894"/>
                      </a:solidFill>
                      <a:prstDash val="solid"/>
                      <a:round/>
                      <a:headEnd type="none" w="med" len="med"/>
                      <a:tailEnd type="none" w="med" len="med"/>
                    </a:lnR>
                    <a:lnT w="19050" cap="flat" cmpd="sng" algn="ctr">
                      <a:solidFill>
                        <a:srgbClr val="513894"/>
                      </a:solidFill>
                      <a:prstDash val="solid"/>
                      <a:round/>
                      <a:headEnd type="none" w="med" len="med"/>
                      <a:tailEnd type="none" w="med" len="med"/>
                    </a:lnT>
                    <a:lnB w="12700" cmpd="sng">
                      <a:noFill/>
                    </a:lnB>
                    <a:solidFill>
                      <a:srgbClr val="B2E4EC"/>
                    </a:solidFill>
                  </a:tcPr>
                </a:tc>
                <a:tc>
                  <a:txBody>
                    <a:bodyPr/>
                    <a:lstStyle/>
                    <a:p>
                      <a:pPr algn="ctr" rtl="1"/>
                      <a:r>
                        <a:rPr lang="he-IL" b="0" dirty="0">
                          <a:solidFill>
                            <a:srgbClr val="513894"/>
                          </a:solidFill>
                          <a:latin typeface="Omes v3 FM" panose="00000500000000000000" pitchFamily="50" charset="-79"/>
                          <a:cs typeface="Omes v3 FM" panose="00000500000000000000" pitchFamily="50" charset="-79"/>
                        </a:rPr>
                        <a:t>כתוב ש...</a:t>
                      </a:r>
                    </a:p>
                  </a:txBody>
                  <a:tcPr anchor="ctr">
                    <a:lnL w="19050" cap="flat" cmpd="sng" algn="ctr">
                      <a:solidFill>
                        <a:srgbClr val="513894"/>
                      </a:solidFill>
                      <a:prstDash val="solid"/>
                      <a:round/>
                      <a:headEnd type="none" w="med" len="med"/>
                      <a:tailEnd type="none" w="med" len="med"/>
                    </a:lnL>
                    <a:lnR w="12700" cmpd="sng">
                      <a:noFill/>
                    </a:lnR>
                    <a:lnT w="19050" cap="flat" cmpd="sng" algn="ctr">
                      <a:solidFill>
                        <a:srgbClr val="513894"/>
                      </a:solidFill>
                      <a:prstDash val="solid"/>
                      <a:round/>
                      <a:headEnd type="none" w="med" len="med"/>
                      <a:tailEnd type="none" w="med" len="med"/>
                    </a:lnT>
                    <a:lnB w="12700" cmpd="sng">
                      <a:noFill/>
                    </a:lnB>
                    <a:solidFill>
                      <a:srgbClr val="B2E4EC"/>
                    </a:solidFill>
                  </a:tcPr>
                </a:tc>
                <a:extLst>
                  <a:ext uri="{0D108BD9-81ED-4DB2-BD59-A6C34878D82A}">
                    <a16:rowId xmlns:a16="http://schemas.microsoft.com/office/drawing/2014/main" val="4074731295"/>
                  </a:ext>
                </a:extLst>
              </a:tr>
            </a:tbl>
          </a:graphicData>
        </a:graphic>
      </p:graphicFrame>
      <p:pic>
        <p:nvPicPr>
          <p:cNvPr id="20" name="תמונה 19">
            <a:extLst>
              <a:ext uri="{FF2B5EF4-FFF2-40B4-BE49-F238E27FC236}">
                <a16:creationId xmlns:a16="http://schemas.microsoft.com/office/drawing/2014/main" id="{A73ECB76-BAE0-1064-8332-D455927E8FEF}"/>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43151" t="47960" r="51093" b="47119"/>
          <a:stretch/>
        </p:blipFill>
        <p:spPr>
          <a:xfrm>
            <a:off x="2392279" y="1366773"/>
            <a:ext cx="695606" cy="673406"/>
          </a:xfrm>
          <a:prstGeom prst="ellipse">
            <a:avLst/>
          </a:prstGeom>
          <a:effectLst>
            <a:outerShdw blurRad="50800" dist="38100" dir="2700000" algn="tl" rotWithShape="0">
              <a:prstClr val="black">
                <a:alpha val="40000"/>
              </a:prstClr>
            </a:outerShdw>
          </a:effectLst>
        </p:spPr>
      </p:pic>
      <p:pic>
        <p:nvPicPr>
          <p:cNvPr id="21" name="תמונה 20">
            <a:extLst>
              <a:ext uri="{FF2B5EF4-FFF2-40B4-BE49-F238E27FC236}">
                <a16:creationId xmlns:a16="http://schemas.microsoft.com/office/drawing/2014/main" id="{C888707C-32C1-E2AD-4297-3ACC1E9BCD88}"/>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43500" t="66526" r="51178" b="28659"/>
          <a:stretch/>
        </p:blipFill>
        <p:spPr>
          <a:xfrm>
            <a:off x="2187009" y="1958501"/>
            <a:ext cx="643003" cy="658968"/>
          </a:xfrm>
          <a:prstGeom prst="ellipse">
            <a:avLst/>
          </a:prstGeom>
          <a:effectLst>
            <a:outerShdw blurRad="50800" dist="38100" dir="2700000" algn="tl" rotWithShape="0">
              <a:prstClr val="black">
                <a:alpha val="40000"/>
              </a:prstClr>
            </a:outerShdw>
          </a:effectLst>
        </p:spPr>
      </p:pic>
      <p:pic>
        <p:nvPicPr>
          <p:cNvPr id="23" name="גרפיקה 22">
            <a:extLst>
              <a:ext uri="{FF2B5EF4-FFF2-40B4-BE49-F238E27FC236}">
                <a16:creationId xmlns:a16="http://schemas.microsoft.com/office/drawing/2014/main" id="{064E196B-575B-9A01-0D34-56AEB3D449D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696126" y="5847016"/>
            <a:ext cx="1117690" cy="739566"/>
          </a:xfrm>
          <a:prstGeom prst="rect">
            <a:avLst/>
          </a:prstGeom>
        </p:spPr>
      </p:pic>
      <p:pic>
        <p:nvPicPr>
          <p:cNvPr id="25" name="גרפיקה 24">
            <a:extLst>
              <a:ext uri="{FF2B5EF4-FFF2-40B4-BE49-F238E27FC236}">
                <a16:creationId xmlns:a16="http://schemas.microsoft.com/office/drawing/2014/main" id="{0D172FEA-E1A9-A311-2A93-3C2AABE2CB96}"/>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680117" y="5847016"/>
            <a:ext cx="737839" cy="739566"/>
          </a:xfrm>
          <a:prstGeom prst="rect">
            <a:avLst/>
          </a:prstGeom>
        </p:spPr>
      </p:pic>
      <p:sp>
        <p:nvSpPr>
          <p:cNvPr id="26" name="אליפסה 25">
            <a:extLst>
              <a:ext uri="{FF2B5EF4-FFF2-40B4-BE49-F238E27FC236}">
                <a16:creationId xmlns:a16="http://schemas.microsoft.com/office/drawing/2014/main" id="{48C5216B-FAB3-3E24-64BA-05761891EFFD}"/>
              </a:ext>
            </a:extLst>
          </p:cNvPr>
          <p:cNvSpPr/>
          <p:nvPr/>
        </p:nvSpPr>
        <p:spPr>
          <a:xfrm>
            <a:off x="7831600" y="4981141"/>
            <a:ext cx="846742" cy="800071"/>
          </a:xfrm>
          <a:prstGeom prst="ellipse">
            <a:avLst/>
          </a:prstGeom>
          <a:solidFill>
            <a:schemeClr val="bg1"/>
          </a:solidFill>
          <a:ln>
            <a:solidFill>
              <a:srgbClr val="56C4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7" name="אליפסה 26">
            <a:extLst>
              <a:ext uri="{FF2B5EF4-FFF2-40B4-BE49-F238E27FC236}">
                <a16:creationId xmlns:a16="http://schemas.microsoft.com/office/drawing/2014/main" id="{A61D411F-D123-A89E-E83F-09514FE7A595}"/>
              </a:ext>
            </a:extLst>
          </p:cNvPr>
          <p:cNvSpPr/>
          <p:nvPr/>
        </p:nvSpPr>
        <p:spPr>
          <a:xfrm>
            <a:off x="6625665" y="4989638"/>
            <a:ext cx="846742" cy="800071"/>
          </a:xfrm>
          <a:prstGeom prst="ellipse">
            <a:avLst/>
          </a:prstGeom>
          <a:solidFill>
            <a:schemeClr val="bg1"/>
          </a:solidFill>
          <a:ln>
            <a:solidFill>
              <a:srgbClr val="56C4CC"/>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30375982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קבוצה 10">
            <a:extLst>
              <a:ext uri="{FF2B5EF4-FFF2-40B4-BE49-F238E27FC236}">
                <a16:creationId xmlns:a16="http://schemas.microsoft.com/office/drawing/2014/main" id="{68CBB1C6-DBBC-2196-7468-BEFB5FB33022}"/>
              </a:ext>
            </a:extLst>
          </p:cNvPr>
          <p:cNvGrpSpPr/>
          <p:nvPr/>
        </p:nvGrpSpPr>
        <p:grpSpPr>
          <a:xfrm>
            <a:off x="-1" y="1"/>
            <a:ext cx="12192000" cy="6858000"/>
            <a:chOff x="-1" y="1"/>
            <a:chExt cx="12192000" cy="6858000"/>
          </a:xfrm>
        </p:grpSpPr>
        <p:pic>
          <p:nvPicPr>
            <p:cNvPr id="5" name="תמונה 4">
              <a:extLst>
                <a:ext uri="{FF2B5EF4-FFF2-40B4-BE49-F238E27FC236}">
                  <a16:creationId xmlns:a16="http://schemas.microsoft.com/office/drawing/2014/main" id="{A6C731E4-8893-9F6B-F5D8-CA6835D7E279}"/>
                </a:ext>
              </a:extLst>
            </p:cNvPr>
            <p:cNvPicPr>
              <a:picLocks noChangeAspect="1"/>
            </p:cNvPicPr>
            <p:nvPr/>
          </p:nvPicPr>
          <p:blipFill rotWithShape="1">
            <a:blip r:embed="rId3">
              <a:extLst>
                <a:ext uri="{28A0092B-C50C-407E-A947-70E740481C1C}">
                  <a14:useLocalDpi xmlns:a14="http://schemas.microsoft.com/office/drawing/2010/main" val="0"/>
                </a:ext>
              </a:extLst>
            </a:blip>
            <a:srcRect l="5698" t="5874" r="3670" b="3494"/>
            <a:stretch/>
          </p:blipFill>
          <p:spPr>
            <a:xfrm flipH="1">
              <a:off x="-1" y="1"/>
              <a:ext cx="12192000" cy="6858000"/>
            </a:xfrm>
            <a:prstGeom prst="rect">
              <a:avLst/>
            </a:prstGeom>
          </p:spPr>
        </p:pic>
        <p:grpSp>
          <p:nvGrpSpPr>
            <p:cNvPr id="9" name="קבוצה 8">
              <a:extLst>
                <a:ext uri="{FF2B5EF4-FFF2-40B4-BE49-F238E27FC236}">
                  <a16:creationId xmlns:a16="http://schemas.microsoft.com/office/drawing/2014/main" id="{B66C077D-C6F5-32BC-C035-0F9D2EFE0D98}"/>
                </a:ext>
              </a:extLst>
            </p:cNvPr>
            <p:cNvGrpSpPr/>
            <p:nvPr/>
          </p:nvGrpSpPr>
          <p:grpSpPr>
            <a:xfrm>
              <a:off x="218430" y="3775439"/>
              <a:ext cx="2815358" cy="3013575"/>
              <a:chOff x="218430" y="3775439"/>
              <a:chExt cx="2815358" cy="3013575"/>
            </a:xfrm>
          </p:grpSpPr>
          <p:sp>
            <p:nvSpPr>
              <p:cNvPr id="7" name="אליפסה 6">
                <a:extLst>
                  <a:ext uri="{FF2B5EF4-FFF2-40B4-BE49-F238E27FC236}">
                    <a16:creationId xmlns:a16="http://schemas.microsoft.com/office/drawing/2014/main" id="{B43B5AD2-CC9F-DF23-991A-BC85A99AC3CE}"/>
                  </a:ext>
                </a:extLst>
              </p:cNvPr>
              <p:cNvSpPr/>
              <p:nvPr/>
            </p:nvSpPr>
            <p:spPr>
              <a:xfrm>
                <a:off x="664075" y="4847053"/>
                <a:ext cx="1652337" cy="1690271"/>
              </a:xfrm>
              <a:prstGeom prst="ellipse">
                <a:avLst/>
              </a:prstGeom>
              <a:solidFill>
                <a:srgbClr val="7BD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id="{D100E522-E2D6-E0B5-9F82-06A0079D7976}"/>
                  </a:ext>
                </a:extLst>
              </p:cNvPr>
              <p:cNvSpPr/>
              <p:nvPr/>
            </p:nvSpPr>
            <p:spPr>
              <a:xfrm rot="20485123">
                <a:off x="1922538" y="3775439"/>
                <a:ext cx="1111250" cy="3013575"/>
              </a:xfrm>
              <a:prstGeom prst="ellipse">
                <a:avLst/>
              </a:prstGeom>
              <a:solidFill>
                <a:srgbClr val="EA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F67769F3-CFE6-4B3E-B468-FD9CA9CDD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30" y="4575969"/>
                <a:ext cx="2513975" cy="2190750"/>
              </a:xfrm>
              <a:prstGeom prst="rect">
                <a:avLst/>
              </a:prstGeom>
            </p:spPr>
          </p:pic>
        </p:grpSp>
      </p:grpSp>
      <p:sp>
        <p:nvSpPr>
          <p:cNvPr id="31" name="תיבת טקסט 30">
            <a:extLst>
              <a:ext uri="{FF2B5EF4-FFF2-40B4-BE49-F238E27FC236}">
                <a16:creationId xmlns:a16="http://schemas.microsoft.com/office/drawing/2014/main" id="{3AF3F9FA-E2A7-FE5A-D6B3-9691C97B5D93}"/>
              </a:ext>
            </a:extLst>
          </p:cNvPr>
          <p:cNvSpPr txBox="1"/>
          <p:nvPr/>
        </p:nvSpPr>
        <p:spPr>
          <a:xfrm>
            <a:off x="4814141" y="534293"/>
            <a:ext cx="4386469" cy="567463"/>
          </a:xfrm>
          <a:prstGeom prst="rect">
            <a:avLst/>
          </a:prstGeom>
          <a:noFill/>
        </p:spPr>
        <p:txBody>
          <a:bodyPr wrap="square">
            <a:spAutoFit/>
          </a:bodyPr>
          <a:lstStyle/>
          <a:p>
            <a:pPr algn="ctr">
              <a:lnSpc>
                <a:spcPts val="3500"/>
              </a:lnSpc>
              <a:spcAft>
                <a:spcPts val="600"/>
              </a:spcAft>
            </a:pPr>
            <a:r>
              <a:rPr lang="he-IL" sz="3600" dirty="0">
                <a:solidFill>
                  <a:srgbClr val="513894"/>
                </a:solidFill>
                <a:latin typeface="Omes v3 FM Stencil" panose="00000900000000000000" pitchFamily="50" charset="-79"/>
                <a:cs typeface="Omes v3 FM Stencil" panose="00000900000000000000" pitchFamily="50" charset="-79"/>
              </a:rPr>
              <a:t>מהלך הלימוד היומי</a:t>
            </a:r>
          </a:p>
        </p:txBody>
      </p:sp>
      <p:sp>
        <p:nvSpPr>
          <p:cNvPr id="2" name="תיבת טקסט 1">
            <a:extLst>
              <a:ext uri="{FF2B5EF4-FFF2-40B4-BE49-F238E27FC236}">
                <a16:creationId xmlns:a16="http://schemas.microsoft.com/office/drawing/2014/main" id="{EC719A6E-3A54-0BF8-76C7-9E46AB661646}"/>
              </a:ext>
            </a:extLst>
          </p:cNvPr>
          <p:cNvSpPr txBox="1"/>
          <p:nvPr/>
        </p:nvSpPr>
        <p:spPr>
          <a:xfrm>
            <a:off x="3361267" y="2228490"/>
            <a:ext cx="7907791" cy="2349361"/>
          </a:xfrm>
          <a:prstGeom prst="rect">
            <a:avLst/>
          </a:prstGeom>
          <a:noFill/>
        </p:spPr>
        <p:txBody>
          <a:bodyPr wrap="square">
            <a:spAutoFit/>
          </a:bodyPr>
          <a:lstStyle/>
          <a:p>
            <a:pPr algn="just">
              <a:lnSpc>
                <a:spcPts val="3400"/>
              </a:lnSpc>
              <a:spcAft>
                <a:spcPts val="600"/>
              </a:spcAft>
            </a:pPr>
            <a:r>
              <a:rPr lang="he-IL" sz="2600" dirty="0">
                <a:solidFill>
                  <a:srgbClr val="513894"/>
                </a:solidFill>
                <a:latin typeface="Omes v3 FM Rounded" panose="00000700000000000000" pitchFamily="50" charset="-79"/>
                <a:cs typeface="Omes v3 FM Rounded" panose="00000700000000000000" pitchFamily="50" charset="-79"/>
              </a:rPr>
              <a:t>נסיים את הלימוד בסיפור קצר על הנושא היומי.</a:t>
            </a:r>
          </a:p>
          <a:p>
            <a:pPr algn="just">
              <a:lnSpc>
                <a:spcPts val="3400"/>
              </a:lnSpc>
              <a:spcAft>
                <a:spcPts val="600"/>
              </a:spcAft>
            </a:pPr>
            <a:r>
              <a:rPr lang="he-IL" sz="2600" dirty="0">
                <a:solidFill>
                  <a:srgbClr val="513894"/>
                </a:solidFill>
                <a:latin typeface="Omes v3 FM Rounded" panose="00000700000000000000" pitchFamily="50" charset="-79"/>
                <a:cs typeface="Omes v3 FM Rounded" panose="00000700000000000000" pitchFamily="50" charset="-79"/>
              </a:rPr>
              <a:t>הסיפור יופיע במצגת וגם בכרטיסי הלימוד של התלמידים, וכל מורה יבחר כיצד להעביר את הסיפור: לספר אותו בעצמו, לבחור תלמידים שיקריאו, או לתת להם להציג.</a:t>
            </a:r>
          </a:p>
        </p:txBody>
      </p:sp>
      <p:pic>
        <p:nvPicPr>
          <p:cNvPr id="6" name="גרפיקה 5">
            <a:extLst>
              <a:ext uri="{FF2B5EF4-FFF2-40B4-BE49-F238E27FC236}">
                <a16:creationId xmlns:a16="http://schemas.microsoft.com/office/drawing/2014/main" id="{D617D173-9552-01B9-46D1-B2AA21D3FA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80695">
            <a:off x="9778246" y="1489241"/>
            <a:ext cx="1359901" cy="865905"/>
          </a:xfrm>
          <a:prstGeom prst="rect">
            <a:avLst/>
          </a:prstGeom>
        </p:spPr>
      </p:pic>
      <p:sp>
        <p:nvSpPr>
          <p:cNvPr id="4" name="תיבת טקסט 3">
            <a:extLst>
              <a:ext uri="{FF2B5EF4-FFF2-40B4-BE49-F238E27FC236}">
                <a16:creationId xmlns:a16="http://schemas.microsoft.com/office/drawing/2014/main" id="{2BF1BD29-3735-0EE6-D7E7-EDDEA85D1D1E}"/>
              </a:ext>
            </a:extLst>
          </p:cNvPr>
          <p:cNvSpPr txBox="1"/>
          <p:nvPr/>
        </p:nvSpPr>
        <p:spPr>
          <a:xfrm>
            <a:off x="9836726" y="1640744"/>
            <a:ext cx="1215775" cy="541174"/>
          </a:xfrm>
          <a:prstGeom prst="rect">
            <a:avLst/>
          </a:prstGeom>
          <a:noFill/>
        </p:spPr>
        <p:txBody>
          <a:bodyPr wrap="square">
            <a:spAutoFit/>
          </a:bodyPr>
          <a:lstStyle/>
          <a:p>
            <a:pPr>
              <a:lnSpc>
                <a:spcPts val="3500"/>
              </a:lnSpc>
              <a:spcAft>
                <a:spcPts val="600"/>
              </a:spcAft>
            </a:pPr>
            <a:r>
              <a:rPr lang="he-IL" sz="2800" dirty="0">
                <a:solidFill>
                  <a:schemeClr val="bg1"/>
                </a:solidFill>
                <a:latin typeface="Omes v3 FM Stencil" panose="00000900000000000000" pitchFamily="50" charset="-79"/>
                <a:cs typeface="Omes v3 FM Stencil" panose="00000900000000000000" pitchFamily="50" charset="-79"/>
              </a:rPr>
              <a:t>סיפור</a:t>
            </a:r>
          </a:p>
        </p:txBody>
      </p:sp>
      <p:sp>
        <p:nvSpPr>
          <p:cNvPr id="10" name="תיבת טקסט 9">
            <a:extLst>
              <a:ext uri="{FF2B5EF4-FFF2-40B4-BE49-F238E27FC236}">
                <a16:creationId xmlns:a16="http://schemas.microsoft.com/office/drawing/2014/main" id="{0CC59C44-88FA-F674-E676-1583B9EC8D81}"/>
              </a:ext>
            </a:extLst>
          </p:cNvPr>
          <p:cNvSpPr txBox="1"/>
          <p:nvPr/>
        </p:nvSpPr>
        <p:spPr>
          <a:xfrm>
            <a:off x="9180892" y="1136297"/>
            <a:ext cx="2019338" cy="598241"/>
          </a:xfrm>
          <a:prstGeom prst="rect">
            <a:avLst/>
          </a:prstGeom>
          <a:noFill/>
        </p:spPr>
        <p:txBody>
          <a:bodyPr wrap="square">
            <a:spAutoFit/>
          </a:bodyPr>
          <a:lstStyle/>
          <a:p>
            <a:pPr>
              <a:lnSpc>
                <a:spcPts val="3500"/>
              </a:lnSpc>
              <a:spcAft>
                <a:spcPts val="600"/>
              </a:spcAft>
            </a:pPr>
            <a:r>
              <a:rPr lang="he-IL" sz="4400" dirty="0">
                <a:solidFill>
                  <a:srgbClr val="513894"/>
                </a:solidFill>
                <a:latin typeface="Omes v3 FM Stencil" panose="00000900000000000000" pitchFamily="50" charset="-79"/>
                <a:cs typeface="Omes v3 FM Stencil" panose="00000900000000000000" pitchFamily="50" charset="-79"/>
              </a:rPr>
              <a:t>4.</a:t>
            </a:r>
          </a:p>
        </p:txBody>
      </p:sp>
    </p:spTree>
    <p:extLst>
      <p:ext uri="{BB962C8B-B14F-4D97-AF65-F5344CB8AC3E}">
        <p14:creationId xmlns:p14="http://schemas.microsoft.com/office/powerpoint/2010/main" val="30970180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קבוצה 10">
            <a:extLst>
              <a:ext uri="{FF2B5EF4-FFF2-40B4-BE49-F238E27FC236}">
                <a16:creationId xmlns:a16="http://schemas.microsoft.com/office/drawing/2014/main" id="{68CBB1C6-DBBC-2196-7468-BEFB5FB33022}"/>
              </a:ext>
            </a:extLst>
          </p:cNvPr>
          <p:cNvGrpSpPr/>
          <p:nvPr/>
        </p:nvGrpSpPr>
        <p:grpSpPr>
          <a:xfrm>
            <a:off x="-1" y="1"/>
            <a:ext cx="12192000" cy="6858000"/>
            <a:chOff x="-1" y="1"/>
            <a:chExt cx="12192000" cy="6858000"/>
          </a:xfrm>
        </p:grpSpPr>
        <p:pic>
          <p:nvPicPr>
            <p:cNvPr id="5" name="תמונה 4">
              <a:extLst>
                <a:ext uri="{FF2B5EF4-FFF2-40B4-BE49-F238E27FC236}">
                  <a16:creationId xmlns:a16="http://schemas.microsoft.com/office/drawing/2014/main" id="{A6C731E4-8893-9F6B-F5D8-CA6835D7E279}"/>
                </a:ext>
              </a:extLst>
            </p:cNvPr>
            <p:cNvPicPr>
              <a:picLocks noChangeAspect="1"/>
            </p:cNvPicPr>
            <p:nvPr/>
          </p:nvPicPr>
          <p:blipFill rotWithShape="1">
            <a:blip r:embed="rId3">
              <a:extLst>
                <a:ext uri="{28A0092B-C50C-407E-A947-70E740481C1C}">
                  <a14:useLocalDpi xmlns:a14="http://schemas.microsoft.com/office/drawing/2010/main" val="0"/>
                </a:ext>
              </a:extLst>
            </a:blip>
            <a:srcRect l="5698" t="5874" r="3670" b="3494"/>
            <a:stretch/>
          </p:blipFill>
          <p:spPr>
            <a:xfrm flipH="1">
              <a:off x="-1" y="1"/>
              <a:ext cx="12192000" cy="6858000"/>
            </a:xfrm>
            <a:prstGeom prst="rect">
              <a:avLst/>
            </a:prstGeom>
          </p:spPr>
        </p:pic>
        <p:grpSp>
          <p:nvGrpSpPr>
            <p:cNvPr id="9" name="קבוצה 8">
              <a:extLst>
                <a:ext uri="{FF2B5EF4-FFF2-40B4-BE49-F238E27FC236}">
                  <a16:creationId xmlns:a16="http://schemas.microsoft.com/office/drawing/2014/main" id="{B66C077D-C6F5-32BC-C035-0F9D2EFE0D98}"/>
                </a:ext>
              </a:extLst>
            </p:cNvPr>
            <p:cNvGrpSpPr/>
            <p:nvPr/>
          </p:nvGrpSpPr>
          <p:grpSpPr>
            <a:xfrm>
              <a:off x="218430" y="3775439"/>
              <a:ext cx="2815358" cy="3013575"/>
              <a:chOff x="218430" y="3775439"/>
              <a:chExt cx="2815358" cy="3013575"/>
            </a:xfrm>
          </p:grpSpPr>
          <p:sp>
            <p:nvSpPr>
              <p:cNvPr id="7" name="אליפסה 6">
                <a:extLst>
                  <a:ext uri="{FF2B5EF4-FFF2-40B4-BE49-F238E27FC236}">
                    <a16:creationId xmlns:a16="http://schemas.microsoft.com/office/drawing/2014/main" id="{B43B5AD2-CC9F-DF23-991A-BC85A99AC3CE}"/>
                  </a:ext>
                </a:extLst>
              </p:cNvPr>
              <p:cNvSpPr/>
              <p:nvPr/>
            </p:nvSpPr>
            <p:spPr>
              <a:xfrm>
                <a:off x="664075" y="4847053"/>
                <a:ext cx="1652337" cy="1690271"/>
              </a:xfrm>
              <a:prstGeom prst="ellipse">
                <a:avLst/>
              </a:prstGeom>
              <a:solidFill>
                <a:srgbClr val="7BD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id="{D100E522-E2D6-E0B5-9F82-06A0079D7976}"/>
                  </a:ext>
                </a:extLst>
              </p:cNvPr>
              <p:cNvSpPr/>
              <p:nvPr/>
            </p:nvSpPr>
            <p:spPr>
              <a:xfrm rot="20485123">
                <a:off x="1922538" y="3775439"/>
                <a:ext cx="1111250" cy="3013575"/>
              </a:xfrm>
              <a:prstGeom prst="ellipse">
                <a:avLst/>
              </a:prstGeom>
              <a:solidFill>
                <a:srgbClr val="EA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F67769F3-CFE6-4B3E-B468-FD9CA9CDD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30" y="4575969"/>
                <a:ext cx="2513975" cy="2190750"/>
              </a:xfrm>
              <a:prstGeom prst="rect">
                <a:avLst/>
              </a:prstGeom>
            </p:spPr>
          </p:pic>
        </p:grpSp>
      </p:grpSp>
      <p:sp>
        <p:nvSpPr>
          <p:cNvPr id="31" name="תיבת טקסט 30">
            <a:extLst>
              <a:ext uri="{FF2B5EF4-FFF2-40B4-BE49-F238E27FC236}">
                <a16:creationId xmlns:a16="http://schemas.microsoft.com/office/drawing/2014/main" id="{3AF3F9FA-E2A7-FE5A-D6B3-9691C97B5D93}"/>
              </a:ext>
            </a:extLst>
          </p:cNvPr>
          <p:cNvSpPr txBox="1"/>
          <p:nvPr/>
        </p:nvSpPr>
        <p:spPr>
          <a:xfrm>
            <a:off x="4814141" y="534293"/>
            <a:ext cx="4386469" cy="567463"/>
          </a:xfrm>
          <a:prstGeom prst="rect">
            <a:avLst/>
          </a:prstGeom>
          <a:noFill/>
        </p:spPr>
        <p:txBody>
          <a:bodyPr wrap="square">
            <a:spAutoFit/>
          </a:bodyPr>
          <a:lstStyle/>
          <a:p>
            <a:pPr algn="ctr">
              <a:lnSpc>
                <a:spcPts val="3500"/>
              </a:lnSpc>
              <a:spcAft>
                <a:spcPts val="600"/>
              </a:spcAft>
            </a:pPr>
            <a:r>
              <a:rPr lang="he-IL" sz="3600" dirty="0">
                <a:solidFill>
                  <a:srgbClr val="513894"/>
                </a:solidFill>
                <a:latin typeface="Omes v3 FM Stencil" panose="00000900000000000000" pitchFamily="50" charset="-79"/>
                <a:cs typeface="Omes v3 FM Stencil" panose="00000900000000000000" pitchFamily="50" charset="-79"/>
              </a:rPr>
              <a:t>מהלך הלימוד היומי</a:t>
            </a:r>
          </a:p>
        </p:txBody>
      </p:sp>
      <p:sp>
        <p:nvSpPr>
          <p:cNvPr id="2" name="תיבת טקסט 1">
            <a:extLst>
              <a:ext uri="{FF2B5EF4-FFF2-40B4-BE49-F238E27FC236}">
                <a16:creationId xmlns:a16="http://schemas.microsoft.com/office/drawing/2014/main" id="{EC719A6E-3A54-0BF8-76C7-9E46AB661646}"/>
              </a:ext>
            </a:extLst>
          </p:cNvPr>
          <p:cNvSpPr txBox="1"/>
          <p:nvPr/>
        </p:nvSpPr>
        <p:spPr>
          <a:xfrm>
            <a:off x="3361267" y="2228490"/>
            <a:ext cx="7907791" cy="2349361"/>
          </a:xfrm>
          <a:prstGeom prst="rect">
            <a:avLst/>
          </a:prstGeom>
          <a:noFill/>
        </p:spPr>
        <p:txBody>
          <a:bodyPr wrap="square">
            <a:spAutoFit/>
          </a:bodyPr>
          <a:lstStyle/>
          <a:p>
            <a:pPr algn="just">
              <a:lnSpc>
                <a:spcPts val="3400"/>
              </a:lnSpc>
              <a:spcAft>
                <a:spcPts val="600"/>
              </a:spcAft>
            </a:pPr>
            <a:r>
              <a:rPr lang="he-IL" sz="2600" dirty="0">
                <a:solidFill>
                  <a:srgbClr val="513894"/>
                </a:solidFill>
                <a:latin typeface="Omes v3 FM Rounded" panose="00000700000000000000" pitchFamily="50" charset="-79"/>
                <a:cs typeface="Omes v3 FM Rounded" panose="00000700000000000000" pitchFamily="50" charset="-79"/>
              </a:rPr>
              <a:t>בכל יום התלמידים יקבלו משימה הקשורה לנושא הנלמד, לביצוע בהמשך היום/בבית. המשימה תופיע בכרטיס היומי ותזכה את התלמידים בנקודות.</a:t>
            </a:r>
          </a:p>
          <a:p>
            <a:pPr algn="just">
              <a:lnSpc>
                <a:spcPts val="3400"/>
              </a:lnSpc>
              <a:spcAft>
                <a:spcPts val="600"/>
              </a:spcAft>
            </a:pPr>
            <a:r>
              <a:rPr lang="he-IL" sz="2600" dirty="0">
                <a:solidFill>
                  <a:srgbClr val="513894"/>
                </a:solidFill>
                <a:latin typeface="Omes v3 FM Rounded" panose="00000700000000000000" pitchFamily="50" charset="-79"/>
                <a:cs typeface="Omes v3 FM Rounded" panose="00000700000000000000" pitchFamily="50" charset="-79"/>
              </a:rPr>
              <a:t>משימה קבועה נוספת תהיה לספר בבית את הסיפור היומי שסופר בכיתה.</a:t>
            </a:r>
          </a:p>
        </p:txBody>
      </p:sp>
      <p:pic>
        <p:nvPicPr>
          <p:cNvPr id="6" name="גרפיקה 5">
            <a:extLst>
              <a:ext uri="{FF2B5EF4-FFF2-40B4-BE49-F238E27FC236}">
                <a16:creationId xmlns:a16="http://schemas.microsoft.com/office/drawing/2014/main" id="{D617D173-9552-01B9-46D1-B2AA21D3FA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682906">
            <a:off x="8743271" y="1462145"/>
            <a:ext cx="2426007" cy="865905"/>
          </a:xfrm>
          <a:prstGeom prst="rect">
            <a:avLst/>
          </a:prstGeom>
        </p:spPr>
      </p:pic>
      <p:sp>
        <p:nvSpPr>
          <p:cNvPr id="4" name="תיבת טקסט 3">
            <a:extLst>
              <a:ext uri="{FF2B5EF4-FFF2-40B4-BE49-F238E27FC236}">
                <a16:creationId xmlns:a16="http://schemas.microsoft.com/office/drawing/2014/main" id="{2BF1BD29-3735-0EE6-D7E7-EDDEA85D1D1E}"/>
              </a:ext>
            </a:extLst>
          </p:cNvPr>
          <p:cNvSpPr txBox="1"/>
          <p:nvPr/>
        </p:nvSpPr>
        <p:spPr>
          <a:xfrm>
            <a:off x="8881534" y="1640744"/>
            <a:ext cx="2170968" cy="541174"/>
          </a:xfrm>
          <a:prstGeom prst="rect">
            <a:avLst/>
          </a:prstGeom>
          <a:noFill/>
        </p:spPr>
        <p:txBody>
          <a:bodyPr wrap="square">
            <a:spAutoFit/>
          </a:bodyPr>
          <a:lstStyle/>
          <a:p>
            <a:pPr>
              <a:lnSpc>
                <a:spcPts val="3500"/>
              </a:lnSpc>
              <a:spcAft>
                <a:spcPts val="600"/>
              </a:spcAft>
            </a:pPr>
            <a:r>
              <a:rPr lang="he-IL" sz="2800" dirty="0">
                <a:solidFill>
                  <a:schemeClr val="bg1"/>
                </a:solidFill>
                <a:latin typeface="Omes v3 FM Stencil" panose="00000900000000000000" pitchFamily="50" charset="-79"/>
                <a:cs typeface="Omes v3 FM Stencil" panose="00000900000000000000" pitchFamily="50" charset="-79"/>
              </a:rPr>
              <a:t>משימה יומית</a:t>
            </a:r>
          </a:p>
        </p:txBody>
      </p:sp>
      <p:sp>
        <p:nvSpPr>
          <p:cNvPr id="10" name="תיבת טקסט 9">
            <a:extLst>
              <a:ext uri="{FF2B5EF4-FFF2-40B4-BE49-F238E27FC236}">
                <a16:creationId xmlns:a16="http://schemas.microsoft.com/office/drawing/2014/main" id="{0CC59C44-88FA-F674-E676-1583B9EC8D81}"/>
              </a:ext>
            </a:extLst>
          </p:cNvPr>
          <p:cNvSpPr txBox="1"/>
          <p:nvPr/>
        </p:nvSpPr>
        <p:spPr>
          <a:xfrm>
            <a:off x="9180892" y="1136297"/>
            <a:ext cx="2019338" cy="598241"/>
          </a:xfrm>
          <a:prstGeom prst="rect">
            <a:avLst/>
          </a:prstGeom>
          <a:noFill/>
        </p:spPr>
        <p:txBody>
          <a:bodyPr wrap="square">
            <a:spAutoFit/>
          </a:bodyPr>
          <a:lstStyle/>
          <a:p>
            <a:pPr>
              <a:lnSpc>
                <a:spcPts val="3500"/>
              </a:lnSpc>
              <a:spcAft>
                <a:spcPts val="600"/>
              </a:spcAft>
            </a:pPr>
            <a:r>
              <a:rPr lang="he-IL" sz="4400" dirty="0">
                <a:solidFill>
                  <a:srgbClr val="513894"/>
                </a:solidFill>
                <a:latin typeface="Omes v3 FM Stencil" panose="00000900000000000000" pitchFamily="50" charset="-79"/>
                <a:cs typeface="Omes v3 FM Stencil" panose="00000900000000000000" pitchFamily="50" charset="-79"/>
              </a:rPr>
              <a:t>5.</a:t>
            </a:r>
          </a:p>
        </p:txBody>
      </p:sp>
    </p:spTree>
    <p:extLst>
      <p:ext uri="{BB962C8B-B14F-4D97-AF65-F5344CB8AC3E}">
        <p14:creationId xmlns:p14="http://schemas.microsoft.com/office/powerpoint/2010/main" val="26433845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קבוצה 10">
            <a:extLst>
              <a:ext uri="{FF2B5EF4-FFF2-40B4-BE49-F238E27FC236}">
                <a16:creationId xmlns:a16="http://schemas.microsoft.com/office/drawing/2014/main" id="{68CBB1C6-DBBC-2196-7468-BEFB5FB33022}"/>
              </a:ext>
            </a:extLst>
          </p:cNvPr>
          <p:cNvGrpSpPr/>
          <p:nvPr/>
        </p:nvGrpSpPr>
        <p:grpSpPr>
          <a:xfrm>
            <a:off x="-1" y="1"/>
            <a:ext cx="12192000" cy="6858000"/>
            <a:chOff x="-1" y="1"/>
            <a:chExt cx="12192000" cy="6858000"/>
          </a:xfrm>
        </p:grpSpPr>
        <p:pic>
          <p:nvPicPr>
            <p:cNvPr id="5" name="תמונה 4">
              <a:extLst>
                <a:ext uri="{FF2B5EF4-FFF2-40B4-BE49-F238E27FC236}">
                  <a16:creationId xmlns:a16="http://schemas.microsoft.com/office/drawing/2014/main" id="{A6C731E4-8893-9F6B-F5D8-CA6835D7E279}"/>
                </a:ext>
              </a:extLst>
            </p:cNvPr>
            <p:cNvPicPr>
              <a:picLocks noChangeAspect="1"/>
            </p:cNvPicPr>
            <p:nvPr/>
          </p:nvPicPr>
          <p:blipFill rotWithShape="1">
            <a:blip r:embed="rId3">
              <a:extLst>
                <a:ext uri="{28A0092B-C50C-407E-A947-70E740481C1C}">
                  <a14:useLocalDpi xmlns:a14="http://schemas.microsoft.com/office/drawing/2010/main" val="0"/>
                </a:ext>
              </a:extLst>
            </a:blip>
            <a:srcRect l="5698" t="5874" r="3670" b="3494"/>
            <a:stretch/>
          </p:blipFill>
          <p:spPr>
            <a:xfrm flipH="1">
              <a:off x="-1" y="1"/>
              <a:ext cx="12192000" cy="6858000"/>
            </a:xfrm>
            <a:prstGeom prst="rect">
              <a:avLst/>
            </a:prstGeom>
          </p:spPr>
        </p:pic>
        <p:grpSp>
          <p:nvGrpSpPr>
            <p:cNvPr id="9" name="קבוצה 8">
              <a:extLst>
                <a:ext uri="{FF2B5EF4-FFF2-40B4-BE49-F238E27FC236}">
                  <a16:creationId xmlns:a16="http://schemas.microsoft.com/office/drawing/2014/main" id="{B66C077D-C6F5-32BC-C035-0F9D2EFE0D98}"/>
                </a:ext>
              </a:extLst>
            </p:cNvPr>
            <p:cNvGrpSpPr/>
            <p:nvPr/>
          </p:nvGrpSpPr>
          <p:grpSpPr>
            <a:xfrm>
              <a:off x="218430" y="3775439"/>
              <a:ext cx="2815358" cy="3013575"/>
              <a:chOff x="218430" y="3775439"/>
              <a:chExt cx="2815358" cy="3013575"/>
            </a:xfrm>
          </p:grpSpPr>
          <p:sp>
            <p:nvSpPr>
              <p:cNvPr id="7" name="אליפסה 6">
                <a:extLst>
                  <a:ext uri="{FF2B5EF4-FFF2-40B4-BE49-F238E27FC236}">
                    <a16:creationId xmlns:a16="http://schemas.microsoft.com/office/drawing/2014/main" id="{B43B5AD2-CC9F-DF23-991A-BC85A99AC3CE}"/>
                  </a:ext>
                </a:extLst>
              </p:cNvPr>
              <p:cNvSpPr/>
              <p:nvPr/>
            </p:nvSpPr>
            <p:spPr>
              <a:xfrm>
                <a:off x="664075" y="4847053"/>
                <a:ext cx="1652337" cy="1690271"/>
              </a:xfrm>
              <a:prstGeom prst="ellipse">
                <a:avLst/>
              </a:prstGeom>
              <a:solidFill>
                <a:srgbClr val="7BD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id="{D100E522-E2D6-E0B5-9F82-06A0079D7976}"/>
                  </a:ext>
                </a:extLst>
              </p:cNvPr>
              <p:cNvSpPr/>
              <p:nvPr/>
            </p:nvSpPr>
            <p:spPr>
              <a:xfrm rot="20485123">
                <a:off x="1922538" y="3775439"/>
                <a:ext cx="1111250" cy="3013575"/>
              </a:xfrm>
              <a:prstGeom prst="ellipse">
                <a:avLst/>
              </a:prstGeom>
              <a:solidFill>
                <a:srgbClr val="EA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F67769F3-CFE6-4B3E-B468-FD9CA9CDD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30" y="4575969"/>
                <a:ext cx="2513975" cy="2190750"/>
              </a:xfrm>
              <a:prstGeom prst="rect">
                <a:avLst/>
              </a:prstGeom>
            </p:spPr>
          </p:pic>
        </p:grpSp>
      </p:grpSp>
      <p:pic>
        <p:nvPicPr>
          <p:cNvPr id="6" name="גרפיקה 5">
            <a:extLst>
              <a:ext uri="{FF2B5EF4-FFF2-40B4-BE49-F238E27FC236}">
                <a16:creationId xmlns:a16="http://schemas.microsoft.com/office/drawing/2014/main" id="{D617D173-9552-01B9-46D1-B2AA21D3FA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339701">
            <a:off x="3891057" y="406479"/>
            <a:ext cx="6232636" cy="1048636"/>
          </a:xfrm>
          <a:prstGeom prst="rect">
            <a:avLst/>
          </a:prstGeom>
        </p:spPr>
      </p:pic>
      <p:sp>
        <p:nvSpPr>
          <p:cNvPr id="31" name="תיבת טקסט 30">
            <a:extLst>
              <a:ext uri="{FF2B5EF4-FFF2-40B4-BE49-F238E27FC236}">
                <a16:creationId xmlns:a16="http://schemas.microsoft.com/office/drawing/2014/main" id="{3AF3F9FA-E2A7-FE5A-D6B3-9691C97B5D93}"/>
              </a:ext>
            </a:extLst>
          </p:cNvPr>
          <p:cNvSpPr txBox="1"/>
          <p:nvPr/>
        </p:nvSpPr>
        <p:spPr>
          <a:xfrm>
            <a:off x="3363685" y="635893"/>
            <a:ext cx="7287382" cy="541174"/>
          </a:xfrm>
          <a:prstGeom prst="rect">
            <a:avLst/>
          </a:prstGeom>
          <a:noFill/>
        </p:spPr>
        <p:txBody>
          <a:bodyPr wrap="square">
            <a:spAutoFit/>
          </a:bodyPr>
          <a:lstStyle/>
          <a:p>
            <a:pPr algn="ctr">
              <a:lnSpc>
                <a:spcPts val="3500"/>
              </a:lnSpc>
              <a:spcAft>
                <a:spcPts val="600"/>
              </a:spcAft>
            </a:pPr>
            <a:r>
              <a:rPr lang="he-IL" sz="2800" dirty="0">
                <a:solidFill>
                  <a:schemeClr val="bg1"/>
                </a:solidFill>
                <a:latin typeface="Omes v3 FM DemiBold" panose="00000700000000000000" pitchFamily="50" charset="-79"/>
                <a:cs typeface="Omes v3 FM DemiBold" panose="00000700000000000000" pitchFamily="50" charset="-79"/>
              </a:rPr>
              <a:t>לסיכום – שלבי הלימוד היומי בכיתה:</a:t>
            </a:r>
          </a:p>
        </p:txBody>
      </p:sp>
      <p:grpSp>
        <p:nvGrpSpPr>
          <p:cNvPr id="30" name="קבוצה 29">
            <a:extLst>
              <a:ext uri="{FF2B5EF4-FFF2-40B4-BE49-F238E27FC236}">
                <a16:creationId xmlns:a16="http://schemas.microsoft.com/office/drawing/2014/main" id="{CE23E151-D3FE-5ACE-B3F2-583AB22E315B}"/>
              </a:ext>
            </a:extLst>
          </p:cNvPr>
          <p:cNvGrpSpPr/>
          <p:nvPr/>
        </p:nvGrpSpPr>
        <p:grpSpPr>
          <a:xfrm>
            <a:off x="9817318" y="1602799"/>
            <a:ext cx="1717289" cy="1752909"/>
            <a:chOff x="10160218" y="1920299"/>
            <a:chExt cx="1717289" cy="1752909"/>
          </a:xfrm>
        </p:grpSpPr>
        <p:sp>
          <p:nvSpPr>
            <p:cNvPr id="10" name="תיבת טקסט 9">
              <a:extLst>
                <a:ext uri="{FF2B5EF4-FFF2-40B4-BE49-F238E27FC236}">
                  <a16:creationId xmlns:a16="http://schemas.microsoft.com/office/drawing/2014/main" id="{0CC59C44-88FA-F674-E676-1583B9EC8D81}"/>
                </a:ext>
              </a:extLst>
            </p:cNvPr>
            <p:cNvSpPr txBox="1"/>
            <p:nvPr/>
          </p:nvSpPr>
          <p:spPr>
            <a:xfrm>
              <a:off x="10493891" y="1920299"/>
              <a:ext cx="1049942" cy="598241"/>
            </a:xfrm>
            <a:prstGeom prst="rect">
              <a:avLst/>
            </a:prstGeom>
            <a:noFill/>
          </p:spPr>
          <p:txBody>
            <a:bodyPr wrap="square">
              <a:spAutoFit/>
            </a:bodyPr>
            <a:lstStyle/>
            <a:p>
              <a:pPr algn="ctr">
                <a:lnSpc>
                  <a:spcPts val="3500"/>
                </a:lnSpc>
                <a:spcAft>
                  <a:spcPts val="600"/>
                </a:spcAft>
              </a:pPr>
              <a:r>
                <a:rPr lang="he-IL" sz="4400" dirty="0">
                  <a:solidFill>
                    <a:srgbClr val="513894"/>
                  </a:solidFill>
                  <a:latin typeface="Omes v3 FM Stencil" panose="00000900000000000000" pitchFamily="50" charset="-79"/>
                  <a:cs typeface="Omes v3 FM Stencil" panose="00000900000000000000" pitchFamily="50" charset="-79"/>
                </a:rPr>
                <a:t>1.</a:t>
              </a:r>
            </a:p>
          </p:txBody>
        </p:sp>
        <p:sp>
          <p:nvSpPr>
            <p:cNvPr id="12" name="תיבת טקסט 11">
              <a:extLst>
                <a:ext uri="{FF2B5EF4-FFF2-40B4-BE49-F238E27FC236}">
                  <a16:creationId xmlns:a16="http://schemas.microsoft.com/office/drawing/2014/main" id="{15E57062-000E-F574-3D5A-E8FB8CFB51F8}"/>
                </a:ext>
              </a:extLst>
            </p:cNvPr>
            <p:cNvSpPr txBox="1"/>
            <p:nvPr/>
          </p:nvSpPr>
          <p:spPr>
            <a:xfrm>
              <a:off x="10160218" y="2749878"/>
              <a:ext cx="1717289" cy="923330"/>
            </a:xfrm>
            <a:prstGeom prst="rect">
              <a:avLst/>
            </a:prstGeom>
            <a:noFill/>
          </p:spPr>
          <p:txBody>
            <a:bodyPr wrap="square">
              <a:spAutoFit/>
            </a:bodyPr>
            <a:lstStyle/>
            <a:p>
              <a:pPr algn="ctr">
                <a:spcAft>
                  <a:spcPts val="600"/>
                </a:spcAft>
              </a:pPr>
              <a:r>
                <a:rPr lang="he-IL" dirty="0">
                  <a:solidFill>
                    <a:srgbClr val="513894"/>
                  </a:solidFill>
                  <a:latin typeface="Omes v3 FM" panose="00000500000000000000" pitchFamily="50" charset="-79"/>
                  <a:cs typeface="Omes v3 FM" panose="00000500000000000000" pitchFamily="50" charset="-79"/>
                </a:rPr>
                <a:t>קטע מוקלט – שיח פנימי של המח והלב</a:t>
              </a:r>
            </a:p>
          </p:txBody>
        </p:sp>
        <p:sp>
          <p:nvSpPr>
            <p:cNvPr id="13" name="מלבן 12">
              <a:extLst>
                <a:ext uri="{FF2B5EF4-FFF2-40B4-BE49-F238E27FC236}">
                  <a16:creationId xmlns:a16="http://schemas.microsoft.com/office/drawing/2014/main" id="{87C8180E-8DBD-7EC4-4AFF-074DD32F6723}"/>
                </a:ext>
              </a:extLst>
            </p:cNvPr>
            <p:cNvSpPr/>
            <p:nvPr/>
          </p:nvSpPr>
          <p:spPr>
            <a:xfrm>
              <a:off x="10349996" y="2335089"/>
              <a:ext cx="1337733" cy="405361"/>
            </a:xfrm>
            <a:prstGeom prst="rect">
              <a:avLst/>
            </a:prstGeom>
            <a:solidFill>
              <a:srgbClr val="51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2" name="תיבת טקסט 1">
              <a:extLst>
                <a:ext uri="{FF2B5EF4-FFF2-40B4-BE49-F238E27FC236}">
                  <a16:creationId xmlns:a16="http://schemas.microsoft.com/office/drawing/2014/main" id="{EC719A6E-3A54-0BF8-76C7-9E46AB661646}"/>
                </a:ext>
              </a:extLst>
            </p:cNvPr>
            <p:cNvSpPr txBox="1"/>
            <p:nvPr/>
          </p:nvSpPr>
          <p:spPr>
            <a:xfrm>
              <a:off x="10416235" y="2298797"/>
              <a:ext cx="1205254" cy="542456"/>
            </a:xfrm>
            <a:prstGeom prst="rect">
              <a:avLst/>
            </a:prstGeom>
            <a:noFill/>
          </p:spPr>
          <p:txBody>
            <a:bodyPr wrap="square">
              <a:spAutoFit/>
            </a:bodyPr>
            <a:lstStyle/>
            <a:p>
              <a:pPr algn="ctr">
                <a:lnSpc>
                  <a:spcPts val="3400"/>
                </a:lnSpc>
                <a:spcAft>
                  <a:spcPts val="600"/>
                </a:spcAft>
              </a:pPr>
              <a:r>
                <a:rPr lang="he-IL" sz="2800" dirty="0">
                  <a:solidFill>
                    <a:schemeClr val="bg1"/>
                  </a:solidFill>
                  <a:latin typeface="Omes v3 FM DemiBold" panose="00000700000000000000" pitchFamily="50" charset="-79"/>
                  <a:cs typeface="Omes v3 FM DemiBold" panose="00000700000000000000" pitchFamily="50" charset="-79"/>
                </a:rPr>
                <a:t>פתיח</a:t>
              </a:r>
            </a:p>
          </p:txBody>
        </p:sp>
      </p:grpSp>
      <p:grpSp>
        <p:nvGrpSpPr>
          <p:cNvPr id="32" name="קבוצה 31">
            <a:extLst>
              <a:ext uri="{FF2B5EF4-FFF2-40B4-BE49-F238E27FC236}">
                <a16:creationId xmlns:a16="http://schemas.microsoft.com/office/drawing/2014/main" id="{7DF1A0F3-83AD-C973-8AB5-1D9E33F1A35E}"/>
              </a:ext>
            </a:extLst>
          </p:cNvPr>
          <p:cNvGrpSpPr/>
          <p:nvPr/>
        </p:nvGrpSpPr>
        <p:grpSpPr>
          <a:xfrm>
            <a:off x="7961866" y="1602799"/>
            <a:ext cx="1717289" cy="1752909"/>
            <a:chOff x="10160218" y="1920299"/>
            <a:chExt cx="1717289" cy="1752909"/>
          </a:xfrm>
        </p:grpSpPr>
        <p:sp>
          <p:nvSpPr>
            <p:cNvPr id="33" name="תיבת טקסט 32">
              <a:extLst>
                <a:ext uri="{FF2B5EF4-FFF2-40B4-BE49-F238E27FC236}">
                  <a16:creationId xmlns:a16="http://schemas.microsoft.com/office/drawing/2014/main" id="{A3CBA867-5420-6201-B4D6-0FFD5B3BA802}"/>
                </a:ext>
              </a:extLst>
            </p:cNvPr>
            <p:cNvSpPr txBox="1"/>
            <p:nvPr/>
          </p:nvSpPr>
          <p:spPr>
            <a:xfrm>
              <a:off x="10493891" y="1920299"/>
              <a:ext cx="1049942" cy="598241"/>
            </a:xfrm>
            <a:prstGeom prst="rect">
              <a:avLst/>
            </a:prstGeom>
            <a:noFill/>
          </p:spPr>
          <p:txBody>
            <a:bodyPr wrap="square">
              <a:spAutoFit/>
            </a:bodyPr>
            <a:lstStyle/>
            <a:p>
              <a:pPr algn="ctr">
                <a:lnSpc>
                  <a:spcPts val="3500"/>
                </a:lnSpc>
                <a:spcAft>
                  <a:spcPts val="600"/>
                </a:spcAft>
              </a:pPr>
              <a:r>
                <a:rPr lang="he-IL" sz="4400" dirty="0">
                  <a:solidFill>
                    <a:srgbClr val="513894"/>
                  </a:solidFill>
                  <a:latin typeface="Omes v3 FM Stencil" panose="00000900000000000000" pitchFamily="50" charset="-79"/>
                  <a:cs typeface="Omes v3 FM Stencil" panose="00000900000000000000" pitchFamily="50" charset="-79"/>
                </a:rPr>
                <a:t>2.</a:t>
              </a:r>
            </a:p>
          </p:txBody>
        </p:sp>
        <p:sp>
          <p:nvSpPr>
            <p:cNvPr id="34" name="תיבת טקסט 33">
              <a:extLst>
                <a:ext uri="{FF2B5EF4-FFF2-40B4-BE49-F238E27FC236}">
                  <a16:creationId xmlns:a16="http://schemas.microsoft.com/office/drawing/2014/main" id="{AA82312A-45E3-776F-9404-8F2CA801C0B5}"/>
                </a:ext>
              </a:extLst>
            </p:cNvPr>
            <p:cNvSpPr txBox="1"/>
            <p:nvPr/>
          </p:nvSpPr>
          <p:spPr>
            <a:xfrm>
              <a:off x="10160218" y="2749878"/>
              <a:ext cx="1717289" cy="923330"/>
            </a:xfrm>
            <a:prstGeom prst="rect">
              <a:avLst/>
            </a:prstGeom>
            <a:noFill/>
          </p:spPr>
          <p:txBody>
            <a:bodyPr wrap="square">
              <a:spAutoFit/>
            </a:bodyPr>
            <a:lstStyle/>
            <a:p>
              <a:pPr algn="ctr">
                <a:spcAft>
                  <a:spcPts val="600"/>
                </a:spcAft>
              </a:pPr>
              <a:r>
                <a:rPr lang="he-IL" dirty="0">
                  <a:solidFill>
                    <a:srgbClr val="513894"/>
                  </a:solidFill>
                  <a:latin typeface="Omes v3 FM" panose="00000500000000000000" pitchFamily="50" charset="-79"/>
                  <a:cs typeface="Omes v3 FM" panose="00000500000000000000" pitchFamily="50" charset="-79"/>
                </a:rPr>
                <a:t>הסבר התוכן היומי מתוך המצגת</a:t>
              </a:r>
            </a:p>
          </p:txBody>
        </p:sp>
        <p:sp>
          <p:nvSpPr>
            <p:cNvPr id="35" name="מלבן 34">
              <a:extLst>
                <a:ext uri="{FF2B5EF4-FFF2-40B4-BE49-F238E27FC236}">
                  <a16:creationId xmlns:a16="http://schemas.microsoft.com/office/drawing/2014/main" id="{E1829586-6A59-ED25-86C0-F834801D121F}"/>
                </a:ext>
              </a:extLst>
            </p:cNvPr>
            <p:cNvSpPr/>
            <p:nvPr/>
          </p:nvSpPr>
          <p:spPr>
            <a:xfrm>
              <a:off x="10349996" y="2335089"/>
              <a:ext cx="1337733" cy="405361"/>
            </a:xfrm>
            <a:prstGeom prst="rect">
              <a:avLst/>
            </a:prstGeom>
            <a:solidFill>
              <a:srgbClr val="51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6" name="תיבת טקסט 35">
              <a:extLst>
                <a:ext uri="{FF2B5EF4-FFF2-40B4-BE49-F238E27FC236}">
                  <a16:creationId xmlns:a16="http://schemas.microsoft.com/office/drawing/2014/main" id="{22FB5CB0-3760-3C14-AB39-2B910BABA2B1}"/>
                </a:ext>
              </a:extLst>
            </p:cNvPr>
            <p:cNvSpPr txBox="1"/>
            <p:nvPr/>
          </p:nvSpPr>
          <p:spPr>
            <a:xfrm>
              <a:off x="10416235" y="2298797"/>
              <a:ext cx="1205254" cy="542456"/>
            </a:xfrm>
            <a:prstGeom prst="rect">
              <a:avLst/>
            </a:prstGeom>
            <a:noFill/>
          </p:spPr>
          <p:txBody>
            <a:bodyPr wrap="square">
              <a:spAutoFit/>
            </a:bodyPr>
            <a:lstStyle/>
            <a:p>
              <a:pPr algn="ctr">
                <a:lnSpc>
                  <a:spcPts val="3400"/>
                </a:lnSpc>
                <a:spcAft>
                  <a:spcPts val="600"/>
                </a:spcAft>
              </a:pPr>
              <a:r>
                <a:rPr lang="he-IL" sz="2800" dirty="0">
                  <a:solidFill>
                    <a:schemeClr val="bg1"/>
                  </a:solidFill>
                  <a:latin typeface="Omes v3 FM DemiBold" panose="00000700000000000000" pitchFamily="50" charset="-79"/>
                  <a:cs typeface="Omes v3 FM DemiBold" panose="00000700000000000000" pitchFamily="50" charset="-79"/>
                </a:rPr>
                <a:t>לימוד</a:t>
              </a:r>
            </a:p>
          </p:txBody>
        </p:sp>
      </p:grpSp>
      <p:grpSp>
        <p:nvGrpSpPr>
          <p:cNvPr id="37" name="קבוצה 36">
            <a:extLst>
              <a:ext uri="{FF2B5EF4-FFF2-40B4-BE49-F238E27FC236}">
                <a16:creationId xmlns:a16="http://schemas.microsoft.com/office/drawing/2014/main" id="{2B7F624F-A4F8-1CD6-8920-DF409A1CA68B}"/>
              </a:ext>
            </a:extLst>
          </p:cNvPr>
          <p:cNvGrpSpPr/>
          <p:nvPr/>
        </p:nvGrpSpPr>
        <p:grpSpPr>
          <a:xfrm>
            <a:off x="6106413" y="1602799"/>
            <a:ext cx="1717289" cy="1752909"/>
            <a:chOff x="10160218" y="1920299"/>
            <a:chExt cx="1717289" cy="1752909"/>
          </a:xfrm>
        </p:grpSpPr>
        <p:sp>
          <p:nvSpPr>
            <p:cNvPr id="38" name="תיבת טקסט 37">
              <a:extLst>
                <a:ext uri="{FF2B5EF4-FFF2-40B4-BE49-F238E27FC236}">
                  <a16:creationId xmlns:a16="http://schemas.microsoft.com/office/drawing/2014/main" id="{2CAC263C-7252-6251-5EDA-F6B7FDBCF8CA}"/>
                </a:ext>
              </a:extLst>
            </p:cNvPr>
            <p:cNvSpPr txBox="1"/>
            <p:nvPr/>
          </p:nvSpPr>
          <p:spPr>
            <a:xfrm>
              <a:off x="10493891" y="1920299"/>
              <a:ext cx="1049942" cy="598241"/>
            </a:xfrm>
            <a:prstGeom prst="rect">
              <a:avLst/>
            </a:prstGeom>
            <a:noFill/>
          </p:spPr>
          <p:txBody>
            <a:bodyPr wrap="square">
              <a:spAutoFit/>
            </a:bodyPr>
            <a:lstStyle/>
            <a:p>
              <a:pPr algn="ctr">
                <a:lnSpc>
                  <a:spcPts val="3500"/>
                </a:lnSpc>
                <a:spcAft>
                  <a:spcPts val="600"/>
                </a:spcAft>
              </a:pPr>
              <a:r>
                <a:rPr lang="he-IL" sz="4400" dirty="0">
                  <a:solidFill>
                    <a:srgbClr val="513894"/>
                  </a:solidFill>
                  <a:latin typeface="Omes v3 FM Stencil" panose="00000900000000000000" pitchFamily="50" charset="-79"/>
                  <a:cs typeface="Omes v3 FM Stencil" panose="00000900000000000000" pitchFamily="50" charset="-79"/>
                </a:rPr>
                <a:t>3.</a:t>
              </a:r>
            </a:p>
          </p:txBody>
        </p:sp>
        <p:sp>
          <p:nvSpPr>
            <p:cNvPr id="39" name="תיבת טקסט 38">
              <a:extLst>
                <a:ext uri="{FF2B5EF4-FFF2-40B4-BE49-F238E27FC236}">
                  <a16:creationId xmlns:a16="http://schemas.microsoft.com/office/drawing/2014/main" id="{2E1FE01E-ACB1-D451-8B9D-46754D013895}"/>
                </a:ext>
              </a:extLst>
            </p:cNvPr>
            <p:cNvSpPr txBox="1"/>
            <p:nvPr/>
          </p:nvSpPr>
          <p:spPr>
            <a:xfrm>
              <a:off x="10160218" y="2749878"/>
              <a:ext cx="1717289" cy="923330"/>
            </a:xfrm>
            <a:prstGeom prst="rect">
              <a:avLst/>
            </a:prstGeom>
            <a:noFill/>
          </p:spPr>
          <p:txBody>
            <a:bodyPr wrap="square">
              <a:spAutoFit/>
            </a:bodyPr>
            <a:lstStyle/>
            <a:p>
              <a:pPr algn="ctr">
                <a:spcAft>
                  <a:spcPts val="600"/>
                </a:spcAft>
              </a:pPr>
              <a:r>
                <a:rPr lang="he-IL" dirty="0">
                  <a:solidFill>
                    <a:srgbClr val="513894"/>
                  </a:solidFill>
                  <a:latin typeface="Omes v3 FM" panose="00000500000000000000" pitchFamily="50" charset="-79"/>
                  <a:cs typeface="Omes v3 FM" panose="00000500000000000000" pitchFamily="50" charset="-79"/>
                </a:rPr>
                <a:t>משימת-משחק בכרטיס עם המדבקות</a:t>
              </a:r>
            </a:p>
          </p:txBody>
        </p:sp>
        <p:sp>
          <p:nvSpPr>
            <p:cNvPr id="40" name="מלבן 39">
              <a:extLst>
                <a:ext uri="{FF2B5EF4-FFF2-40B4-BE49-F238E27FC236}">
                  <a16:creationId xmlns:a16="http://schemas.microsoft.com/office/drawing/2014/main" id="{AA8865E6-7478-F75C-9A76-BCA00F011191}"/>
                </a:ext>
              </a:extLst>
            </p:cNvPr>
            <p:cNvSpPr/>
            <p:nvPr/>
          </p:nvSpPr>
          <p:spPr>
            <a:xfrm>
              <a:off x="10349996" y="2335089"/>
              <a:ext cx="1337733" cy="405361"/>
            </a:xfrm>
            <a:prstGeom prst="rect">
              <a:avLst/>
            </a:prstGeom>
            <a:solidFill>
              <a:srgbClr val="51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1" name="תיבת טקסט 40">
              <a:extLst>
                <a:ext uri="{FF2B5EF4-FFF2-40B4-BE49-F238E27FC236}">
                  <a16:creationId xmlns:a16="http://schemas.microsoft.com/office/drawing/2014/main" id="{06E43F60-8AB6-5648-7CF5-6BC7FFFCC405}"/>
                </a:ext>
              </a:extLst>
            </p:cNvPr>
            <p:cNvSpPr txBox="1"/>
            <p:nvPr/>
          </p:nvSpPr>
          <p:spPr>
            <a:xfrm>
              <a:off x="10416235" y="2298797"/>
              <a:ext cx="1205254" cy="542456"/>
            </a:xfrm>
            <a:prstGeom prst="rect">
              <a:avLst/>
            </a:prstGeom>
            <a:noFill/>
          </p:spPr>
          <p:txBody>
            <a:bodyPr wrap="square">
              <a:spAutoFit/>
            </a:bodyPr>
            <a:lstStyle/>
            <a:p>
              <a:pPr algn="ctr">
                <a:lnSpc>
                  <a:spcPts val="3400"/>
                </a:lnSpc>
                <a:spcAft>
                  <a:spcPts val="600"/>
                </a:spcAft>
              </a:pPr>
              <a:r>
                <a:rPr lang="he-IL" sz="2800" dirty="0">
                  <a:solidFill>
                    <a:schemeClr val="bg1"/>
                  </a:solidFill>
                  <a:latin typeface="Omes v3 FM DemiBold" panose="00000700000000000000" pitchFamily="50" charset="-79"/>
                  <a:cs typeface="Omes v3 FM DemiBold" panose="00000700000000000000" pitchFamily="50" charset="-79"/>
                </a:rPr>
                <a:t>משוב</a:t>
              </a:r>
            </a:p>
          </p:txBody>
        </p:sp>
      </p:grpSp>
      <p:grpSp>
        <p:nvGrpSpPr>
          <p:cNvPr id="42" name="קבוצה 41">
            <a:extLst>
              <a:ext uri="{FF2B5EF4-FFF2-40B4-BE49-F238E27FC236}">
                <a16:creationId xmlns:a16="http://schemas.microsoft.com/office/drawing/2014/main" id="{15829FA5-896B-74F4-D36B-C8104A4669F7}"/>
              </a:ext>
            </a:extLst>
          </p:cNvPr>
          <p:cNvGrpSpPr/>
          <p:nvPr/>
        </p:nvGrpSpPr>
        <p:grpSpPr>
          <a:xfrm>
            <a:off x="4250960" y="1602799"/>
            <a:ext cx="1717289" cy="1475910"/>
            <a:chOff x="10160218" y="1920299"/>
            <a:chExt cx="1717289" cy="1475910"/>
          </a:xfrm>
        </p:grpSpPr>
        <p:sp>
          <p:nvSpPr>
            <p:cNvPr id="43" name="תיבת טקסט 42">
              <a:extLst>
                <a:ext uri="{FF2B5EF4-FFF2-40B4-BE49-F238E27FC236}">
                  <a16:creationId xmlns:a16="http://schemas.microsoft.com/office/drawing/2014/main" id="{D61C49DC-CB24-FA7C-ABA2-8520EF0FA8DF}"/>
                </a:ext>
              </a:extLst>
            </p:cNvPr>
            <p:cNvSpPr txBox="1"/>
            <p:nvPr/>
          </p:nvSpPr>
          <p:spPr>
            <a:xfrm>
              <a:off x="10493891" y="1920299"/>
              <a:ext cx="1049942" cy="598241"/>
            </a:xfrm>
            <a:prstGeom prst="rect">
              <a:avLst/>
            </a:prstGeom>
            <a:noFill/>
          </p:spPr>
          <p:txBody>
            <a:bodyPr wrap="square">
              <a:spAutoFit/>
            </a:bodyPr>
            <a:lstStyle/>
            <a:p>
              <a:pPr algn="ctr">
                <a:lnSpc>
                  <a:spcPts val="3500"/>
                </a:lnSpc>
                <a:spcAft>
                  <a:spcPts val="600"/>
                </a:spcAft>
              </a:pPr>
              <a:r>
                <a:rPr lang="he-IL" sz="4400" dirty="0">
                  <a:solidFill>
                    <a:srgbClr val="513894"/>
                  </a:solidFill>
                  <a:latin typeface="Omes v3 FM Stencil" panose="00000900000000000000" pitchFamily="50" charset="-79"/>
                  <a:cs typeface="Omes v3 FM Stencil" panose="00000900000000000000" pitchFamily="50" charset="-79"/>
                </a:rPr>
                <a:t>4.</a:t>
              </a:r>
            </a:p>
          </p:txBody>
        </p:sp>
        <p:sp>
          <p:nvSpPr>
            <p:cNvPr id="44" name="תיבת טקסט 43">
              <a:extLst>
                <a:ext uri="{FF2B5EF4-FFF2-40B4-BE49-F238E27FC236}">
                  <a16:creationId xmlns:a16="http://schemas.microsoft.com/office/drawing/2014/main" id="{D86DBD97-7314-9358-145F-C5B3DC739D45}"/>
                </a:ext>
              </a:extLst>
            </p:cNvPr>
            <p:cNvSpPr txBox="1"/>
            <p:nvPr/>
          </p:nvSpPr>
          <p:spPr>
            <a:xfrm>
              <a:off x="10160218" y="2749878"/>
              <a:ext cx="1717289" cy="646331"/>
            </a:xfrm>
            <a:prstGeom prst="rect">
              <a:avLst/>
            </a:prstGeom>
            <a:noFill/>
          </p:spPr>
          <p:txBody>
            <a:bodyPr wrap="square">
              <a:spAutoFit/>
            </a:bodyPr>
            <a:lstStyle/>
            <a:p>
              <a:pPr algn="ctr">
                <a:spcAft>
                  <a:spcPts val="600"/>
                </a:spcAft>
              </a:pPr>
              <a:r>
                <a:rPr lang="he-IL" dirty="0">
                  <a:solidFill>
                    <a:srgbClr val="513894"/>
                  </a:solidFill>
                  <a:latin typeface="Omes v3 FM" panose="00000500000000000000" pitchFamily="50" charset="-79"/>
                  <a:cs typeface="Omes v3 FM" panose="00000500000000000000" pitchFamily="50" charset="-79"/>
                </a:rPr>
                <a:t>סיפור יומי קצר לקריאה/הצגה</a:t>
              </a:r>
            </a:p>
          </p:txBody>
        </p:sp>
        <p:sp>
          <p:nvSpPr>
            <p:cNvPr id="45" name="מלבן 44">
              <a:extLst>
                <a:ext uri="{FF2B5EF4-FFF2-40B4-BE49-F238E27FC236}">
                  <a16:creationId xmlns:a16="http://schemas.microsoft.com/office/drawing/2014/main" id="{D9ABD788-91E3-F5EC-EA29-C570B97E94A4}"/>
                </a:ext>
              </a:extLst>
            </p:cNvPr>
            <p:cNvSpPr/>
            <p:nvPr/>
          </p:nvSpPr>
          <p:spPr>
            <a:xfrm>
              <a:off x="10349996" y="2335089"/>
              <a:ext cx="1337733" cy="405361"/>
            </a:xfrm>
            <a:prstGeom prst="rect">
              <a:avLst/>
            </a:prstGeom>
            <a:solidFill>
              <a:srgbClr val="51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46" name="תיבת טקסט 45">
              <a:extLst>
                <a:ext uri="{FF2B5EF4-FFF2-40B4-BE49-F238E27FC236}">
                  <a16:creationId xmlns:a16="http://schemas.microsoft.com/office/drawing/2014/main" id="{98AC3A4A-80C9-C3E9-9612-C0BAD1F0EA85}"/>
                </a:ext>
              </a:extLst>
            </p:cNvPr>
            <p:cNvSpPr txBox="1"/>
            <p:nvPr/>
          </p:nvSpPr>
          <p:spPr>
            <a:xfrm>
              <a:off x="10416235" y="2298797"/>
              <a:ext cx="1205254" cy="542456"/>
            </a:xfrm>
            <a:prstGeom prst="rect">
              <a:avLst/>
            </a:prstGeom>
            <a:noFill/>
          </p:spPr>
          <p:txBody>
            <a:bodyPr wrap="square">
              <a:spAutoFit/>
            </a:bodyPr>
            <a:lstStyle/>
            <a:p>
              <a:pPr algn="ctr">
                <a:lnSpc>
                  <a:spcPts val="3400"/>
                </a:lnSpc>
                <a:spcAft>
                  <a:spcPts val="600"/>
                </a:spcAft>
              </a:pPr>
              <a:r>
                <a:rPr lang="he-IL" sz="2800" dirty="0">
                  <a:solidFill>
                    <a:schemeClr val="bg1"/>
                  </a:solidFill>
                  <a:latin typeface="Omes v3 FM DemiBold" panose="00000700000000000000" pitchFamily="50" charset="-79"/>
                  <a:cs typeface="Omes v3 FM DemiBold" panose="00000700000000000000" pitchFamily="50" charset="-79"/>
                </a:rPr>
                <a:t>סיפור</a:t>
              </a:r>
            </a:p>
          </p:txBody>
        </p:sp>
      </p:grpSp>
      <p:grpSp>
        <p:nvGrpSpPr>
          <p:cNvPr id="47" name="קבוצה 46">
            <a:extLst>
              <a:ext uri="{FF2B5EF4-FFF2-40B4-BE49-F238E27FC236}">
                <a16:creationId xmlns:a16="http://schemas.microsoft.com/office/drawing/2014/main" id="{B8E21A8C-1524-BD7F-74B4-B72F673F65E1}"/>
              </a:ext>
            </a:extLst>
          </p:cNvPr>
          <p:cNvGrpSpPr/>
          <p:nvPr/>
        </p:nvGrpSpPr>
        <p:grpSpPr>
          <a:xfrm>
            <a:off x="2395507" y="1602799"/>
            <a:ext cx="1717289" cy="1752909"/>
            <a:chOff x="10160218" y="1920299"/>
            <a:chExt cx="1717289" cy="1752909"/>
          </a:xfrm>
        </p:grpSpPr>
        <p:sp>
          <p:nvSpPr>
            <p:cNvPr id="48" name="תיבת טקסט 47">
              <a:extLst>
                <a:ext uri="{FF2B5EF4-FFF2-40B4-BE49-F238E27FC236}">
                  <a16:creationId xmlns:a16="http://schemas.microsoft.com/office/drawing/2014/main" id="{A19BDF0A-246D-A796-6B82-A0F39921DF52}"/>
                </a:ext>
              </a:extLst>
            </p:cNvPr>
            <p:cNvSpPr txBox="1"/>
            <p:nvPr/>
          </p:nvSpPr>
          <p:spPr>
            <a:xfrm>
              <a:off x="10493891" y="1920299"/>
              <a:ext cx="1049942" cy="598241"/>
            </a:xfrm>
            <a:prstGeom prst="rect">
              <a:avLst/>
            </a:prstGeom>
            <a:noFill/>
          </p:spPr>
          <p:txBody>
            <a:bodyPr wrap="square">
              <a:spAutoFit/>
            </a:bodyPr>
            <a:lstStyle/>
            <a:p>
              <a:pPr algn="ctr">
                <a:lnSpc>
                  <a:spcPts val="3500"/>
                </a:lnSpc>
                <a:spcAft>
                  <a:spcPts val="600"/>
                </a:spcAft>
              </a:pPr>
              <a:r>
                <a:rPr lang="he-IL" sz="4400" dirty="0">
                  <a:solidFill>
                    <a:srgbClr val="513894"/>
                  </a:solidFill>
                  <a:latin typeface="Omes v3 FM Stencil" panose="00000900000000000000" pitchFamily="50" charset="-79"/>
                  <a:cs typeface="Omes v3 FM Stencil" panose="00000900000000000000" pitchFamily="50" charset="-79"/>
                </a:rPr>
                <a:t>5.</a:t>
              </a:r>
            </a:p>
          </p:txBody>
        </p:sp>
        <p:sp>
          <p:nvSpPr>
            <p:cNvPr id="49" name="תיבת טקסט 48">
              <a:extLst>
                <a:ext uri="{FF2B5EF4-FFF2-40B4-BE49-F238E27FC236}">
                  <a16:creationId xmlns:a16="http://schemas.microsoft.com/office/drawing/2014/main" id="{0166D8F4-C783-BC4E-D3A2-50DE91D8E98B}"/>
                </a:ext>
              </a:extLst>
            </p:cNvPr>
            <p:cNvSpPr txBox="1"/>
            <p:nvPr/>
          </p:nvSpPr>
          <p:spPr>
            <a:xfrm>
              <a:off x="10160218" y="2749878"/>
              <a:ext cx="1717289" cy="923330"/>
            </a:xfrm>
            <a:prstGeom prst="rect">
              <a:avLst/>
            </a:prstGeom>
            <a:noFill/>
          </p:spPr>
          <p:txBody>
            <a:bodyPr wrap="square">
              <a:spAutoFit/>
            </a:bodyPr>
            <a:lstStyle/>
            <a:p>
              <a:pPr algn="ctr">
                <a:spcAft>
                  <a:spcPts val="600"/>
                </a:spcAft>
              </a:pPr>
              <a:r>
                <a:rPr lang="he-IL" dirty="0">
                  <a:solidFill>
                    <a:srgbClr val="513894"/>
                  </a:solidFill>
                  <a:latin typeface="Omes v3 FM" panose="00000500000000000000" pitchFamily="50" charset="-79"/>
                  <a:cs typeface="Omes v3 FM" panose="00000500000000000000" pitchFamily="50" charset="-79"/>
                </a:rPr>
                <a:t>מקבלים משימת יישום לצבירת נקודות</a:t>
              </a:r>
            </a:p>
          </p:txBody>
        </p:sp>
        <p:sp>
          <p:nvSpPr>
            <p:cNvPr id="50" name="מלבן 49">
              <a:extLst>
                <a:ext uri="{FF2B5EF4-FFF2-40B4-BE49-F238E27FC236}">
                  <a16:creationId xmlns:a16="http://schemas.microsoft.com/office/drawing/2014/main" id="{347E039A-D31C-4781-8338-A5F1B30902E0}"/>
                </a:ext>
              </a:extLst>
            </p:cNvPr>
            <p:cNvSpPr/>
            <p:nvPr/>
          </p:nvSpPr>
          <p:spPr>
            <a:xfrm>
              <a:off x="10349996" y="2335089"/>
              <a:ext cx="1337733" cy="405361"/>
            </a:xfrm>
            <a:prstGeom prst="rect">
              <a:avLst/>
            </a:prstGeom>
            <a:solidFill>
              <a:srgbClr val="51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1" name="תיבת טקסט 50">
              <a:extLst>
                <a:ext uri="{FF2B5EF4-FFF2-40B4-BE49-F238E27FC236}">
                  <a16:creationId xmlns:a16="http://schemas.microsoft.com/office/drawing/2014/main" id="{BFD5B83A-5F13-CDF3-8CD2-55067F1575C2}"/>
                </a:ext>
              </a:extLst>
            </p:cNvPr>
            <p:cNvSpPr txBox="1"/>
            <p:nvPr/>
          </p:nvSpPr>
          <p:spPr>
            <a:xfrm>
              <a:off x="10338579" y="2298797"/>
              <a:ext cx="1360566" cy="528350"/>
            </a:xfrm>
            <a:prstGeom prst="rect">
              <a:avLst/>
            </a:prstGeom>
            <a:noFill/>
          </p:spPr>
          <p:txBody>
            <a:bodyPr wrap="square">
              <a:spAutoFit/>
            </a:bodyPr>
            <a:lstStyle/>
            <a:p>
              <a:pPr algn="ctr">
                <a:lnSpc>
                  <a:spcPts val="3400"/>
                </a:lnSpc>
                <a:spcAft>
                  <a:spcPts val="600"/>
                </a:spcAft>
              </a:pPr>
              <a:r>
                <a:rPr lang="he-IL" sz="2800" dirty="0">
                  <a:solidFill>
                    <a:schemeClr val="bg1"/>
                  </a:solidFill>
                  <a:latin typeface="Omes v3 FM DemiBold" panose="00000700000000000000" pitchFamily="50" charset="-79"/>
                  <a:cs typeface="Omes v3 FM DemiBold" panose="00000700000000000000" pitchFamily="50" charset="-79"/>
                </a:rPr>
                <a:t>משימה</a:t>
              </a:r>
            </a:p>
          </p:txBody>
        </p:sp>
      </p:grpSp>
      <p:sp>
        <p:nvSpPr>
          <p:cNvPr id="52" name="תיבת טקסט 51">
            <a:extLst>
              <a:ext uri="{FF2B5EF4-FFF2-40B4-BE49-F238E27FC236}">
                <a16:creationId xmlns:a16="http://schemas.microsoft.com/office/drawing/2014/main" id="{3BC2E630-884C-D665-71EE-5C90BE7A1BA5}"/>
              </a:ext>
            </a:extLst>
          </p:cNvPr>
          <p:cNvSpPr txBox="1"/>
          <p:nvPr/>
        </p:nvSpPr>
        <p:spPr>
          <a:xfrm>
            <a:off x="7748006" y="4676010"/>
            <a:ext cx="3558723" cy="1792798"/>
          </a:xfrm>
          <a:prstGeom prst="rect">
            <a:avLst/>
          </a:prstGeom>
          <a:noFill/>
        </p:spPr>
        <p:txBody>
          <a:bodyPr wrap="square">
            <a:spAutoFit/>
          </a:bodyPr>
          <a:lstStyle/>
          <a:p>
            <a:pPr algn="ctr">
              <a:lnSpc>
                <a:spcPts val="2400"/>
              </a:lnSpc>
              <a:spcAft>
                <a:spcPts val="600"/>
              </a:spcAft>
            </a:pPr>
            <a:r>
              <a:rPr lang="he-IL" sz="2000" dirty="0">
                <a:solidFill>
                  <a:srgbClr val="DE6C37"/>
                </a:solidFill>
                <a:latin typeface="Omes v3 FM DemiBold" panose="00000700000000000000" pitchFamily="50" charset="-79"/>
                <a:cs typeface="Omes v3 FM DemiBold" panose="00000700000000000000" pitchFamily="50" charset="-79"/>
              </a:rPr>
              <a:t>מצגת יומית להקרנה,</a:t>
            </a:r>
          </a:p>
          <a:p>
            <a:pPr algn="ctr">
              <a:lnSpc>
                <a:spcPts val="2400"/>
              </a:lnSpc>
              <a:spcAft>
                <a:spcPts val="600"/>
              </a:spcAft>
            </a:pPr>
            <a:r>
              <a:rPr lang="he-IL" sz="2000" dirty="0">
                <a:solidFill>
                  <a:srgbClr val="DE6C37"/>
                </a:solidFill>
                <a:latin typeface="Omes v3 FM" panose="00000500000000000000" pitchFamily="50" charset="-79"/>
                <a:cs typeface="Omes v3 FM" panose="00000500000000000000" pitchFamily="50" charset="-79"/>
              </a:rPr>
              <a:t>בה יופיע כל סדר הפעילות, לנוחות המורה.</a:t>
            </a:r>
          </a:p>
          <a:p>
            <a:pPr algn="ctr">
              <a:lnSpc>
                <a:spcPts val="2400"/>
              </a:lnSpc>
              <a:spcAft>
                <a:spcPts val="600"/>
              </a:spcAft>
            </a:pPr>
            <a:r>
              <a:rPr lang="he-IL" sz="2000" dirty="0">
                <a:solidFill>
                  <a:srgbClr val="DE6C37"/>
                </a:solidFill>
                <a:latin typeface="Omes v3 FM" panose="00000500000000000000" pitchFamily="50" charset="-79"/>
                <a:cs typeface="Omes v3 FM" panose="00000500000000000000" pitchFamily="50" charset="-79"/>
              </a:rPr>
              <a:t>מומלץ כמובן לעבור על המצגת מראש.</a:t>
            </a:r>
          </a:p>
        </p:txBody>
      </p:sp>
      <p:sp>
        <p:nvSpPr>
          <p:cNvPr id="53" name="תיבת טקסט 52">
            <a:extLst>
              <a:ext uri="{FF2B5EF4-FFF2-40B4-BE49-F238E27FC236}">
                <a16:creationId xmlns:a16="http://schemas.microsoft.com/office/drawing/2014/main" id="{88836083-9A6F-B2E9-28A9-97307301731F}"/>
              </a:ext>
            </a:extLst>
          </p:cNvPr>
          <p:cNvSpPr txBox="1"/>
          <p:nvPr/>
        </p:nvSpPr>
        <p:spPr>
          <a:xfrm>
            <a:off x="2749958" y="4676010"/>
            <a:ext cx="4319902" cy="1708160"/>
          </a:xfrm>
          <a:prstGeom prst="rect">
            <a:avLst/>
          </a:prstGeom>
          <a:noFill/>
        </p:spPr>
        <p:txBody>
          <a:bodyPr wrap="square">
            <a:spAutoFit/>
          </a:bodyPr>
          <a:lstStyle/>
          <a:p>
            <a:pPr algn="ctr">
              <a:lnSpc>
                <a:spcPts val="2400"/>
              </a:lnSpc>
              <a:spcAft>
                <a:spcPts val="600"/>
              </a:spcAft>
            </a:pPr>
            <a:r>
              <a:rPr lang="he-IL" sz="2000" dirty="0">
                <a:solidFill>
                  <a:srgbClr val="DE6C37"/>
                </a:solidFill>
                <a:latin typeface="Omes v3 FM DemiBold" panose="00000700000000000000" pitchFamily="50" charset="-79"/>
                <a:cs typeface="Omes v3 FM DemiBold" panose="00000700000000000000" pitchFamily="50" charset="-79"/>
              </a:rPr>
              <a:t>כרטיס לימוד יומי (להדפסה עצמית) בצירוף דף מדבקות לכל תלמיד (קיבלתם במשלוח).</a:t>
            </a:r>
          </a:p>
          <a:p>
            <a:pPr algn="ctr">
              <a:lnSpc>
                <a:spcPts val="2400"/>
              </a:lnSpc>
              <a:spcAft>
                <a:spcPts val="600"/>
              </a:spcAft>
            </a:pPr>
            <a:r>
              <a:rPr lang="he-IL" sz="2000" dirty="0">
                <a:solidFill>
                  <a:srgbClr val="DE6C37"/>
                </a:solidFill>
                <a:latin typeface="Omes v3 FM" panose="00000500000000000000" pitchFamily="50" charset="-79"/>
                <a:cs typeface="Omes v3 FM" panose="00000500000000000000" pitchFamily="50" charset="-79"/>
              </a:rPr>
              <a:t>את כל הכרטיסים – התלמידים אוגדים באמצעות </a:t>
            </a:r>
            <a:r>
              <a:rPr lang="he-IL" sz="2000" dirty="0">
                <a:solidFill>
                  <a:srgbClr val="DE6C37"/>
                </a:solidFill>
                <a:latin typeface="Omes v3 FM DemiBold" panose="00000700000000000000" pitchFamily="50" charset="-79"/>
                <a:cs typeface="Omes v3 FM DemiBold" panose="00000700000000000000" pitchFamily="50" charset="-79"/>
              </a:rPr>
              <a:t>סיכת הכתר </a:t>
            </a:r>
            <a:r>
              <a:rPr lang="he-IL" sz="2000" dirty="0">
                <a:solidFill>
                  <a:srgbClr val="DE6C37"/>
                </a:solidFill>
                <a:latin typeface="Omes v3 FM" panose="00000500000000000000" pitchFamily="50" charset="-79"/>
                <a:cs typeface="Omes v3 FM" panose="00000500000000000000" pitchFamily="50" charset="-79"/>
              </a:rPr>
              <a:t>שקיבלתם.</a:t>
            </a:r>
          </a:p>
        </p:txBody>
      </p:sp>
      <p:cxnSp>
        <p:nvCxnSpPr>
          <p:cNvPr id="57" name="מחבר ישר 56">
            <a:extLst>
              <a:ext uri="{FF2B5EF4-FFF2-40B4-BE49-F238E27FC236}">
                <a16:creationId xmlns:a16="http://schemas.microsoft.com/office/drawing/2014/main" id="{DEC0E655-B9AB-E6CB-5111-82605993966B}"/>
              </a:ext>
            </a:extLst>
          </p:cNvPr>
          <p:cNvCxnSpPr>
            <a:cxnSpLocks/>
          </p:cNvCxnSpPr>
          <p:nvPr/>
        </p:nvCxnSpPr>
        <p:spPr>
          <a:xfrm>
            <a:off x="7442403" y="4711554"/>
            <a:ext cx="0" cy="1672616"/>
          </a:xfrm>
          <a:prstGeom prst="line">
            <a:avLst/>
          </a:prstGeom>
          <a:ln w="19050">
            <a:solidFill>
              <a:srgbClr val="DE6C37"/>
            </a:solidFill>
            <a:prstDash val="dash"/>
          </a:ln>
        </p:spPr>
        <p:style>
          <a:lnRef idx="1">
            <a:schemeClr val="accent1"/>
          </a:lnRef>
          <a:fillRef idx="0">
            <a:schemeClr val="accent1"/>
          </a:fillRef>
          <a:effectRef idx="0">
            <a:schemeClr val="accent1"/>
          </a:effectRef>
          <a:fontRef idx="minor">
            <a:schemeClr val="tx1"/>
          </a:fontRef>
        </p:style>
      </p:cxnSp>
      <p:sp>
        <p:nvSpPr>
          <p:cNvPr id="4" name="מלבן 3">
            <a:extLst>
              <a:ext uri="{FF2B5EF4-FFF2-40B4-BE49-F238E27FC236}">
                <a16:creationId xmlns:a16="http://schemas.microsoft.com/office/drawing/2014/main" id="{56FA756C-89F7-2479-B4AF-28092AC3FE17}"/>
              </a:ext>
            </a:extLst>
          </p:cNvPr>
          <p:cNvSpPr/>
          <p:nvPr/>
        </p:nvSpPr>
        <p:spPr>
          <a:xfrm>
            <a:off x="5024194" y="3999995"/>
            <a:ext cx="4035270" cy="473593"/>
          </a:xfrm>
          <a:prstGeom prst="rect">
            <a:avLst/>
          </a:prstGeom>
          <a:solidFill>
            <a:srgbClr val="DE6C37"/>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5" name="תיבת טקסט 54">
            <a:extLst>
              <a:ext uri="{FF2B5EF4-FFF2-40B4-BE49-F238E27FC236}">
                <a16:creationId xmlns:a16="http://schemas.microsoft.com/office/drawing/2014/main" id="{6236FB2A-B6B5-AFF2-9B27-F9CFCAB6462F}"/>
              </a:ext>
            </a:extLst>
          </p:cNvPr>
          <p:cNvSpPr txBox="1"/>
          <p:nvPr/>
        </p:nvSpPr>
        <p:spPr>
          <a:xfrm>
            <a:off x="5120278" y="3984273"/>
            <a:ext cx="3843102" cy="541174"/>
          </a:xfrm>
          <a:prstGeom prst="rect">
            <a:avLst/>
          </a:prstGeom>
          <a:noFill/>
        </p:spPr>
        <p:txBody>
          <a:bodyPr wrap="square">
            <a:spAutoFit/>
          </a:bodyPr>
          <a:lstStyle/>
          <a:p>
            <a:pPr algn="ctr">
              <a:lnSpc>
                <a:spcPts val="3500"/>
              </a:lnSpc>
              <a:spcAft>
                <a:spcPts val="600"/>
              </a:spcAft>
            </a:pPr>
            <a:r>
              <a:rPr lang="he-IL" sz="2400" dirty="0">
                <a:solidFill>
                  <a:schemeClr val="bg1"/>
                </a:solidFill>
                <a:latin typeface="Omes v3 FM DemiBold" panose="00000700000000000000" pitchFamily="50" charset="-79"/>
                <a:cs typeface="Omes v3 FM DemiBold" panose="00000700000000000000" pitchFamily="50" charset="-79"/>
              </a:rPr>
              <a:t>מה צריך לפעילות היומית?</a:t>
            </a:r>
          </a:p>
        </p:txBody>
      </p:sp>
      <p:pic>
        <p:nvPicPr>
          <p:cNvPr id="16" name="תמונה 15">
            <a:extLst>
              <a:ext uri="{FF2B5EF4-FFF2-40B4-BE49-F238E27FC236}">
                <a16:creationId xmlns:a16="http://schemas.microsoft.com/office/drawing/2014/main" id="{DE8BF349-C8D0-1ACA-B488-7F32D054274C}"/>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20669527">
            <a:off x="2571460" y="6012592"/>
            <a:ext cx="668770" cy="606455"/>
          </a:xfrm>
          <a:prstGeom prst="rect">
            <a:avLst/>
          </a:prstGeom>
        </p:spPr>
      </p:pic>
    </p:spTree>
    <p:extLst>
      <p:ext uri="{BB962C8B-B14F-4D97-AF65-F5344CB8AC3E}">
        <p14:creationId xmlns:p14="http://schemas.microsoft.com/office/powerpoint/2010/main" val="19145261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קבוצה 10">
            <a:extLst>
              <a:ext uri="{FF2B5EF4-FFF2-40B4-BE49-F238E27FC236}">
                <a16:creationId xmlns:a16="http://schemas.microsoft.com/office/drawing/2014/main" id="{68CBB1C6-DBBC-2196-7468-BEFB5FB33022}"/>
              </a:ext>
            </a:extLst>
          </p:cNvPr>
          <p:cNvGrpSpPr/>
          <p:nvPr/>
        </p:nvGrpSpPr>
        <p:grpSpPr>
          <a:xfrm>
            <a:off x="-1" y="1"/>
            <a:ext cx="12192000" cy="6858000"/>
            <a:chOff x="-1" y="1"/>
            <a:chExt cx="12192000" cy="6858000"/>
          </a:xfrm>
        </p:grpSpPr>
        <p:pic>
          <p:nvPicPr>
            <p:cNvPr id="5" name="תמונה 4">
              <a:extLst>
                <a:ext uri="{FF2B5EF4-FFF2-40B4-BE49-F238E27FC236}">
                  <a16:creationId xmlns:a16="http://schemas.microsoft.com/office/drawing/2014/main" id="{A6C731E4-8893-9F6B-F5D8-CA6835D7E279}"/>
                </a:ext>
              </a:extLst>
            </p:cNvPr>
            <p:cNvPicPr>
              <a:picLocks noChangeAspect="1"/>
            </p:cNvPicPr>
            <p:nvPr/>
          </p:nvPicPr>
          <p:blipFill rotWithShape="1">
            <a:blip r:embed="rId3">
              <a:extLst>
                <a:ext uri="{28A0092B-C50C-407E-A947-70E740481C1C}">
                  <a14:useLocalDpi xmlns:a14="http://schemas.microsoft.com/office/drawing/2010/main" val="0"/>
                </a:ext>
              </a:extLst>
            </a:blip>
            <a:srcRect l="5698" t="5874" r="3670" b="3494"/>
            <a:stretch/>
          </p:blipFill>
          <p:spPr>
            <a:xfrm flipH="1">
              <a:off x="-1" y="1"/>
              <a:ext cx="12192000" cy="6858000"/>
            </a:xfrm>
            <a:prstGeom prst="rect">
              <a:avLst/>
            </a:prstGeom>
          </p:spPr>
        </p:pic>
        <p:grpSp>
          <p:nvGrpSpPr>
            <p:cNvPr id="9" name="קבוצה 8">
              <a:extLst>
                <a:ext uri="{FF2B5EF4-FFF2-40B4-BE49-F238E27FC236}">
                  <a16:creationId xmlns:a16="http://schemas.microsoft.com/office/drawing/2014/main" id="{B66C077D-C6F5-32BC-C035-0F9D2EFE0D98}"/>
                </a:ext>
              </a:extLst>
            </p:cNvPr>
            <p:cNvGrpSpPr/>
            <p:nvPr/>
          </p:nvGrpSpPr>
          <p:grpSpPr>
            <a:xfrm>
              <a:off x="218430" y="3775439"/>
              <a:ext cx="2815358" cy="3013575"/>
              <a:chOff x="218430" y="3775439"/>
              <a:chExt cx="2815358" cy="3013575"/>
            </a:xfrm>
          </p:grpSpPr>
          <p:sp>
            <p:nvSpPr>
              <p:cNvPr id="7" name="אליפסה 6">
                <a:extLst>
                  <a:ext uri="{FF2B5EF4-FFF2-40B4-BE49-F238E27FC236}">
                    <a16:creationId xmlns:a16="http://schemas.microsoft.com/office/drawing/2014/main" id="{B43B5AD2-CC9F-DF23-991A-BC85A99AC3CE}"/>
                  </a:ext>
                </a:extLst>
              </p:cNvPr>
              <p:cNvSpPr/>
              <p:nvPr/>
            </p:nvSpPr>
            <p:spPr>
              <a:xfrm>
                <a:off x="664075" y="4847053"/>
                <a:ext cx="1652337" cy="1690271"/>
              </a:xfrm>
              <a:prstGeom prst="ellipse">
                <a:avLst/>
              </a:prstGeom>
              <a:solidFill>
                <a:srgbClr val="7BD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id="{D100E522-E2D6-E0B5-9F82-06A0079D7976}"/>
                  </a:ext>
                </a:extLst>
              </p:cNvPr>
              <p:cNvSpPr/>
              <p:nvPr/>
            </p:nvSpPr>
            <p:spPr>
              <a:xfrm rot="20485123">
                <a:off x="1922538" y="3775439"/>
                <a:ext cx="1111250" cy="3013575"/>
              </a:xfrm>
              <a:prstGeom prst="ellipse">
                <a:avLst/>
              </a:prstGeom>
              <a:solidFill>
                <a:srgbClr val="EA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F67769F3-CFE6-4B3E-B468-FD9CA9CDD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30" y="4575969"/>
                <a:ext cx="2513975" cy="2190750"/>
              </a:xfrm>
              <a:prstGeom prst="rect">
                <a:avLst/>
              </a:prstGeom>
            </p:spPr>
          </p:pic>
        </p:grpSp>
      </p:grpSp>
      <p:sp>
        <p:nvSpPr>
          <p:cNvPr id="31" name="תיבת טקסט 30">
            <a:extLst>
              <a:ext uri="{FF2B5EF4-FFF2-40B4-BE49-F238E27FC236}">
                <a16:creationId xmlns:a16="http://schemas.microsoft.com/office/drawing/2014/main" id="{3AF3F9FA-E2A7-FE5A-D6B3-9691C97B5D93}"/>
              </a:ext>
            </a:extLst>
          </p:cNvPr>
          <p:cNvSpPr txBox="1"/>
          <p:nvPr/>
        </p:nvSpPr>
        <p:spPr>
          <a:xfrm>
            <a:off x="4814141" y="470576"/>
            <a:ext cx="4386469" cy="567463"/>
          </a:xfrm>
          <a:prstGeom prst="rect">
            <a:avLst/>
          </a:prstGeom>
          <a:noFill/>
        </p:spPr>
        <p:txBody>
          <a:bodyPr wrap="square">
            <a:spAutoFit/>
          </a:bodyPr>
          <a:lstStyle/>
          <a:p>
            <a:pPr algn="ctr">
              <a:lnSpc>
                <a:spcPts val="3500"/>
              </a:lnSpc>
              <a:spcAft>
                <a:spcPts val="600"/>
              </a:spcAft>
            </a:pPr>
            <a:r>
              <a:rPr lang="he-IL" sz="3600" dirty="0">
                <a:solidFill>
                  <a:srgbClr val="513894"/>
                </a:solidFill>
                <a:latin typeface="Omes v3 FM Stencil" panose="00000900000000000000" pitchFamily="50" charset="-79"/>
                <a:cs typeface="Omes v3 FM Stencil" panose="00000900000000000000" pitchFamily="50" charset="-79"/>
              </a:rPr>
              <a:t>שינון תניא בעל פה</a:t>
            </a:r>
          </a:p>
        </p:txBody>
      </p:sp>
      <p:sp>
        <p:nvSpPr>
          <p:cNvPr id="33" name="מלבן 32">
            <a:extLst>
              <a:ext uri="{FF2B5EF4-FFF2-40B4-BE49-F238E27FC236}">
                <a16:creationId xmlns:a16="http://schemas.microsoft.com/office/drawing/2014/main" id="{8E6A31DE-DC52-16EA-ECE8-99FFC3F2BC4E}"/>
              </a:ext>
            </a:extLst>
          </p:cNvPr>
          <p:cNvSpPr/>
          <p:nvPr/>
        </p:nvSpPr>
        <p:spPr>
          <a:xfrm>
            <a:off x="5273521" y="952615"/>
            <a:ext cx="3467708" cy="373337"/>
          </a:xfrm>
          <a:prstGeom prst="rect">
            <a:avLst/>
          </a:prstGeom>
          <a:solidFill>
            <a:srgbClr val="51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 name="תיבת טקסט 31">
            <a:extLst>
              <a:ext uri="{FF2B5EF4-FFF2-40B4-BE49-F238E27FC236}">
                <a16:creationId xmlns:a16="http://schemas.microsoft.com/office/drawing/2014/main" id="{D0F3CF2B-F5FE-56D8-8002-FEAE8EDE0843}"/>
              </a:ext>
            </a:extLst>
          </p:cNvPr>
          <p:cNvSpPr txBox="1"/>
          <p:nvPr/>
        </p:nvSpPr>
        <p:spPr>
          <a:xfrm>
            <a:off x="5938981" y="863283"/>
            <a:ext cx="2136788" cy="513602"/>
          </a:xfrm>
          <a:prstGeom prst="rect">
            <a:avLst/>
          </a:prstGeom>
          <a:noFill/>
        </p:spPr>
        <p:txBody>
          <a:bodyPr wrap="square">
            <a:spAutoFit/>
          </a:bodyPr>
          <a:lstStyle/>
          <a:p>
            <a:pPr algn="ctr">
              <a:lnSpc>
                <a:spcPts val="3500"/>
              </a:lnSpc>
              <a:spcAft>
                <a:spcPts val="600"/>
              </a:spcAft>
            </a:pPr>
            <a:r>
              <a:rPr lang="he-IL" sz="2200" dirty="0">
                <a:solidFill>
                  <a:srgbClr val="F2F9FA"/>
                </a:solidFill>
                <a:latin typeface="Omes v3 FM DemiBold" panose="00000700000000000000" pitchFamily="50" charset="-79"/>
                <a:cs typeface="Omes v3 FM DemiBold" panose="00000700000000000000" pitchFamily="50" charset="-79"/>
              </a:rPr>
              <a:t>פרק ט'</a:t>
            </a:r>
          </a:p>
        </p:txBody>
      </p:sp>
      <p:sp>
        <p:nvSpPr>
          <p:cNvPr id="2" name="תיבת טקסט 1">
            <a:extLst>
              <a:ext uri="{FF2B5EF4-FFF2-40B4-BE49-F238E27FC236}">
                <a16:creationId xmlns:a16="http://schemas.microsoft.com/office/drawing/2014/main" id="{EC719A6E-3A54-0BF8-76C7-9E46AB661646}"/>
              </a:ext>
            </a:extLst>
          </p:cNvPr>
          <p:cNvSpPr txBox="1"/>
          <p:nvPr/>
        </p:nvSpPr>
        <p:spPr>
          <a:xfrm>
            <a:off x="3015343" y="1500215"/>
            <a:ext cx="7967388" cy="3093154"/>
          </a:xfrm>
          <a:prstGeom prst="rect">
            <a:avLst/>
          </a:prstGeom>
          <a:noFill/>
        </p:spPr>
        <p:txBody>
          <a:bodyPr wrap="square">
            <a:spAutoFit/>
          </a:bodyPr>
          <a:lstStyle/>
          <a:p>
            <a:pPr algn="just">
              <a:lnSpc>
                <a:spcPts val="3500"/>
              </a:lnSpc>
              <a:spcAft>
                <a:spcPts val="1200"/>
              </a:spcAft>
            </a:pPr>
            <a:r>
              <a:rPr lang="he-IL" sz="2800" dirty="0">
                <a:solidFill>
                  <a:srgbClr val="513894"/>
                </a:solidFill>
                <a:latin typeface="Omes v3 FM Rounded" panose="00000700000000000000" pitchFamily="50" charset="-79"/>
                <a:cs typeface="Omes v3 FM Rounded" panose="00000700000000000000" pitchFamily="50" charset="-79"/>
              </a:rPr>
              <a:t>כבכל שנה, במקביל ללימוד הנושא של שבוע החסידות, נתכונן לי"ט כסלו גם בשינון תניא בעל פה.</a:t>
            </a:r>
          </a:p>
          <a:p>
            <a:pPr algn="just">
              <a:lnSpc>
                <a:spcPts val="3500"/>
              </a:lnSpc>
              <a:spcAft>
                <a:spcPts val="1200"/>
              </a:spcAft>
            </a:pPr>
            <a:r>
              <a:rPr lang="he-IL" sz="2800" dirty="0">
                <a:solidFill>
                  <a:srgbClr val="513894"/>
                </a:solidFill>
                <a:latin typeface="Omes v3 FM Rounded" panose="00000700000000000000" pitchFamily="50" charset="-79"/>
                <a:cs typeface="Omes v3 FM Rounded" panose="00000700000000000000" pitchFamily="50" charset="-79"/>
              </a:rPr>
              <a:t>השנה נבחר פרק ט' </a:t>
            </a:r>
            <a:r>
              <a:rPr lang="he-IL" sz="2800" dirty="0" err="1">
                <a:solidFill>
                  <a:srgbClr val="513894"/>
                </a:solidFill>
                <a:latin typeface="Omes v3 FM Rounded" panose="00000700000000000000" pitchFamily="50" charset="-79"/>
                <a:cs typeface="Omes v3 FM Rounded" panose="00000700000000000000" pitchFamily="50" charset="-79"/>
              </a:rPr>
              <a:t>בלקוטי</a:t>
            </a:r>
            <a:r>
              <a:rPr lang="he-IL" sz="2800" dirty="0">
                <a:solidFill>
                  <a:srgbClr val="513894"/>
                </a:solidFill>
                <a:latin typeface="Omes v3 FM Rounded" panose="00000700000000000000" pitchFamily="50" charset="-79"/>
                <a:cs typeface="Omes v3 FM Rounded" panose="00000700000000000000" pitchFamily="50" charset="-79"/>
              </a:rPr>
              <a:t> אמרים, בו אנו לומדים כי "מקום משכן נפש האלוקית הוא </a:t>
            </a:r>
            <a:r>
              <a:rPr lang="he-IL" sz="2800" dirty="0" err="1">
                <a:solidFill>
                  <a:srgbClr val="513894"/>
                </a:solidFill>
                <a:latin typeface="Omes v3 FM Rounded" panose="00000700000000000000" pitchFamily="50" charset="-79"/>
                <a:cs typeface="Omes v3 FM Rounded" panose="00000700000000000000" pitchFamily="50" charset="-79"/>
              </a:rPr>
              <a:t>במוחין</a:t>
            </a:r>
            <a:r>
              <a:rPr lang="he-IL" sz="2800" dirty="0">
                <a:solidFill>
                  <a:srgbClr val="513894"/>
                </a:solidFill>
                <a:latin typeface="Omes v3 FM Rounded" panose="00000700000000000000" pitchFamily="50" charset="-79"/>
                <a:cs typeface="Omes v3 FM Rounded" panose="00000700000000000000" pitchFamily="50" charset="-79"/>
              </a:rPr>
              <a:t> שבראש".</a:t>
            </a:r>
          </a:p>
          <a:p>
            <a:pPr algn="just">
              <a:lnSpc>
                <a:spcPts val="3500"/>
              </a:lnSpc>
              <a:spcAft>
                <a:spcPts val="1200"/>
              </a:spcAft>
            </a:pPr>
            <a:r>
              <a:rPr lang="he-IL" sz="2800" dirty="0">
                <a:solidFill>
                  <a:srgbClr val="DE6C37"/>
                </a:solidFill>
                <a:latin typeface="Omes v3 FM Rounded" panose="00000700000000000000" pitchFamily="50" charset="-79"/>
                <a:cs typeface="Omes v3 FM Rounded" panose="00000700000000000000" pitchFamily="50" charset="-79"/>
              </a:rPr>
              <a:t>פרק ט' נמצא להדפסה באתר נרות להאיר, מנוקד ומעומד בשלוש רמות + אופציה ללא ניקוד.</a:t>
            </a:r>
          </a:p>
        </p:txBody>
      </p:sp>
      <p:pic>
        <p:nvPicPr>
          <p:cNvPr id="10" name="תמונה 9">
            <a:extLst>
              <a:ext uri="{FF2B5EF4-FFF2-40B4-BE49-F238E27FC236}">
                <a16:creationId xmlns:a16="http://schemas.microsoft.com/office/drawing/2014/main" id="{A64E91D8-3C00-6A55-459D-88F6E7CE3BB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36614" y="4680216"/>
            <a:ext cx="1399770" cy="198000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3" name="תמונה 12">
            <a:extLst>
              <a:ext uri="{FF2B5EF4-FFF2-40B4-BE49-F238E27FC236}">
                <a16:creationId xmlns:a16="http://schemas.microsoft.com/office/drawing/2014/main" id="{2DBDD7B4-DEC5-A5CB-3D58-357F0FACEA7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77924" y="4680216"/>
            <a:ext cx="1399770" cy="198000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5" name="תמונה 14">
            <a:extLst>
              <a:ext uri="{FF2B5EF4-FFF2-40B4-BE49-F238E27FC236}">
                <a16:creationId xmlns:a16="http://schemas.microsoft.com/office/drawing/2014/main" id="{D3C7BEEB-04DA-E1FF-C8A6-C46D71F62BE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307269" y="4680216"/>
            <a:ext cx="1399770" cy="198000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pic>
        <p:nvPicPr>
          <p:cNvPr id="17" name="תמונה 16">
            <a:extLst>
              <a:ext uri="{FF2B5EF4-FFF2-40B4-BE49-F238E27FC236}">
                <a16:creationId xmlns:a16="http://schemas.microsoft.com/office/drawing/2014/main" id="{81335309-2A2C-A31A-C371-7EC0BA3B2BC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648579" y="4680216"/>
            <a:ext cx="1399770" cy="1980000"/>
          </a:xfrm>
          <a:prstGeom prst="rect">
            <a:avLst/>
          </a:prstGeom>
          <a:ln>
            <a:solidFill>
              <a:schemeClr val="tx1">
                <a:lumMod val="50000"/>
                <a:lumOff val="50000"/>
              </a:schemeClr>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15262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קבוצה 10">
            <a:extLst>
              <a:ext uri="{FF2B5EF4-FFF2-40B4-BE49-F238E27FC236}">
                <a16:creationId xmlns:a16="http://schemas.microsoft.com/office/drawing/2014/main" id="{68CBB1C6-DBBC-2196-7468-BEFB5FB33022}"/>
              </a:ext>
            </a:extLst>
          </p:cNvPr>
          <p:cNvGrpSpPr/>
          <p:nvPr/>
        </p:nvGrpSpPr>
        <p:grpSpPr>
          <a:xfrm>
            <a:off x="-1" y="1"/>
            <a:ext cx="12192000" cy="6858000"/>
            <a:chOff x="-1" y="1"/>
            <a:chExt cx="12192000" cy="6858000"/>
          </a:xfrm>
        </p:grpSpPr>
        <p:pic>
          <p:nvPicPr>
            <p:cNvPr id="5" name="תמונה 4">
              <a:extLst>
                <a:ext uri="{FF2B5EF4-FFF2-40B4-BE49-F238E27FC236}">
                  <a16:creationId xmlns:a16="http://schemas.microsoft.com/office/drawing/2014/main" id="{A6C731E4-8893-9F6B-F5D8-CA6835D7E279}"/>
                </a:ext>
              </a:extLst>
            </p:cNvPr>
            <p:cNvPicPr>
              <a:picLocks noChangeAspect="1"/>
            </p:cNvPicPr>
            <p:nvPr/>
          </p:nvPicPr>
          <p:blipFill rotWithShape="1">
            <a:blip r:embed="rId3">
              <a:extLst>
                <a:ext uri="{28A0092B-C50C-407E-A947-70E740481C1C}">
                  <a14:useLocalDpi xmlns:a14="http://schemas.microsoft.com/office/drawing/2010/main" val="0"/>
                </a:ext>
              </a:extLst>
            </a:blip>
            <a:srcRect l="5698" t="5874" r="3670" b="3494"/>
            <a:stretch/>
          </p:blipFill>
          <p:spPr>
            <a:xfrm flipH="1">
              <a:off x="-1" y="1"/>
              <a:ext cx="12192000" cy="6858000"/>
            </a:xfrm>
            <a:prstGeom prst="rect">
              <a:avLst/>
            </a:prstGeom>
          </p:spPr>
        </p:pic>
        <p:grpSp>
          <p:nvGrpSpPr>
            <p:cNvPr id="9" name="קבוצה 8">
              <a:extLst>
                <a:ext uri="{FF2B5EF4-FFF2-40B4-BE49-F238E27FC236}">
                  <a16:creationId xmlns:a16="http://schemas.microsoft.com/office/drawing/2014/main" id="{B66C077D-C6F5-32BC-C035-0F9D2EFE0D98}"/>
                </a:ext>
              </a:extLst>
            </p:cNvPr>
            <p:cNvGrpSpPr/>
            <p:nvPr/>
          </p:nvGrpSpPr>
          <p:grpSpPr>
            <a:xfrm>
              <a:off x="218430" y="3775439"/>
              <a:ext cx="2815358" cy="3013575"/>
              <a:chOff x="218430" y="3775439"/>
              <a:chExt cx="2815358" cy="3013575"/>
            </a:xfrm>
          </p:grpSpPr>
          <p:sp>
            <p:nvSpPr>
              <p:cNvPr id="7" name="אליפסה 6">
                <a:extLst>
                  <a:ext uri="{FF2B5EF4-FFF2-40B4-BE49-F238E27FC236}">
                    <a16:creationId xmlns:a16="http://schemas.microsoft.com/office/drawing/2014/main" id="{B43B5AD2-CC9F-DF23-991A-BC85A99AC3CE}"/>
                  </a:ext>
                </a:extLst>
              </p:cNvPr>
              <p:cNvSpPr/>
              <p:nvPr/>
            </p:nvSpPr>
            <p:spPr>
              <a:xfrm>
                <a:off x="664075" y="4847053"/>
                <a:ext cx="1652337" cy="1690271"/>
              </a:xfrm>
              <a:prstGeom prst="ellipse">
                <a:avLst/>
              </a:prstGeom>
              <a:solidFill>
                <a:srgbClr val="7BD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id="{D100E522-E2D6-E0B5-9F82-06A0079D7976}"/>
                  </a:ext>
                </a:extLst>
              </p:cNvPr>
              <p:cNvSpPr/>
              <p:nvPr/>
            </p:nvSpPr>
            <p:spPr>
              <a:xfrm rot="20485123">
                <a:off x="1922538" y="3775439"/>
                <a:ext cx="1111250" cy="3013575"/>
              </a:xfrm>
              <a:prstGeom prst="ellipse">
                <a:avLst/>
              </a:prstGeom>
              <a:solidFill>
                <a:srgbClr val="EA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F67769F3-CFE6-4B3E-B468-FD9CA9CDD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30" y="4575969"/>
                <a:ext cx="2513975" cy="2190750"/>
              </a:xfrm>
              <a:prstGeom prst="rect">
                <a:avLst/>
              </a:prstGeom>
            </p:spPr>
          </p:pic>
        </p:grpSp>
      </p:grpSp>
      <p:sp>
        <p:nvSpPr>
          <p:cNvPr id="31" name="תיבת טקסט 30">
            <a:extLst>
              <a:ext uri="{FF2B5EF4-FFF2-40B4-BE49-F238E27FC236}">
                <a16:creationId xmlns:a16="http://schemas.microsoft.com/office/drawing/2014/main" id="{3AF3F9FA-E2A7-FE5A-D6B3-9691C97B5D93}"/>
              </a:ext>
            </a:extLst>
          </p:cNvPr>
          <p:cNvSpPr txBox="1"/>
          <p:nvPr/>
        </p:nvSpPr>
        <p:spPr>
          <a:xfrm>
            <a:off x="4814141" y="470576"/>
            <a:ext cx="4386469" cy="567463"/>
          </a:xfrm>
          <a:prstGeom prst="rect">
            <a:avLst/>
          </a:prstGeom>
          <a:noFill/>
        </p:spPr>
        <p:txBody>
          <a:bodyPr wrap="square">
            <a:spAutoFit/>
          </a:bodyPr>
          <a:lstStyle/>
          <a:p>
            <a:pPr algn="ctr">
              <a:lnSpc>
                <a:spcPts val="3500"/>
              </a:lnSpc>
              <a:spcAft>
                <a:spcPts val="600"/>
              </a:spcAft>
            </a:pPr>
            <a:r>
              <a:rPr lang="he-IL" sz="3600" dirty="0">
                <a:solidFill>
                  <a:srgbClr val="513894"/>
                </a:solidFill>
                <a:latin typeface="Omes v3 FM Stencil" panose="00000900000000000000" pitchFamily="50" charset="-79"/>
                <a:cs typeface="Omes v3 FM Stencil" panose="00000900000000000000" pitchFamily="50" charset="-79"/>
              </a:rPr>
              <a:t>ניקוד ומצטיינים</a:t>
            </a:r>
          </a:p>
        </p:txBody>
      </p:sp>
      <p:sp>
        <p:nvSpPr>
          <p:cNvPr id="2" name="תיבת טקסט 1">
            <a:extLst>
              <a:ext uri="{FF2B5EF4-FFF2-40B4-BE49-F238E27FC236}">
                <a16:creationId xmlns:a16="http://schemas.microsoft.com/office/drawing/2014/main" id="{EC719A6E-3A54-0BF8-76C7-9E46AB661646}"/>
              </a:ext>
            </a:extLst>
          </p:cNvPr>
          <p:cNvSpPr txBox="1"/>
          <p:nvPr/>
        </p:nvSpPr>
        <p:spPr>
          <a:xfrm>
            <a:off x="3015343" y="1336928"/>
            <a:ext cx="7967388" cy="2118529"/>
          </a:xfrm>
          <a:prstGeom prst="rect">
            <a:avLst/>
          </a:prstGeom>
          <a:noFill/>
        </p:spPr>
        <p:txBody>
          <a:bodyPr wrap="square">
            <a:spAutoFit/>
          </a:bodyPr>
          <a:lstStyle/>
          <a:p>
            <a:pPr algn="just">
              <a:lnSpc>
                <a:spcPts val="3500"/>
              </a:lnSpc>
              <a:spcAft>
                <a:spcPts val="600"/>
              </a:spcAft>
            </a:pPr>
            <a:r>
              <a:rPr lang="he-IL" sz="2800" dirty="0">
                <a:solidFill>
                  <a:srgbClr val="513894"/>
                </a:solidFill>
                <a:latin typeface="Omes v3 FM Rounded" panose="00000700000000000000" pitchFamily="50" charset="-79"/>
                <a:cs typeface="Omes v3 FM Rounded" panose="00000700000000000000" pitchFamily="50" charset="-79"/>
              </a:rPr>
              <a:t>במהלך שבוע החסידות, התלמידים צוברים נקודות על:</a:t>
            </a:r>
          </a:p>
          <a:p>
            <a:pPr marL="457200" indent="-457200" algn="just">
              <a:lnSpc>
                <a:spcPts val="3500"/>
              </a:lnSpc>
              <a:spcAft>
                <a:spcPts val="600"/>
              </a:spcAft>
              <a:buFont typeface="Wingdings" panose="05000000000000000000" pitchFamily="2" charset="2"/>
              <a:buChar char="§"/>
            </a:pPr>
            <a:r>
              <a:rPr lang="he-IL" sz="2800" dirty="0">
                <a:solidFill>
                  <a:srgbClr val="513894"/>
                </a:solidFill>
                <a:latin typeface="Omes v3 FM Rounded" panose="00000700000000000000" pitchFamily="50" charset="-79"/>
                <a:cs typeface="Omes v3 FM Rounded" panose="00000700000000000000" pitchFamily="50" charset="-79"/>
              </a:rPr>
              <a:t>שינון תניא בעל פה.</a:t>
            </a:r>
          </a:p>
          <a:p>
            <a:pPr marL="457200" indent="-457200" algn="just">
              <a:lnSpc>
                <a:spcPts val="3500"/>
              </a:lnSpc>
              <a:spcAft>
                <a:spcPts val="600"/>
              </a:spcAft>
              <a:buFont typeface="Wingdings" panose="05000000000000000000" pitchFamily="2" charset="2"/>
              <a:buChar char="§"/>
            </a:pPr>
            <a:r>
              <a:rPr lang="he-IL" sz="2800" dirty="0">
                <a:solidFill>
                  <a:srgbClr val="513894"/>
                </a:solidFill>
                <a:latin typeface="Omes v3 FM Rounded" panose="00000700000000000000" pitchFamily="50" charset="-79"/>
                <a:cs typeface="Omes v3 FM Rounded" panose="00000700000000000000" pitchFamily="50" charset="-79"/>
              </a:rPr>
              <a:t>המשימות היומיות, המופיעות בכרטיסי הלימוד.</a:t>
            </a:r>
          </a:p>
          <a:p>
            <a:pPr marL="457200" indent="-457200" algn="just">
              <a:lnSpc>
                <a:spcPts val="3500"/>
              </a:lnSpc>
              <a:spcAft>
                <a:spcPts val="600"/>
              </a:spcAft>
              <a:buFont typeface="Wingdings" panose="05000000000000000000" pitchFamily="2" charset="2"/>
              <a:buChar char="§"/>
            </a:pPr>
            <a:r>
              <a:rPr lang="he-IL" sz="2800" dirty="0">
                <a:solidFill>
                  <a:srgbClr val="513894"/>
                </a:solidFill>
                <a:latin typeface="Omes v3 FM Rounded" panose="00000700000000000000" pitchFamily="50" charset="-79"/>
                <a:cs typeface="Omes v3 FM Rounded" panose="00000700000000000000" pitchFamily="50" charset="-79"/>
              </a:rPr>
              <a:t>תוספות כרצונכם.</a:t>
            </a:r>
            <a:endParaRPr lang="he-IL" sz="2800" dirty="0">
              <a:solidFill>
                <a:srgbClr val="DE6C37"/>
              </a:solidFill>
              <a:latin typeface="Omes v3 FM Rounded" panose="00000700000000000000" pitchFamily="50" charset="-79"/>
              <a:cs typeface="Omes v3 FM Rounded" panose="00000700000000000000" pitchFamily="50" charset="-79"/>
            </a:endParaRPr>
          </a:p>
        </p:txBody>
      </p:sp>
      <p:sp>
        <p:nvSpPr>
          <p:cNvPr id="4" name="תיבת טקסט 3">
            <a:extLst>
              <a:ext uri="{FF2B5EF4-FFF2-40B4-BE49-F238E27FC236}">
                <a16:creationId xmlns:a16="http://schemas.microsoft.com/office/drawing/2014/main" id="{AD0DFEC3-40E1-DDE2-AB23-7A084CD74F1A}"/>
              </a:ext>
            </a:extLst>
          </p:cNvPr>
          <p:cNvSpPr txBox="1"/>
          <p:nvPr/>
        </p:nvSpPr>
        <p:spPr>
          <a:xfrm>
            <a:off x="5469464" y="3578787"/>
            <a:ext cx="5570366" cy="2754600"/>
          </a:xfrm>
          <a:prstGeom prst="rect">
            <a:avLst/>
          </a:prstGeom>
          <a:noFill/>
        </p:spPr>
        <p:txBody>
          <a:bodyPr wrap="square">
            <a:spAutoFit/>
          </a:bodyPr>
          <a:lstStyle/>
          <a:p>
            <a:pPr algn="just">
              <a:spcAft>
                <a:spcPts val="600"/>
              </a:spcAft>
            </a:pPr>
            <a:r>
              <a:rPr lang="he-IL" sz="2400" dirty="0">
                <a:solidFill>
                  <a:srgbClr val="DE6C37"/>
                </a:solidFill>
                <a:latin typeface="Omes v3 FM Rounded" panose="00000700000000000000" pitchFamily="50" charset="-79"/>
                <a:cs typeface="Omes v3 FM Rounded" panose="00000700000000000000" pitchFamily="50" charset="-79"/>
              </a:rPr>
              <a:t>תוכלו להדפיס מהאתר עבור התלמידים כרטיס ניקוד לסיכום כל הנ"ל, אותו הם יאגדו בסיכת הכתר יחד עם כרטיסי הלימוד.</a:t>
            </a:r>
          </a:p>
          <a:p>
            <a:pPr algn="just">
              <a:spcAft>
                <a:spcPts val="600"/>
              </a:spcAft>
            </a:pPr>
            <a:r>
              <a:rPr lang="he-IL" sz="2400" dirty="0">
                <a:solidFill>
                  <a:srgbClr val="513894"/>
                </a:solidFill>
                <a:latin typeface="Omes v3 FM Rounded" panose="00000700000000000000" pitchFamily="50" charset="-79"/>
                <a:cs typeface="Omes v3 FM Rounded" panose="00000700000000000000" pitchFamily="50" charset="-79"/>
              </a:rPr>
              <a:t>בסיום שבוע החסידות, יקבלו התלמידים המצטיינים תעודה מהודרת (נמצאת להדפסה באתר נרות להאיר).</a:t>
            </a:r>
          </a:p>
        </p:txBody>
      </p:sp>
      <p:pic>
        <p:nvPicPr>
          <p:cNvPr id="12" name="תמונה 11">
            <a:extLst>
              <a:ext uri="{FF2B5EF4-FFF2-40B4-BE49-F238E27FC236}">
                <a16:creationId xmlns:a16="http://schemas.microsoft.com/office/drawing/2014/main" id="{BDA084C2-0E87-3A5D-BE15-1DFA2B2E6D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21311885">
            <a:off x="2677551" y="3188903"/>
            <a:ext cx="2183456" cy="3088885"/>
          </a:xfrm>
          <a:prstGeom prst="rect">
            <a:avLst/>
          </a:prstGeom>
          <a:solidFill>
            <a:srgbClr val="FFFFFF">
              <a:shade val="85000"/>
            </a:srgbClr>
          </a:solidFill>
          <a:ln w="1016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מלבן 5">
            <a:extLst>
              <a:ext uri="{FF2B5EF4-FFF2-40B4-BE49-F238E27FC236}">
                <a16:creationId xmlns:a16="http://schemas.microsoft.com/office/drawing/2014/main" id="{5764F5E1-3575-1E82-29C2-0D8D8CAA6121}"/>
              </a:ext>
            </a:extLst>
          </p:cNvPr>
          <p:cNvSpPr/>
          <p:nvPr/>
        </p:nvSpPr>
        <p:spPr>
          <a:xfrm>
            <a:off x="5513375" y="952616"/>
            <a:ext cx="2988000" cy="162836"/>
          </a:xfrm>
          <a:prstGeom prst="rect">
            <a:avLst/>
          </a:prstGeom>
          <a:solidFill>
            <a:srgbClr val="51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88849513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קבוצה 10">
            <a:extLst>
              <a:ext uri="{FF2B5EF4-FFF2-40B4-BE49-F238E27FC236}">
                <a16:creationId xmlns:a16="http://schemas.microsoft.com/office/drawing/2014/main" id="{68CBB1C6-DBBC-2196-7468-BEFB5FB33022}"/>
              </a:ext>
            </a:extLst>
          </p:cNvPr>
          <p:cNvGrpSpPr/>
          <p:nvPr/>
        </p:nvGrpSpPr>
        <p:grpSpPr>
          <a:xfrm>
            <a:off x="-1" y="1"/>
            <a:ext cx="12192000" cy="6858000"/>
            <a:chOff x="-1" y="1"/>
            <a:chExt cx="12192000" cy="6858000"/>
          </a:xfrm>
        </p:grpSpPr>
        <p:pic>
          <p:nvPicPr>
            <p:cNvPr id="5" name="תמונה 4">
              <a:extLst>
                <a:ext uri="{FF2B5EF4-FFF2-40B4-BE49-F238E27FC236}">
                  <a16:creationId xmlns:a16="http://schemas.microsoft.com/office/drawing/2014/main" id="{A6C731E4-8893-9F6B-F5D8-CA6835D7E279}"/>
                </a:ext>
              </a:extLst>
            </p:cNvPr>
            <p:cNvPicPr>
              <a:picLocks noChangeAspect="1"/>
            </p:cNvPicPr>
            <p:nvPr/>
          </p:nvPicPr>
          <p:blipFill rotWithShape="1">
            <a:blip r:embed="rId3">
              <a:extLst>
                <a:ext uri="{28A0092B-C50C-407E-A947-70E740481C1C}">
                  <a14:useLocalDpi xmlns:a14="http://schemas.microsoft.com/office/drawing/2010/main" val="0"/>
                </a:ext>
              </a:extLst>
            </a:blip>
            <a:srcRect l="5698" t="5874" r="3670" b="3494"/>
            <a:stretch/>
          </p:blipFill>
          <p:spPr>
            <a:xfrm flipH="1">
              <a:off x="-1" y="1"/>
              <a:ext cx="12192000" cy="6858000"/>
            </a:xfrm>
            <a:prstGeom prst="rect">
              <a:avLst/>
            </a:prstGeom>
          </p:spPr>
        </p:pic>
        <p:grpSp>
          <p:nvGrpSpPr>
            <p:cNvPr id="9" name="קבוצה 8">
              <a:extLst>
                <a:ext uri="{FF2B5EF4-FFF2-40B4-BE49-F238E27FC236}">
                  <a16:creationId xmlns:a16="http://schemas.microsoft.com/office/drawing/2014/main" id="{B66C077D-C6F5-32BC-C035-0F9D2EFE0D98}"/>
                </a:ext>
              </a:extLst>
            </p:cNvPr>
            <p:cNvGrpSpPr/>
            <p:nvPr/>
          </p:nvGrpSpPr>
          <p:grpSpPr>
            <a:xfrm>
              <a:off x="218430" y="3775439"/>
              <a:ext cx="2815358" cy="3013575"/>
              <a:chOff x="218430" y="3775439"/>
              <a:chExt cx="2815358" cy="3013575"/>
            </a:xfrm>
          </p:grpSpPr>
          <p:sp>
            <p:nvSpPr>
              <p:cNvPr id="7" name="אליפסה 6">
                <a:extLst>
                  <a:ext uri="{FF2B5EF4-FFF2-40B4-BE49-F238E27FC236}">
                    <a16:creationId xmlns:a16="http://schemas.microsoft.com/office/drawing/2014/main" id="{B43B5AD2-CC9F-DF23-991A-BC85A99AC3CE}"/>
                  </a:ext>
                </a:extLst>
              </p:cNvPr>
              <p:cNvSpPr/>
              <p:nvPr/>
            </p:nvSpPr>
            <p:spPr>
              <a:xfrm>
                <a:off x="664075" y="4847053"/>
                <a:ext cx="1652337" cy="1690271"/>
              </a:xfrm>
              <a:prstGeom prst="ellipse">
                <a:avLst/>
              </a:prstGeom>
              <a:solidFill>
                <a:srgbClr val="7BD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id="{D100E522-E2D6-E0B5-9F82-06A0079D7976}"/>
                  </a:ext>
                </a:extLst>
              </p:cNvPr>
              <p:cNvSpPr/>
              <p:nvPr/>
            </p:nvSpPr>
            <p:spPr>
              <a:xfrm rot="20485123">
                <a:off x="1922538" y="3775439"/>
                <a:ext cx="1111250" cy="3013575"/>
              </a:xfrm>
              <a:prstGeom prst="ellipse">
                <a:avLst/>
              </a:prstGeom>
              <a:solidFill>
                <a:srgbClr val="EA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F67769F3-CFE6-4B3E-B468-FD9CA9CDD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30" y="4575969"/>
                <a:ext cx="2513975" cy="2190750"/>
              </a:xfrm>
              <a:prstGeom prst="rect">
                <a:avLst/>
              </a:prstGeom>
            </p:spPr>
          </p:pic>
        </p:grpSp>
      </p:grpSp>
      <p:sp>
        <p:nvSpPr>
          <p:cNvPr id="31" name="תיבת טקסט 30">
            <a:extLst>
              <a:ext uri="{FF2B5EF4-FFF2-40B4-BE49-F238E27FC236}">
                <a16:creationId xmlns:a16="http://schemas.microsoft.com/office/drawing/2014/main" id="{3AF3F9FA-E2A7-FE5A-D6B3-9691C97B5D93}"/>
              </a:ext>
            </a:extLst>
          </p:cNvPr>
          <p:cNvSpPr txBox="1"/>
          <p:nvPr/>
        </p:nvSpPr>
        <p:spPr>
          <a:xfrm>
            <a:off x="4814141" y="470576"/>
            <a:ext cx="4386469" cy="567463"/>
          </a:xfrm>
          <a:prstGeom prst="rect">
            <a:avLst/>
          </a:prstGeom>
          <a:noFill/>
        </p:spPr>
        <p:txBody>
          <a:bodyPr wrap="square">
            <a:spAutoFit/>
          </a:bodyPr>
          <a:lstStyle/>
          <a:p>
            <a:pPr algn="ctr">
              <a:lnSpc>
                <a:spcPts val="3500"/>
              </a:lnSpc>
              <a:spcAft>
                <a:spcPts val="600"/>
              </a:spcAft>
            </a:pPr>
            <a:r>
              <a:rPr lang="he-IL" sz="3600" dirty="0">
                <a:solidFill>
                  <a:srgbClr val="513894"/>
                </a:solidFill>
                <a:latin typeface="Omes v3 FM Stencil" panose="00000900000000000000" pitchFamily="50" charset="-79"/>
                <a:cs typeface="Omes v3 FM Stencil" panose="00000900000000000000" pitchFamily="50" charset="-79"/>
              </a:rPr>
              <a:t>חומרי אווירה</a:t>
            </a:r>
          </a:p>
        </p:txBody>
      </p:sp>
      <p:sp>
        <p:nvSpPr>
          <p:cNvPr id="2" name="תיבת טקסט 1">
            <a:extLst>
              <a:ext uri="{FF2B5EF4-FFF2-40B4-BE49-F238E27FC236}">
                <a16:creationId xmlns:a16="http://schemas.microsoft.com/office/drawing/2014/main" id="{EC719A6E-3A54-0BF8-76C7-9E46AB661646}"/>
              </a:ext>
            </a:extLst>
          </p:cNvPr>
          <p:cNvSpPr txBox="1"/>
          <p:nvPr/>
        </p:nvSpPr>
        <p:spPr>
          <a:xfrm>
            <a:off x="8689587" y="4170081"/>
            <a:ext cx="3283983" cy="1107996"/>
          </a:xfrm>
          <a:prstGeom prst="rect">
            <a:avLst/>
          </a:prstGeom>
          <a:noFill/>
        </p:spPr>
        <p:txBody>
          <a:bodyPr wrap="square">
            <a:spAutoFit/>
          </a:bodyPr>
          <a:lstStyle/>
          <a:p>
            <a:pPr algn="ctr"/>
            <a:r>
              <a:rPr lang="he-IL" sz="2200" dirty="0">
                <a:solidFill>
                  <a:srgbClr val="513894"/>
                </a:solidFill>
                <a:latin typeface="Omes v3 FM Rounded" panose="00000700000000000000" pitchFamily="50" charset="-79"/>
                <a:cs typeface="Omes v3 FM Rounded" panose="00000700000000000000" pitchFamily="50" charset="-79"/>
              </a:rPr>
              <a:t>שלטים עגולים דו צידיים (קיבלתם במשלוח).</a:t>
            </a:r>
          </a:p>
          <a:p>
            <a:pPr algn="ctr"/>
            <a:r>
              <a:rPr lang="he-IL" sz="2200" dirty="0">
                <a:solidFill>
                  <a:srgbClr val="513894"/>
                </a:solidFill>
                <a:latin typeface="Omes v3 FM Rounded" panose="00000700000000000000" pitchFamily="50" charset="-79"/>
                <a:cs typeface="Omes v3 FM Rounded" panose="00000700000000000000" pitchFamily="50" charset="-79"/>
              </a:rPr>
              <a:t>מומלץ לתלייה מהתקרה.</a:t>
            </a:r>
            <a:endParaRPr lang="he-IL" sz="2200" dirty="0">
              <a:solidFill>
                <a:srgbClr val="DE6C37"/>
              </a:solidFill>
              <a:latin typeface="Omes v3 FM Rounded" panose="00000700000000000000" pitchFamily="50" charset="-79"/>
              <a:cs typeface="Omes v3 FM Rounded" panose="00000700000000000000" pitchFamily="50" charset="-79"/>
            </a:endParaRPr>
          </a:p>
        </p:txBody>
      </p:sp>
      <p:sp>
        <p:nvSpPr>
          <p:cNvPr id="6" name="מלבן 5">
            <a:extLst>
              <a:ext uri="{FF2B5EF4-FFF2-40B4-BE49-F238E27FC236}">
                <a16:creationId xmlns:a16="http://schemas.microsoft.com/office/drawing/2014/main" id="{5764F5E1-3575-1E82-29C2-0D8D8CAA6121}"/>
              </a:ext>
            </a:extLst>
          </p:cNvPr>
          <p:cNvSpPr/>
          <p:nvPr/>
        </p:nvSpPr>
        <p:spPr>
          <a:xfrm>
            <a:off x="5817807" y="952617"/>
            <a:ext cx="2379136" cy="162834"/>
          </a:xfrm>
          <a:prstGeom prst="rect">
            <a:avLst/>
          </a:prstGeom>
          <a:solidFill>
            <a:srgbClr val="51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15" name="תמונה 14">
            <a:extLst>
              <a:ext uri="{FF2B5EF4-FFF2-40B4-BE49-F238E27FC236}">
                <a16:creationId xmlns:a16="http://schemas.microsoft.com/office/drawing/2014/main" id="{9545AD5D-C7AD-E8A1-B834-4C5E01D5A017}"/>
              </a:ext>
            </a:extLst>
          </p:cNvPr>
          <p:cNvPicPr>
            <a:picLocks noChangeAspect="1"/>
          </p:cNvPicPr>
          <p:nvPr/>
        </p:nvPicPr>
        <p:blipFill rotWithShape="1">
          <a:blip r:embed="rId5">
            <a:extLst>
              <a:ext uri="{28A0092B-C50C-407E-A947-70E740481C1C}">
                <a14:useLocalDpi xmlns:a14="http://schemas.microsoft.com/office/drawing/2010/main" val="0"/>
              </a:ext>
            </a:extLst>
          </a:blip>
          <a:srcRect l="3175" t="3175" r="3175" b="3175"/>
          <a:stretch/>
        </p:blipFill>
        <p:spPr>
          <a:xfrm>
            <a:off x="7773114" y="1237203"/>
            <a:ext cx="2501938" cy="2501938"/>
          </a:xfrm>
          <a:prstGeom prst="ellipse">
            <a:avLst/>
          </a:prstGeom>
          <a:scene3d>
            <a:camera prst="orthographicFront"/>
            <a:lightRig rig="threePt" dir="t"/>
          </a:scene3d>
          <a:sp3d>
            <a:bevelT w="165100" prst="coolSlant"/>
          </a:sp3d>
        </p:spPr>
      </p:pic>
      <p:pic>
        <p:nvPicPr>
          <p:cNvPr id="13" name="תמונה 12">
            <a:extLst>
              <a:ext uri="{FF2B5EF4-FFF2-40B4-BE49-F238E27FC236}">
                <a16:creationId xmlns:a16="http://schemas.microsoft.com/office/drawing/2014/main" id="{4F7DC28A-09CF-4FCE-DCE0-F96DEC94F479}"/>
              </a:ext>
            </a:extLst>
          </p:cNvPr>
          <p:cNvPicPr>
            <a:picLocks noChangeAspect="1"/>
          </p:cNvPicPr>
          <p:nvPr/>
        </p:nvPicPr>
        <p:blipFill rotWithShape="1">
          <a:blip r:embed="rId6">
            <a:extLst>
              <a:ext uri="{28A0092B-C50C-407E-A947-70E740481C1C}">
                <a14:useLocalDpi xmlns:a14="http://schemas.microsoft.com/office/drawing/2010/main" val="0"/>
              </a:ext>
            </a:extLst>
          </a:blip>
          <a:srcRect l="3175" t="3175" r="3175" b="3175"/>
          <a:stretch/>
        </p:blipFill>
        <p:spPr>
          <a:xfrm>
            <a:off x="9153872" y="1579923"/>
            <a:ext cx="2501939" cy="2501939"/>
          </a:xfrm>
          <a:prstGeom prst="ellipse">
            <a:avLst/>
          </a:prstGeom>
          <a:scene3d>
            <a:camera prst="orthographicFront"/>
            <a:lightRig rig="threePt" dir="t"/>
          </a:scene3d>
          <a:sp3d>
            <a:bevelT w="165100" prst="coolSlant"/>
          </a:sp3d>
        </p:spPr>
      </p:pic>
      <p:pic>
        <p:nvPicPr>
          <p:cNvPr id="17" name="תמונה 16">
            <a:extLst>
              <a:ext uri="{FF2B5EF4-FFF2-40B4-BE49-F238E27FC236}">
                <a16:creationId xmlns:a16="http://schemas.microsoft.com/office/drawing/2014/main" id="{35C6A5BE-25FA-77ED-12AC-4B2F1FEB650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350637" y="377666"/>
            <a:ext cx="3178363" cy="2768993"/>
          </a:xfrm>
          <a:prstGeom prst="rect">
            <a:avLst/>
          </a:prstGeom>
        </p:spPr>
      </p:pic>
      <p:pic>
        <p:nvPicPr>
          <p:cNvPr id="19" name="תמונה 18">
            <a:extLst>
              <a:ext uri="{FF2B5EF4-FFF2-40B4-BE49-F238E27FC236}">
                <a16:creationId xmlns:a16="http://schemas.microsoft.com/office/drawing/2014/main" id="{8B20ED63-962E-FD9A-F8B3-745CB98631C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923803" y="1642924"/>
            <a:ext cx="2083163" cy="1814854"/>
          </a:xfrm>
          <a:prstGeom prst="rect">
            <a:avLst/>
          </a:prstGeom>
        </p:spPr>
      </p:pic>
      <p:sp>
        <p:nvSpPr>
          <p:cNvPr id="20" name="תיבת טקסט 19">
            <a:extLst>
              <a:ext uri="{FF2B5EF4-FFF2-40B4-BE49-F238E27FC236}">
                <a16:creationId xmlns:a16="http://schemas.microsoft.com/office/drawing/2014/main" id="{68D2210E-29BE-8421-4546-D31A882B41B9}"/>
              </a:ext>
            </a:extLst>
          </p:cNvPr>
          <p:cNvSpPr txBox="1"/>
          <p:nvPr/>
        </p:nvSpPr>
        <p:spPr>
          <a:xfrm>
            <a:off x="3398346" y="2830892"/>
            <a:ext cx="3283983" cy="1107996"/>
          </a:xfrm>
          <a:prstGeom prst="rect">
            <a:avLst/>
          </a:prstGeom>
          <a:noFill/>
        </p:spPr>
        <p:txBody>
          <a:bodyPr wrap="square">
            <a:spAutoFit/>
          </a:bodyPr>
          <a:lstStyle/>
          <a:p>
            <a:pPr algn="ctr"/>
            <a:r>
              <a:rPr lang="he-IL" sz="2200" dirty="0">
                <a:solidFill>
                  <a:srgbClr val="513894"/>
                </a:solidFill>
                <a:latin typeface="Omes v3 FM Rounded" panose="00000700000000000000" pitchFamily="50" charset="-79"/>
                <a:cs typeface="Omes v3 FM Rounded" panose="00000700000000000000" pitchFamily="50" charset="-79"/>
              </a:rPr>
              <a:t>דמויות המח והלב המלוות את התוכנית – יופיעו באתר לשימוש והדפסה.</a:t>
            </a:r>
            <a:endParaRPr lang="he-IL" sz="2200" dirty="0">
              <a:solidFill>
                <a:srgbClr val="DE6C37"/>
              </a:solidFill>
              <a:latin typeface="Omes v3 FM Rounded" panose="00000700000000000000" pitchFamily="50" charset="-79"/>
              <a:cs typeface="Omes v3 FM Rounded" panose="00000700000000000000" pitchFamily="50" charset="-79"/>
            </a:endParaRPr>
          </a:p>
        </p:txBody>
      </p:sp>
      <p:sp>
        <p:nvSpPr>
          <p:cNvPr id="21" name="תיבת טקסט 20">
            <a:extLst>
              <a:ext uri="{FF2B5EF4-FFF2-40B4-BE49-F238E27FC236}">
                <a16:creationId xmlns:a16="http://schemas.microsoft.com/office/drawing/2014/main" id="{77A80919-92C7-4208-904D-58F5EF64E1E1}"/>
              </a:ext>
            </a:extLst>
          </p:cNvPr>
          <p:cNvSpPr txBox="1"/>
          <p:nvPr/>
        </p:nvSpPr>
        <p:spPr>
          <a:xfrm>
            <a:off x="2634956" y="5191793"/>
            <a:ext cx="2675852" cy="1107996"/>
          </a:xfrm>
          <a:prstGeom prst="rect">
            <a:avLst/>
          </a:prstGeom>
          <a:noFill/>
        </p:spPr>
        <p:txBody>
          <a:bodyPr wrap="square">
            <a:spAutoFit/>
          </a:bodyPr>
          <a:lstStyle/>
          <a:p>
            <a:r>
              <a:rPr lang="he-IL" sz="2200" dirty="0">
                <a:solidFill>
                  <a:srgbClr val="513894"/>
                </a:solidFill>
                <a:latin typeface="Omes v3 FM Rounded" panose="00000700000000000000" pitchFamily="50" charset="-79"/>
                <a:cs typeface="Omes v3 FM Rounded" panose="00000700000000000000" pitchFamily="50" charset="-79"/>
              </a:rPr>
              <a:t>ההמנון בשמע ובקליפ, להשמעה ברקע במהלך השבוע.</a:t>
            </a:r>
            <a:endParaRPr lang="he-IL" sz="2200" dirty="0">
              <a:solidFill>
                <a:srgbClr val="DE6C37"/>
              </a:solidFill>
              <a:latin typeface="Omes v3 FM Rounded" panose="00000700000000000000" pitchFamily="50" charset="-79"/>
              <a:cs typeface="Omes v3 FM Rounded" panose="00000700000000000000" pitchFamily="50" charset="-79"/>
            </a:endParaRPr>
          </a:p>
        </p:txBody>
      </p:sp>
      <p:pic>
        <p:nvPicPr>
          <p:cNvPr id="29" name="תמונה 28">
            <a:extLst>
              <a:ext uri="{FF2B5EF4-FFF2-40B4-BE49-F238E27FC236}">
                <a16:creationId xmlns:a16="http://schemas.microsoft.com/office/drawing/2014/main" id="{9E399B39-026B-3AC0-C11B-EDEEBFC383B6}"/>
              </a:ext>
            </a:extLst>
          </p:cNvPr>
          <p:cNvPicPr>
            <a:picLocks noChangeAspect="1"/>
          </p:cNvPicPr>
          <p:nvPr/>
        </p:nvPicPr>
        <p:blipFill rotWithShape="1">
          <a:blip r:embed="rId9"/>
          <a:srcRect l="762" t="4688" r="47592" b="4450"/>
          <a:stretch/>
        </p:blipFill>
        <p:spPr>
          <a:xfrm>
            <a:off x="5420746" y="4535562"/>
            <a:ext cx="3137281" cy="1655796"/>
          </a:xfrm>
          <a:prstGeom prst="rect">
            <a:avLst/>
          </a:prstGeom>
          <a:ln w="28575">
            <a:solidFill>
              <a:srgbClr val="513894"/>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89652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תמונה 4">
            <a:extLst>
              <a:ext uri="{FF2B5EF4-FFF2-40B4-BE49-F238E27FC236}">
                <a16:creationId xmlns:a16="http://schemas.microsoft.com/office/drawing/2014/main" id="{3909654B-D39B-69BF-DE97-2E5ABDCD56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599" y="89188"/>
            <a:ext cx="1346271" cy="822583"/>
          </a:xfrm>
          <a:prstGeom prst="rect">
            <a:avLst/>
          </a:prstGeom>
        </p:spPr>
      </p:pic>
      <p:sp>
        <p:nvSpPr>
          <p:cNvPr id="6" name="תיבת טקסט 5">
            <a:extLst>
              <a:ext uri="{FF2B5EF4-FFF2-40B4-BE49-F238E27FC236}">
                <a16:creationId xmlns:a16="http://schemas.microsoft.com/office/drawing/2014/main" id="{7B775E86-90DE-7474-3D80-D1873A48D8B6}"/>
              </a:ext>
            </a:extLst>
          </p:cNvPr>
          <p:cNvSpPr txBox="1"/>
          <p:nvPr/>
        </p:nvSpPr>
        <p:spPr>
          <a:xfrm>
            <a:off x="11000508" y="166256"/>
            <a:ext cx="1064601" cy="307777"/>
          </a:xfrm>
          <a:prstGeom prst="rect">
            <a:avLst/>
          </a:prstGeom>
          <a:noFill/>
        </p:spPr>
        <p:txBody>
          <a:bodyPr wrap="square" rtlCol="1">
            <a:spAutoFit/>
          </a:bodyPr>
          <a:lstStyle/>
          <a:p>
            <a:r>
              <a:rPr lang="he-IL" sz="1400" dirty="0">
                <a:solidFill>
                  <a:srgbClr val="513894"/>
                </a:solidFill>
                <a:latin typeface="Omes v3 FM" panose="00000500000000000000" pitchFamily="50" charset="-79"/>
                <a:cs typeface="Omes v3 FM" panose="00000500000000000000" pitchFamily="50" charset="-79"/>
              </a:rPr>
              <a:t>ב"ה</a:t>
            </a:r>
          </a:p>
        </p:txBody>
      </p:sp>
    </p:spTree>
    <p:extLst>
      <p:ext uri="{BB962C8B-B14F-4D97-AF65-F5344CB8AC3E}">
        <p14:creationId xmlns:p14="http://schemas.microsoft.com/office/powerpoint/2010/main" val="20353869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קבוצה 10">
            <a:extLst>
              <a:ext uri="{FF2B5EF4-FFF2-40B4-BE49-F238E27FC236}">
                <a16:creationId xmlns:a16="http://schemas.microsoft.com/office/drawing/2014/main" id="{68CBB1C6-DBBC-2196-7468-BEFB5FB33022}"/>
              </a:ext>
            </a:extLst>
          </p:cNvPr>
          <p:cNvGrpSpPr/>
          <p:nvPr/>
        </p:nvGrpSpPr>
        <p:grpSpPr>
          <a:xfrm>
            <a:off x="-1" y="1"/>
            <a:ext cx="12192000" cy="6858000"/>
            <a:chOff x="-1" y="1"/>
            <a:chExt cx="12192000" cy="6858000"/>
          </a:xfrm>
        </p:grpSpPr>
        <p:pic>
          <p:nvPicPr>
            <p:cNvPr id="5" name="תמונה 4">
              <a:extLst>
                <a:ext uri="{FF2B5EF4-FFF2-40B4-BE49-F238E27FC236}">
                  <a16:creationId xmlns:a16="http://schemas.microsoft.com/office/drawing/2014/main" id="{A6C731E4-8893-9F6B-F5D8-CA6835D7E279}"/>
                </a:ext>
              </a:extLst>
            </p:cNvPr>
            <p:cNvPicPr>
              <a:picLocks noChangeAspect="1"/>
            </p:cNvPicPr>
            <p:nvPr/>
          </p:nvPicPr>
          <p:blipFill rotWithShape="1">
            <a:blip r:embed="rId3">
              <a:extLst>
                <a:ext uri="{28A0092B-C50C-407E-A947-70E740481C1C}">
                  <a14:useLocalDpi xmlns:a14="http://schemas.microsoft.com/office/drawing/2010/main" val="0"/>
                </a:ext>
              </a:extLst>
            </a:blip>
            <a:srcRect l="5698" t="5874" r="3670" b="3494"/>
            <a:stretch/>
          </p:blipFill>
          <p:spPr>
            <a:xfrm flipH="1">
              <a:off x="-1" y="1"/>
              <a:ext cx="12192000" cy="6858000"/>
            </a:xfrm>
            <a:prstGeom prst="rect">
              <a:avLst/>
            </a:prstGeom>
          </p:spPr>
        </p:pic>
        <p:grpSp>
          <p:nvGrpSpPr>
            <p:cNvPr id="9" name="קבוצה 8">
              <a:extLst>
                <a:ext uri="{FF2B5EF4-FFF2-40B4-BE49-F238E27FC236}">
                  <a16:creationId xmlns:a16="http://schemas.microsoft.com/office/drawing/2014/main" id="{B66C077D-C6F5-32BC-C035-0F9D2EFE0D98}"/>
                </a:ext>
              </a:extLst>
            </p:cNvPr>
            <p:cNvGrpSpPr/>
            <p:nvPr/>
          </p:nvGrpSpPr>
          <p:grpSpPr>
            <a:xfrm>
              <a:off x="218430" y="3775439"/>
              <a:ext cx="2815358" cy="3013575"/>
              <a:chOff x="218430" y="3775439"/>
              <a:chExt cx="2815358" cy="3013575"/>
            </a:xfrm>
          </p:grpSpPr>
          <p:sp>
            <p:nvSpPr>
              <p:cNvPr id="7" name="אליפסה 6">
                <a:extLst>
                  <a:ext uri="{FF2B5EF4-FFF2-40B4-BE49-F238E27FC236}">
                    <a16:creationId xmlns:a16="http://schemas.microsoft.com/office/drawing/2014/main" id="{B43B5AD2-CC9F-DF23-991A-BC85A99AC3CE}"/>
                  </a:ext>
                </a:extLst>
              </p:cNvPr>
              <p:cNvSpPr/>
              <p:nvPr/>
            </p:nvSpPr>
            <p:spPr>
              <a:xfrm>
                <a:off x="664075" y="4847053"/>
                <a:ext cx="1652337" cy="1690271"/>
              </a:xfrm>
              <a:prstGeom prst="ellipse">
                <a:avLst/>
              </a:prstGeom>
              <a:solidFill>
                <a:srgbClr val="7BD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id="{D100E522-E2D6-E0B5-9F82-06A0079D7976}"/>
                  </a:ext>
                </a:extLst>
              </p:cNvPr>
              <p:cNvSpPr/>
              <p:nvPr/>
            </p:nvSpPr>
            <p:spPr>
              <a:xfrm rot="20485123">
                <a:off x="1922538" y="3775439"/>
                <a:ext cx="1111250" cy="3013575"/>
              </a:xfrm>
              <a:prstGeom prst="ellipse">
                <a:avLst/>
              </a:prstGeom>
              <a:solidFill>
                <a:srgbClr val="EA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F67769F3-CFE6-4B3E-B468-FD9CA9CDD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30" y="4575969"/>
                <a:ext cx="2513975" cy="2190750"/>
              </a:xfrm>
              <a:prstGeom prst="rect">
                <a:avLst/>
              </a:prstGeom>
            </p:spPr>
          </p:pic>
        </p:grpSp>
      </p:grpSp>
      <p:sp>
        <p:nvSpPr>
          <p:cNvPr id="12" name="מלבן 11">
            <a:extLst>
              <a:ext uri="{FF2B5EF4-FFF2-40B4-BE49-F238E27FC236}">
                <a16:creationId xmlns:a16="http://schemas.microsoft.com/office/drawing/2014/main" id="{42A92DBE-AE55-7F6B-9C01-43A94326238C}"/>
              </a:ext>
            </a:extLst>
          </p:cNvPr>
          <p:cNvSpPr/>
          <p:nvPr/>
        </p:nvSpPr>
        <p:spPr>
          <a:xfrm>
            <a:off x="5192153" y="813402"/>
            <a:ext cx="6113156" cy="1000519"/>
          </a:xfrm>
          <a:prstGeom prst="rect">
            <a:avLst/>
          </a:prstGeom>
          <a:solidFill>
            <a:srgbClr val="B2E4EC"/>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תיבת טקסט 5">
            <a:extLst>
              <a:ext uri="{FF2B5EF4-FFF2-40B4-BE49-F238E27FC236}">
                <a16:creationId xmlns:a16="http://schemas.microsoft.com/office/drawing/2014/main" id="{9953BED3-21A6-5900-5408-C5EDD7EB303D}"/>
              </a:ext>
            </a:extLst>
          </p:cNvPr>
          <p:cNvSpPr txBox="1"/>
          <p:nvPr/>
        </p:nvSpPr>
        <p:spPr>
          <a:xfrm>
            <a:off x="5192153" y="905981"/>
            <a:ext cx="6096000" cy="907941"/>
          </a:xfrm>
          <a:prstGeom prst="rect">
            <a:avLst/>
          </a:prstGeom>
          <a:noFill/>
        </p:spPr>
        <p:txBody>
          <a:bodyPr wrap="square">
            <a:spAutoFit/>
          </a:bodyPr>
          <a:lstStyle/>
          <a:p>
            <a:pPr>
              <a:spcAft>
                <a:spcPts val="600"/>
              </a:spcAft>
            </a:pPr>
            <a:r>
              <a:rPr lang="he-IL" dirty="0">
                <a:solidFill>
                  <a:srgbClr val="513894"/>
                </a:solidFill>
                <a:latin typeface="Omes v3 FM" panose="00000500000000000000" pitchFamily="50" charset="-79"/>
                <a:cs typeface="Omes v3 FM" panose="00000500000000000000" pitchFamily="50" charset="-79"/>
              </a:rPr>
              <a:t>"תוכן החסידות הוא שעל המוח לתת ללב להבין מה עליו לרצות, ועל הלב להביא בחיים את מה שהמוח מבין"</a:t>
            </a:r>
          </a:p>
          <a:p>
            <a:pPr algn="l"/>
            <a:r>
              <a:rPr lang="he-IL" sz="1200" dirty="0">
                <a:solidFill>
                  <a:srgbClr val="513894"/>
                </a:solidFill>
                <a:latin typeface="Omes v3 FM" panose="00000500000000000000" pitchFamily="50" charset="-79"/>
                <a:cs typeface="Omes v3 FM" panose="00000500000000000000" pitchFamily="50" charset="-79"/>
              </a:rPr>
              <a:t>(מדברי הרבי </a:t>
            </a:r>
            <a:r>
              <a:rPr lang="he-IL" sz="1200" dirty="0" err="1">
                <a:solidFill>
                  <a:srgbClr val="513894"/>
                </a:solidFill>
                <a:latin typeface="Omes v3 FM" panose="00000500000000000000" pitchFamily="50" charset="-79"/>
                <a:cs typeface="Omes v3 FM" panose="00000500000000000000" pitchFamily="50" charset="-79"/>
              </a:rPr>
              <a:t>הרש"ב</a:t>
            </a:r>
            <a:r>
              <a:rPr lang="he-IL" sz="1200" dirty="0">
                <a:solidFill>
                  <a:srgbClr val="513894"/>
                </a:solidFill>
                <a:latin typeface="Omes v3 FM" panose="00000500000000000000" pitchFamily="50" charset="-79"/>
                <a:cs typeface="Omes v3 FM" panose="00000500000000000000" pitchFamily="50" charset="-79"/>
              </a:rPr>
              <a:t>. מובא </a:t>
            </a:r>
            <a:r>
              <a:rPr lang="he-IL" sz="1200" dirty="0" err="1">
                <a:solidFill>
                  <a:srgbClr val="513894"/>
                </a:solidFill>
                <a:latin typeface="Omes v3 FM" panose="00000500000000000000" pitchFamily="50" charset="-79"/>
                <a:cs typeface="Omes v3 FM" panose="00000500000000000000" pitchFamily="50" charset="-79"/>
              </a:rPr>
              <a:t>בלקוטי</a:t>
            </a:r>
            <a:r>
              <a:rPr lang="he-IL" sz="1200" dirty="0">
                <a:solidFill>
                  <a:srgbClr val="513894"/>
                </a:solidFill>
                <a:latin typeface="Omes v3 FM" panose="00000500000000000000" pitchFamily="50" charset="-79"/>
                <a:cs typeface="Omes v3 FM" panose="00000500000000000000" pitchFamily="50" charset="-79"/>
              </a:rPr>
              <a:t> דבורים א', ע' 110)</a:t>
            </a:r>
          </a:p>
        </p:txBody>
      </p:sp>
      <p:sp>
        <p:nvSpPr>
          <p:cNvPr id="10" name="תיבת טקסט 9">
            <a:extLst>
              <a:ext uri="{FF2B5EF4-FFF2-40B4-BE49-F238E27FC236}">
                <a16:creationId xmlns:a16="http://schemas.microsoft.com/office/drawing/2014/main" id="{CB2E10FD-E6CA-1F33-D7B0-5159F00F3425}"/>
              </a:ext>
            </a:extLst>
          </p:cNvPr>
          <p:cNvSpPr txBox="1"/>
          <p:nvPr/>
        </p:nvSpPr>
        <p:spPr>
          <a:xfrm>
            <a:off x="2478163" y="2346683"/>
            <a:ext cx="8911590" cy="2862322"/>
          </a:xfrm>
          <a:prstGeom prst="rect">
            <a:avLst/>
          </a:prstGeom>
          <a:noFill/>
        </p:spPr>
        <p:txBody>
          <a:bodyPr wrap="square">
            <a:spAutoFit/>
          </a:bodyPr>
          <a:lstStyle/>
          <a:p>
            <a:pPr algn="just">
              <a:lnSpc>
                <a:spcPts val="3500"/>
              </a:lnSpc>
              <a:spcAft>
                <a:spcPts val="600"/>
              </a:spcAft>
            </a:pPr>
            <a:r>
              <a:rPr lang="he-IL" sz="2800" dirty="0">
                <a:solidFill>
                  <a:srgbClr val="513894"/>
                </a:solidFill>
                <a:latin typeface="Omes v3 FM Rounded" panose="00000700000000000000" pitchFamily="50" charset="-79"/>
                <a:cs typeface="Omes v3 FM Rounded" panose="00000700000000000000" pitchFamily="50" charset="-79"/>
              </a:rPr>
              <a:t>בשבוע החסידות שנת הקהל ה'תשפ"ג, כהכנה לראש השנה לחסידות, נעסוק ביסוד בסיסי בעבודת השם בדרך חסידות חב"ד - </a:t>
            </a:r>
            <a:r>
              <a:rPr lang="he-IL" sz="3400" dirty="0">
                <a:solidFill>
                  <a:srgbClr val="DE672B"/>
                </a:solidFill>
                <a:latin typeface="Omes v3 FM Stencil" panose="00000900000000000000" pitchFamily="50" charset="-79"/>
                <a:cs typeface="Omes v3 FM Stencil" panose="00000900000000000000" pitchFamily="50" charset="-79"/>
              </a:rPr>
              <a:t>"מוח שליט על הלב"</a:t>
            </a:r>
            <a:r>
              <a:rPr lang="he-IL" sz="2800" dirty="0">
                <a:solidFill>
                  <a:srgbClr val="513894"/>
                </a:solidFill>
                <a:latin typeface="Omes v3 FM Rounded" panose="00000700000000000000" pitchFamily="50" charset="-79"/>
                <a:cs typeface="Omes v3 FM Rounded" panose="00000700000000000000" pitchFamily="50" charset="-79"/>
              </a:rPr>
              <a:t>, תחת הכותרת </a:t>
            </a:r>
            <a:r>
              <a:rPr lang="he-IL" sz="2800" dirty="0">
                <a:solidFill>
                  <a:srgbClr val="DE672B"/>
                </a:solidFill>
                <a:latin typeface="Omes v3 FM Rounded" panose="00000700000000000000" pitchFamily="50" charset="-79"/>
                <a:cs typeface="Omes v3 FM Rounded" panose="00000700000000000000" pitchFamily="50" charset="-79"/>
              </a:rPr>
              <a:t>"מי בראש?"</a:t>
            </a:r>
            <a:r>
              <a:rPr lang="he-IL" sz="2800" dirty="0">
                <a:solidFill>
                  <a:srgbClr val="513894"/>
                </a:solidFill>
                <a:latin typeface="Omes v3 FM Rounded" panose="00000700000000000000" pitchFamily="50" charset="-79"/>
                <a:cs typeface="Omes v3 FM Rounded" panose="00000700000000000000" pitchFamily="50" charset="-79"/>
              </a:rPr>
              <a:t>.</a:t>
            </a:r>
          </a:p>
          <a:p>
            <a:pPr algn="just">
              <a:lnSpc>
                <a:spcPts val="3500"/>
              </a:lnSpc>
              <a:spcAft>
                <a:spcPts val="600"/>
              </a:spcAft>
            </a:pPr>
            <a:r>
              <a:rPr lang="he-IL" sz="2800" dirty="0">
                <a:solidFill>
                  <a:srgbClr val="513894"/>
                </a:solidFill>
                <a:latin typeface="Omes v3 FM Rounded" panose="00000700000000000000" pitchFamily="50" charset="-79"/>
                <a:cs typeface="Omes v3 FM Rounded" panose="00000700000000000000" pitchFamily="50" charset="-79"/>
              </a:rPr>
              <a:t>אדמו"ר הזקן לימד אותנו כי יהודי צריך לתת למוח לנהל ולנווט את מערכת הרגשות והרצונות, באופן שירתום את כל כולו לעבודת ה'.</a:t>
            </a:r>
          </a:p>
        </p:txBody>
      </p:sp>
    </p:spTree>
    <p:extLst>
      <p:ext uri="{BB962C8B-B14F-4D97-AF65-F5344CB8AC3E}">
        <p14:creationId xmlns:p14="http://schemas.microsoft.com/office/powerpoint/2010/main" val="30255016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קבוצה 10">
            <a:extLst>
              <a:ext uri="{FF2B5EF4-FFF2-40B4-BE49-F238E27FC236}">
                <a16:creationId xmlns:a16="http://schemas.microsoft.com/office/drawing/2014/main" id="{68CBB1C6-DBBC-2196-7468-BEFB5FB33022}"/>
              </a:ext>
            </a:extLst>
          </p:cNvPr>
          <p:cNvGrpSpPr/>
          <p:nvPr/>
        </p:nvGrpSpPr>
        <p:grpSpPr>
          <a:xfrm>
            <a:off x="-1" y="1"/>
            <a:ext cx="12192000" cy="6858000"/>
            <a:chOff x="-1" y="1"/>
            <a:chExt cx="12192000" cy="6858000"/>
          </a:xfrm>
        </p:grpSpPr>
        <p:pic>
          <p:nvPicPr>
            <p:cNvPr id="5" name="תמונה 4">
              <a:extLst>
                <a:ext uri="{FF2B5EF4-FFF2-40B4-BE49-F238E27FC236}">
                  <a16:creationId xmlns:a16="http://schemas.microsoft.com/office/drawing/2014/main" id="{A6C731E4-8893-9F6B-F5D8-CA6835D7E279}"/>
                </a:ext>
              </a:extLst>
            </p:cNvPr>
            <p:cNvPicPr>
              <a:picLocks noChangeAspect="1"/>
            </p:cNvPicPr>
            <p:nvPr/>
          </p:nvPicPr>
          <p:blipFill rotWithShape="1">
            <a:blip r:embed="rId3">
              <a:extLst>
                <a:ext uri="{28A0092B-C50C-407E-A947-70E740481C1C}">
                  <a14:useLocalDpi xmlns:a14="http://schemas.microsoft.com/office/drawing/2010/main" val="0"/>
                </a:ext>
              </a:extLst>
            </a:blip>
            <a:srcRect l="5698" t="5874" r="3670" b="3494"/>
            <a:stretch/>
          </p:blipFill>
          <p:spPr>
            <a:xfrm flipH="1">
              <a:off x="-1" y="1"/>
              <a:ext cx="12192000" cy="6858000"/>
            </a:xfrm>
            <a:prstGeom prst="rect">
              <a:avLst/>
            </a:prstGeom>
          </p:spPr>
        </p:pic>
        <p:grpSp>
          <p:nvGrpSpPr>
            <p:cNvPr id="9" name="קבוצה 8">
              <a:extLst>
                <a:ext uri="{FF2B5EF4-FFF2-40B4-BE49-F238E27FC236}">
                  <a16:creationId xmlns:a16="http://schemas.microsoft.com/office/drawing/2014/main" id="{B66C077D-C6F5-32BC-C035-0F9D2EFE0D98}"/>
                </a:ext>
              </a:extLst>
            </p:cNvPr>
            <p:cNvGrpSpPr/>
            <p:nvPr/>
          </p:nvGrpSpPr>
          <p:grpSpPr>
            <a:xfrm>
              <a:off x="218430" y="3775439"/>
              <a:ext cx="2815358" cy="3013575"/>
              <a:chOff x="218430" y="3775439"/>
              <a:chExt cx="2815358" cy="3013575"/>
            </a:xfrm>
          </p:grpSpPr>
          <p:sp>
            <p:nvSpPr>
              <p:cNvPr id="7" name="אליפסה 6">
                <a:extLst>
                  <a:ext uri="{FF2B5EF4-FFF2-40B4-BE49-F238E27FC236}">
                    <a16:creationId xmlns:a16="http://schemas.microsoft.com/office/drawing/2014/main" id="{B43B5AD2-CC9F-DF23-991A-BC85A99AC3CE}"/>
                  </a:ext>
                </a:extLst>
              </p:cNvPr>
              <p:cNvSpPr/>
              <p:nvPr/>
            </p:nvSpPr>
            <p:spPr>
              <a:xfrm>
                <a:off x="664075" y="4847053"/>
                <a:ext cx="1652337" cy="1690271"/>
              </a:xfrm>
              <a:prstGeom prst="ellipse">
                <a:avLst/>
              </a:prstGeom>
              <a:solidFill>
                <a:srgbClr val="7BD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id="{D100E522-E2D6-E0B5-9F82-06A0079D7976}"/>
                  </a:ext>
                </a:extLst>
              </p:cNvPr>
              <p:cNvSpPr/>
              <p:nvPr/>
            </p:nvSpPr>
            <p:spPr>
              <a:xfrm rot="20485123">
                <a:off x="1922538" y="3775439"/>
                <a:ext cx="1111250" cy="3013575"/>
              </a:xfrm>
              <a:prstGeom prst="ellipse">
                <a:avLst/>
              </a:prstGeom>
              <a:solidFill>
                <a:srgbClr val="EA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F67769F3-CFE6-4B3E-B468-FD9CA9CDD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30" y="4575969"/>
                <a:ext cx="2513975" cy="2190750"/>
              </a:xfrm>
              <a:prstGeom prst="rect">
                <a:avLst/>
              </a:prstGeom>
            </p:spPr>
          </p:pic>
        </p:grpSp>
      </p:grpSp>
      <p:pic>
        <p:nvPicPr>
          <p:cNvPr id="19" name="גרפיקה 18">
            <a:extLst>
              <a:ext uri="{FF2B5EF4-FFF2-40B4-BE49-F238E27FC236}">
                <a16:creationId xmlns:a16="http://schemas.microsoft.com/office/drawing/2014/main" id="{B242E178-F98C-5746-CA17-CCD1131CFD9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844976">
            <a:off x="2304657" y="4033093"/>
            <a:ext cx="1941371" cy="735506"/>
          </a:xfrm>
          <a:prstGeom prst="rect">
            <a:avLst/>
          </a:prstGeom>
        </p:spPr>
      </p:pic>
      <p:pic>
        <p:nvPicPr>
          <p:cNvPr id="21" name="גרפיקה 20">
            <a:extLst>
              <a:ext uri="{FF2B5EF4-FFF2-40B4-BE49-F238E27FC236}">
                <a16:creationId xmlns:a16="http://schemas.microsoft.com/office/drawing/2014/main" id="{EDC98140-CA4A-65F4-406D-2E404E26021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22282">
            <a:off x="6587588" y="4474385"/>
            <a:ext cx="1495407" cy="735506"/>
          </a:xfrm>
          <a:prstGeom prst="rect">
            <a:avLst/>
          </a:prstGeom>
        </p:spPr>
      </p:pic>
      <p:pic>
        <p:nvPicPr>
          <p:cNvPr id="18" name="גרפיקה 17">
            <a:extLst>
              <a:ext uri="{FF2B5EF4-FFF2-40B4-BE49-F238E27FC236}">
                <a16:creationId xmlns:a16="http://schemas.microsoft.com/office/drawing/2014/main" id="{D9FBFE2B-57E1-D1E2-247F-F3E4ED1C31E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22282">
            <a:off x="5998183" y="3433412"/>
            <a:ext cx="1612905" cy="735506"/>
          </a:xfrm>
          <a:prstGeom prst="rect">
            <a:avLst/>
          </a:prstGeom>
        </p:spPr>
      </p:pic>
      <p:pic>
        <p:nvPicPr>
          <p:cNvPr id="17" name="גרפיקה 16">
            <a:extLst>
              <a:ext uri="{FF2B5EF4-FFF2-40B4-BE49-F238E27FC236}">
                <a16:creationId xmlns:a16="http://schemas.microsoft.com/office/drawing/2014/main" id="{29372B4F-61C0-A0B2-0479-48947907D76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924710">
            <a:off x="8972952" y="2856910"/>
            <a:ext cx="1975673" cy="735506"/>
          </a:xfrm>
          <a:prstGeom prst="rect">
            <a:avLst/>
          </a:prstGeom>
        </p:spPr>
      </p:pic>
      <p:pic>
        <p:nvPicPr>
          <p:cNvPr id="14" name="גרפיקה 13">
            <a:extLst>
              <a:ext uri="{FF2B5EF4-FFF2-40B4-BE49-F238E27FC236}">
                <a16:creationId xmlns:a16="http://schemas.microsoft.com/office/drawing/2014/main" id="{ECD30202-0881-C99D-A4A6-9592563A3A6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924710">
            <a:off x="8875038" y="2270049"/>
            <a:ext cx="2061109" cy="735506"/>
          </a:xfrm>
          <a:prstGeom prst="rect">
            <a:avLst/>
          </a:prstGeom>
        </p:spPr>
      </p:pic>
      <p:sp>
        <p:nvSpPr>
          <p:cNvPr id="10" name="תיבת טקסט 9">
            <a:extLst>
              <a:ext uri="{FF2B5EF4-FFF2-40B4-BE49-F238E27FC236}">
                <a16:creationId xmlns:a16="http://schemas.microsoft.com/office/drawing/2014/main" id="{CB2E10FD-E6CA-1F33-D7B0-5159F00F3425}"/>
              </a:ext>
            </a:extLst>
          </p:cNvPr>
          <p:cNvSpPr txBox="1"/>
          <p:nvPr/>
        </p:nvSpPr>
        <p:spPr>
          <a:xfrm>
            <a:off x="2316412" y="2346683"/>
            <a:ext cx="9073341" cy="2798202"/>
          </a:xfrm>
          <a:prstGeom prst="rect">
            <a:avLst/>
          </a:prstGeom>
          <a:noFill/>
        </p:spPr>
        <p:txBody>
          <a:bodyPr wrap="square">
            <a:spAutoFit/>
          </a:bodyPr>
          <a:lstStyle/>
          <a:p>
            <a:pPr marL="514350" indent="-514350" algn="just">
              <a:lnSpc>
                <a:spcPts val="3500"/>
              </a:lnSpc>
              <a:spcAft>
                <a:spcPts val="1200"/>
              </a:spcAft>
              <a:buAutoNum type="arabicPeriod"/>
            </a:pPr>
            <a:r>
              <a:rPr lang="he-IL" sz="2500" dirty="0">
                <a:solidFill>
                  <a:srgbClr val="513894"/>
                </a:solidFill>
                <a:latin typeface="Omes v3 FM Rounded" panose="00000700000000000000" pitchFamily="50" charset="-79"/>
                <a:cs typeface="Omes v3 FM Rounded" panose="00000700000000000000" pitchFamily="50" charset="-79"/>
              </a:rPr>
              <a:t>נכיר את המח, תפקידו המשמעותי בחיינו, ויתרונותיו בעבודת ה'.</a:t>
            </a:r>
          </a:p>
          <a:p>
            <a:pPr marL="514350" indent="-514350" algn="just">
              <a:lnSpc>
                <a:spcPts val="3500"/>
              </a:lnSpc>
              <a:spcAft>
                <a:spcPts val="1200"/>
              </a:spcAft>
              <a:buAutoNum type="arabicPeriod"/>
            </a:pPr>
            <a:r>
              <a:rPr lang="he-IL" sz="2500" dirty="0">
                <a:solidFill>
                  <a:srgbClr val="513894"/>
                </a:solidFill>
                <a:latin typeface="Omes v3 FM Rounded" panose="00000700000000000000" pitchFamily="50" charset="-79"/>
                <a:cs typeface="Omes v3 FM Rounded" panose="00000700000000000000" pitchFamily="50" charset="-79"/>
              </a:rPr>
              <a:t>נכיר את הלב, הצורך החיוני בו, ותרומתו לקיום התורה והמצוות.</a:t>
            </a:r>
          </a:p>
          <a:p>
            <a:pPr marL="514350" indent="-514350" algn="just">
              <a:lnSpc>
                <a:spcPts val="3500"/>
              </a:lnSpc>
              <a:spcAft>
                <a:spcPts val="1200"/>
              </a:spcAft>
              <a:buAutoNum type="arabicPeriod"/>
            </a:pPr>
            <a:r>
              <a:rPr lang="he-IL" sz="2500" dirty="0">
                <a:solidFill>
                  <a:srgbClr val="513894"/>
                </a:solidFill>
                <a:latin typeface="Omes v3 FM Rounded" panose="00000700000000000000" pitchFamily="50" charset="-79"/>
                <a:cs typeface="Omes v3 FM Rounded" panose="00000700000000000000" pitchFamily="50" charset="-79"/>
              </a:rPr>
              <a:t>נבין מדוע יש לתת דווקא למח לשלוט ולנהל.</a:t>
            </a:r>
          </a:p>
          <a:p>
            <a:pPr marL="514350" indent="-514350" algn="just">
              <a:lnSpc>
                <a:spcPts val="3500"/>
              </a:lnSpc>
              <a:spcAft>
                <a:spcPts val="1200"/>
              </a:spcAft>
              <a:buAutoNum type="arabicPeriod"/>
            </a:pPr>
            <a:r>
              <a:rPr lang="he-IL" sz="2500" dirty="0">
                <a:solidFill>
                  <a:srgbClr val="513894"/>
                </a:solidFill>
                <a:latin typeface="Omes v3 FM Rounded" panose="00000700000000000000" pitchFamily="50" charset="-79"/>
                <a:cs typeface="Omes v3 FM Rounded" panose="00000700000000000000" pitchFamily="50" charset="-79"/>
              </a:rPr>
              <a:t>נרחיב ונתרגם לחיים שלנו כיצד המח יכול וצריך לרסן את הלב מצד אחד, ומצד שני לעורר אותו לחמימות והתלהבות בעבודת ה'.</a:t>
            </a:r>
          </a:p>
        </p:txBody>
      </p:sp>
      <p:sp>
        <p:nvSpPr>
          <p:cNvPr id="15" name="תיבת טקסט 14">
            <a:extLst>
              <a:ext uri="{FF2B5EF4-FFF2-40B4-BE49-F238E27FC236}">
                <a16:creationId xmlns:a16="http://schemas.microsoft.com/office/drawing/2014/main" id="{EE4F6E4F-E5A1-8187-71D9-7FC2D90E3501}"/>
              </a:ext>
            </a:extLst>
          </p:cNvPr>
          <p:cNvSpPr txBox="1"/>
          <p:nvPr/>
        </p:nvSpPr>
        <p:spPr>
          <a:xfrm>
            <a:off x="1944706" y="1567407"/>
            <a:ext cx="8911590" cy="541174"/>
          </a:xfrm>
          <a:prstGeom prst="rect">
            <a:avLst/>
          </a:prstGeom>
          <a:noFill/>
        </p:spPr>
        <p:txBody>
          <a:bodyPr wrap="square">
            <a:spAutoFit/>
          </a:bodyPr>
          <a:lstStyle/>
          <a:p>
            <a:pPr algn="just">
              <a:lnSpc>
                <a:spcPts val="3500"/>
              </a:lnSpc>
              <a:spcAft>
                <a:spcPts val="600"/>
              </a:spcAft>
            </a:pPr>
            <a:r>
              <a:rPr lang="he-IL" sz="2800" u="sng" dirty="0">
                <a:solidFill>
                  <a:srgbClr val="513894"/>
                </a:solidFill>
                <a:latin typeface="Omes v3 FM Rounded" panose="00000700000000000000" pitchFamily="50" charset="-79"/>
                <a:cs typeface="Omes v3 FM Rounded" panose="00000700000000000000" pitchFamily="50" charset="-79"/>
              </a:rPr>
              <a:t>במהלך השבוע:</a:t>
            </a:r>
          </a:p>
        </p:txBody>
      </p:sp>
    </p:spTree>
    <p:extLst>
      <p:ext uri="{BB962C8B-B14F-4D97-AF65-F5344CB8AC3E}">
        <p14:creationId xmlns:p14="http://schemas.microsoft.com/office/powerpoint/2010/main" val="18535320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קבוצה 10">
            <a:extLst>
              <a:ext uri="{FF2B5EF4-FFF2-40B4-BE49-F238E27FC236}">
                <a16:creationId xmlns:a16="http://schemas.microsoft.com/office/drawing/2014/main" id="{68CBB1C6-DBBC-2196-7468-BEFB5FB33022}"/>
              </a:ext>
            </a:extLst>
          </p:cNvPr>
          <p:cNvGrpSpPr/>
          <p:nvPr/>
        </p:nvGrpSpPr>
        <p:grpSpPr>
          <a:xfrm>
            <a:off x="-1" y="1"/>
            <a:ext cx="12192000" cy="6858000"/>
            <a:chOff x="-1" y="1"/>
            <a:chExt cx="12192000" cy="6858000"/>
          </a:xfrm>
        </p:grpSpPr>
        <p:pic>
          <p:nvPicPr>
            <p:cNvPr id="5" name="תמונה 4">
              <a:extLst>
                <a:ext uri="{FF2B5EF4-FFF2-40B4-BE49-F238E27FC236}">
                  <a16:creationId xmlns:a16="http://schemas.microsoft.com/office/drawing/2014/main" id="{A6C731E4-8893-9F6B-F5D8-CA6835D7E279}"/>
                </a:ext>
              </a:extLst>
            </p:cNvPr>
            <p:cNvPicPr>
              <a:picLocks noChangeAspect="1"/>
            </p:cNvPicPr>
            <p:nvPr/>
          </p:nvPicPr>
          <p:blipFill rotWithShape="1">
            <a:blip r:embed="rId3">
              <a:extLst>
                <a:ext uri="{28A0092B-C50C-407E-A947-70E740481C1C}">
                  <a14:useLocalDpi xmlns:a14="http://schemas.microsoft.com/office/drawing/2010/main" val="0"/>
                </a:ext>
              </a:extLst>
            </a:blip>
            <a:srcRect l="5698" t="5874" r="3670" b="3494"/>
            <a:stretch/>
          </p:blipFill>
          <p:spPr>
            <a:xfrm flipH="1">
              <a:off x="-1" y="1"/>
              <a:ext cx="12192000" cy="6858000"/>
            </a:xfrm>
            <a:prstGeom prst="rect">
              <a:avLst/>
            </a:prstGeom>
          </p:spPr>
        </p:pic>
        <p:grpSp>
          <p:nvGrpSpPr>
            <p:cNvPr id="9" name="קבוצה 8">
              <a:extLst>
                <a:ext uri="{FF2B5EF4-FFF2-40B4-BE49-F238E27FC236}">
                  <a16:creationId xmlns:a16="http://schemas.microsoft.com/office/drawing/2014/main" id="{B66C077D-C6F5-32BC-C035-0F9D2EFE0D98}"/>
                </a:ext>
              </a:extLst>
            </p:cNvPr>
            <p:cNvGrpSpPr/>
            <p:nvPr/>
          </p:nvGrpSpPr>
          <p:grpSpPr>
            <a:xfrm>
              <a:off x="218430" y="3775439"/>
              <a:ext cx="2815358" cy="3013575"/>
              <a:chOff x="218430" y="3775439"/>
              <a:chExt cx="2815358" cy="3013575"/>
            </a:xfrm>
          </p:grpSpPr>
          <p:sp>
            <p:nvSpPr>
              <p:cNvPr id="7" name="אליפסה 6">
                <a:extLst>
                  <a:ext uri="{FF2B5EF4-FFF2-40B4-BE49-F238E27FC236}">
                    <a16:creationId xmlns:a16="http://schemas.microsoft.com/office/drawing/2014/main" id="{B43B5AD2-CC9F-DF23-991A-BC85A99AC3CE}"/>
                  </a:ext>
                </a:extLst>
              </p:cNvPr>
              <p:cNvSpPr/>
              <p:nvPr/>
            </p:nvSpPr>
            <p:spPr>
              <a:xfrm>
                <a:off x="664075" y="4847053"/>
                <a:ext cx="1652337" cy="1690271"/>
              </a:xfrm>
              <a:prstGeom prst="ellipse">
                <a:avLst/>
              </a:prstGeom>
              <a:solidFill>
                <a:srgbClr val="7BD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id="{D100E522-E2D6-E0B5-9F82-06A0079D7976}"/>
                  </a:ext>
                </a:extLst>
              </p:cNvPr>
              <p:cNvSpPr/>
              <p:nvPr/>
            </p:nvSpPr>
            <p:spPr>
              <a:xfrm rot="20485123">
                <a:off x="1922538" y="3775439"/>
                <a:ext cx="1111250" cy="3013575"/>
              </a:xfrm>
              <a:prstGeom prst="ellipse">
                <a:avLst/>
              </a:prstGeom>
              <a:solidFill>
                <a:srgbClr val="EA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F67769F3-CFE6-4B3E-B468-FD9CA9CDD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30" y="4575969"/>
                <a:ext cx="2513975" cy="2190750"/>
              </a:xfrm>
              <a:prstGeom prst="rect">
                <a:avLst/>
              </a:prstGeom>
            </p:spPr>
          </p:pic>
        </p:grpSp>
      </p:grpSp>
      <p:graphicFrame>
        <p:nvGraphicFramePr>
          <p:cNvPr id="2" name="טבלה 3">
            <a:extLst>
              <a:ext uri="{FF2B5EF4-FFF2-40B4-BE49-F238E27FC236}">
                <a16:creationId xmlns:a16="http://schemas.microsoft.com/office/drawing/2014/main" id="{A07C3939-3958-7D0D-6D11-556F10290874}"/>
              </a:ext>
            </a:extLst>
          </p:cNvPr>
          <p:cNvGraphicFramePr>
            <a:graphicFrameLocks noGrp="1"/>
          </p:cNvGraphicFramePr>
          <p:nvPr>
            <p:extLst>
              <p:ext uri="{D42A27DB-BD31-4B8C-83A1-F6EECF244321}">
                <p14:modId xmlns:p14="http://schemas.microsoft.com/office/powerpoint/2010/main" val="1923718383"/>
              </p:ext>
            </p:extLst>
          </p:nvPr>
        </p:nvGraphicFramePr>
        <p:xfrm>
          <a:off x="2478163" y="2679174"/>
          <a:ext cx="9062431" cy="2659442"/>
        </p:xfrm>
        <a:graphic>
          <a:graphicData uri="http://schemas.openxmlformats.org/drawingml/2006/table">
            <a:tbl>
              <a:tblPr rtl="1" firstRow="1" bandRow="1">
                <a:tableStyleId>{5C22544A-7EE6-4342-B048-85BDC9FD1C3A}</a:tableStyleId>
              </a:tblPr>
              <a:tblGrid>
                <a:gridCol w="1294633">
                  <a:extLst>
                    <a:ext uri="{9D8B030D-6E8A-4147-A177-3AD203B41FA5}">
                      <a16:colId xmlns:a16="http://schemas.microsoft.com/office/drawing/2014/main" val="1837388129"/>
                    </a:ext>
                  </a:extLst>
                </a:gridCol>
                <a:gridCol w="1294633">
                  <a:extLst>
                    <a:ext uri="{9D8B030D-6E8A-4147-A177-3AD203B41FA5}">
                      <a16:colId xmlns:a16="http://schemas.microsoft.com/office/drawing/2014/main" val="1460691495"/>
                    </a:ext>
                  </a:extLst>
                </a:gridCol>
                <a:gridCol w="1294633">
                  <a:extLst>
                    <a:ext uri="{9D8B030D-6E8A-4147-A177-3AD203B41FA5}">
                      <a16:colId xmlns:a16="http://schemas.microsoft.com/office/drawing/2014/main" val="2162675446"/>
                    </a:ext>
                  </a:extLst>
                </a:gridCol>
                <a:gridCol w="1294633">
                  <a:extLst>
                    <a:ext uri="{9D8B030D-6E8A-4147-A177-3AD203B41FA5}">
                      <a16:colId xmlns:a16="http://schemas.microsoft.com/office/drawing/2014/main" val="3597109885"/>
                    </a:ext>
                  </a:extLst>
                </a:gridCol>
                <a:gridCol w="1294633">
                  <a:extLst>
                    <a:ext uri="{9D8B030D-6E8A-4147-A177-3AD203B41FA5}">
                      <a16:colId xmlns:a16="http://schemas.microsoft.com/office/drawing/2014/main" val="2108854156"/>
                    </a:ext>
                  </a:extLst>
                </a:gridCol>
                <a:gridCol w="1294633">
                  <a:extLst>
                    <a:ext uri="{9D8B030D-6E8A-4147-A177-3AD203B41FA5}">
                      <a16:colId xmlns:a16="http://schemas.microsoft.com/office/drawing/2014/main" val="1838759695"/>
                    </a:ext>
                  </a:extLst>
                </a:gridCol>
                <a:gridCol w="1294633">
                  <a:extLst>
                    <a:ext uri="{9D8B030D-6E8A-4147-A177-3AD203B41FA5}">
                      <a16:colId xmlns:a16="http://schemas.microsoft.com/office/drawing/2014/main" val="3599197054"/>
                    </a:ext>
                  </a:extLst>
                </a:gridCol>
              </a:tblGrid>
              <a:tr h="1329721">
                <a:tc>
                  <a:txBody>
                    <a:bodyPr/>
                    <a:lstStyle/>
                    <a:p>
                      <a:pPr algn="ctr" rtl="1"/>
                      <a:r>
                        <a:rPr lang="he-IL" b="0" dirty="0">
                          <a:solidFill>
                            <a:srgbClr val="F2F9FA"/>
                          </a:solidFill>
                          <a:latin typeface="Omes v3 FM" panose="00000500000000000000" pitchFamily="50" charset="-79"/>
                          <a:cs typeface="Omes v3 FM" panose="00000500000000000000" pitchFamily="50" charset="-79"/>
                        </a:rPr>
                        <a:t>י' כסלו</a:t>
                      </a:r>
                    </a:p>
                  </a:txBody>
                  <a:tcP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B2E4EC"/>
                    </a:solidFill>
                  </a:tcPr>
                </a:tc>
                <a:tc>
                  <a:txBody>
                    <a:bodyPr/>
                    <a:lstStyle/>
                    <a:p>
                      <a:pPr algn="ctr" rtl="1"/>
                      <a:r>
                        <a:rPr lang="he-IL" b="0" dirty="0">
                          <a:solidFill>
                            <a:srgbClr val="F2F9FA"/>
                          </a:solidFill>
                          <a:latin typeface="Omes v3 FM" panose="00000500000000000000" pitchFamily="50" charset="-79"/>
                          <a:cs typeface="Omes v3 FM" panose="00000500000000000000" pitchFamily="50" charset="-79"/>
                        </a:rPr>
                        <a:t>י"א כסלו</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B2E4EC"/>
                    </a:solidFill>
                  </a:tcPr>
                </a:tc>
                <a:tc>
                  <a:txBody>
                    <a:bodyPr/>
                    <a:lstStyle/>
                    <a:p>
                      <a:pPr algn="ctr" rtl="1"/>
                      <a:r>
                        <a:rPr lang="he-IL" b="0" dirty="0">
                          <a:solidFill>
                            <a:srgbClr val="F2F9FA"/>
                          </a:solidFill>
                          <a:latin typeface="Omes v3 FM" panose="00000500000000000000" pitchFamily="50" charset="-79"/>
                          <a:cs typeface="Omes v3 FM" panose="00000500000000000000" pitchFamily="50" charset="-79"/>
                        </a:rPr>
                        <a:t>י"ב כסלו</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BD0DF"/>
                    </a:solidFill>
                  </a:tcPr>
                </a:tc>
                <a:tc>
                  <a:txBody>
                    <a:bodyPr/>
                    <a:lstStyle/>
                    <a:p>
                      <a:pPr algn="ctr" rtl="1"/>
                      <a:r>
                        <a:rPr lang="he-IL" b="0" dirty="0">
                          <a:solidFill>
                            <a:srgbClr val="F2F9FA"/>
                          </a:solidFill>
                          <a:latin typeface="Omes v3 FM" panose="00000500000000000000" pitchFamily="50" charset="-79"/>
                          <a:cs typeface="Omes v3 FM" panose="00000500000000000000" pitchFamily="50" charset="-79"/>
                        </a:rPr>
                        <a:t>י"ג כסלו</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BD0DF"/>
                    </a:solidFill>
                  </a:tcPr>
                </a:tc>
                <a:tc>
                  <a:txBody>
                    <a:bodyPr/>
                    <a:lstStyle/>
                    <a:p>
                      <a:pPr algn="ctr" rtl="1"/>
                      <a:r>
                        <a:rPr lang="he-IL" b="0" dirty="0">
                          <a:solidFill>
                            <a:srgbClr val="F2F9FA"/>
                          </a:solidFill>
                          <a:latin typeface="Omes v3 FM" panose="00000500000000000000" pitchFamily="50" charset="-79"/>
                          <a:cs typeface="Omes v3 FM" panose="00000500000000000000" pitchFamily="50" charset="-79"/>
                        </a:rPr>
                        <a:t>י"ד כסלו</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BD0DF"/>
                    </a:solidFill>
                  </a:tcPr>
                </a:tc>
                <a:tc>
                  <a:txBody>
                    <a:bodyPr/>
                    <a:lstStyle/>
                    <a:p>
                      <a:pPr algn="ctr" rtl="1"/>
                      <a:r>
                        <a:rPr lang="he-IL" b="0" dirty="0">
                          <a:solidFill>
                            <a:srgbClr val="F2F9FA"/>
                          </a:solidFill>
                          <a:latin typeface="Omes v3 FM" panose="00000500000000000000" pitchFamily="50" charset="-79"/>
                          <a:cs typeface="Omes v3 FM" panose="00000500000000000000" pitchFamily="50" charset="-79"/>
                        </a:rPr>
                        <a:t>ט"ו כסלו</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7BD0DF"/>
                    </a:solidFill>
                  </a:tcPr>
                </a:tc>
                <a:tc>
                  <a:txBody>
                    <a:bodyPr/>
                    <a:lstStyle/>
                    <a:p>
                      <a:pPr algn="ctr" rtl="1"/>
                      <a:r>
                        <a:rPr lang="he-IL" b="0" dirty="0">
                          <a:solidFill>
                            <a:srgbClr val="F2F9FA"/>
                          </a:solidFill>
                          <a:latin typeface="Omes v3 FM" panose="00000500000000000000" pitchFamily="50" charset="-79"/>
                          <a:cs typeface="Omes v3 FM" panose="00000500000000000000" pitchFamily="50" charset="-79"/>
                        </a:rPr>
                        <a:t>ט"ז כסלו</a:t>
                      </a: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28575" cap="flat" cmpd="sng" algn="ctr">
                      <a:solidFill>
                        <a:schemeClr val="bg1"/>
                      </a:solidFill>
                      <a:prstDash val="solid"/>
                      <a:round/>
                      <a:headEnd type="none" w="med" len="med"/>
                      <a:tailEnd type="none" w="med" len="med"/>
                    </a:lnB>
                    <a:solidFill>
                      <a:srgbClr val="B2E4EC"/>
                    </a:solidFill>
                  </a:tcPr>
                </a:tc>
                <a:extLst>
                  <a:ext uri="{0D108BD9-81ED-4DB2-BD59-A6C34878D82A}">
                    <a16:rowId xmlns:a16="http://schemas.microsoft.com/office/drawing/2014/main" val="38638661"/>
                  </a:ext>
                </a:extLst>
              </a:tr>
              <a:tr h="1329721">
                <a:tc>
                  <a:txBody>
                    <a:bodyPr/>
                    <a:lstStyle/>
                    <a:p>
                      <a:pPr algn="ctr" rtl="1"/>
                      <a:r>
                        <a:rPr lang="he-IL" b="0" dirty="0">
                          <a:solidFill>
                            <a:srgbClr val="F2F9FA"/>
                          </a:solidFill>
                          <a:latin typeface="Omes v3 FM" panose="00000500000000000000" pitchFamily="50" charset="-79"/>
                          <a:cs typeface="Omes v3 FM" panose="00000500000000000000" pitchFamily="50" charset="-79"/>
                        </a:rPr>
                        <a:t>י"ז כסלו</a:t>
                      </a:r>
                    </a:p>
                  </a:txBody>
                  <a:tcPr>
                    <a:lnL w="28575" cap="flat" cmpd="sng" algn="ctr">
                      <a:no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7BD0DF"/>
                    </a:solidFill>
                  </a:tcPr>
                </a:tc>
                <a:tc>
                  <a:txBody>
                    <a:bodyPr/>
                    <a:lstStyle/>
                    <a:p>
                      <a:pPr algn="ctr" rtl="1"/>
                      <a:r>
                        <a:rPr lang="he-IL" b="0" dirty="0">
                          <a:solidFill>
                            <a:srgbClr val="F2F9FA"/>
                          </a:solidFill>
                          <a:latin typeface="Omes v3 FM" panose="00000500000000000000" pitchFamily="50" charset="-79"/>
                          <a:cs typeface="Omes v3 FM" panose="00000500000000000000" pitchFamily="50" charset="-79"/>
                        </a:rPr>
                        <a:t>י"ח כסלו</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7BD0DF"/>
                    </a:solidFill>
                  </a:tcPr>
                </a:tc>
                <a:tc>
                  <a:txBody>
                    <a:bodyPr/>
                    <a:lstStyle/>
                    <a:p>
                      <a:pPr algn="ctr" rtl="1"/>
                      <a:r>
                        <a:rPr lang="he-IL" b="0" dirty="0">
                          <a:solidFill>
                            <a:srgbClr val="F2F9FA"/>
                          </a:solidFill>
                          <a:latin typeface="Omes v3 FM" panose="00000500000000000000" pitchFamily="50" charset="-79"/>
                          <a:cs typeface="Omes v3 FM" panose="00000500000000000000" pitchFamily="50" charset="-79"/>
                        </a:rPr>
                        <a:t>י"ט כסלו</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7BD0DF"/>
                    </a:solidFill>
                  </a:tcPr>
                </a:tc>
                <a:tc>
                  <a:txBody>
                    <a:bodyPr/>
                    <a:lstStyle/>
                    <a:p>
                      <a:pPr algn="ctr" rtl="1"/>
                      <a:r>
                        <a:rPr lang="he-IL" b="0" dirty="0">
                          <a:solidFill>
                            <a:srgbClr val="F2F9FA"/>
                          </a:solidFill>
                          <a:latin typeface="Omes v3 FM" panose="00000500000000000000" pitchFamily="50" charset="-79"/>
                          <a:cs typeface="Omes v3 FM" panose="00000500000000000000" pitchFamily="50" charset="-79"/>
                        </a:rPr>
                        <a:t>כ' כסלו</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B2E4EC"/>
                    </a:solidFill>
                  </a:tcPr>
                </a:tc>
                <a:tc>
                  <a:txBody>
                    <a:bodyPr/>
                    <a:lstStyle/>
                    <a:p>
                      <a:pPr algn="ctr" rtl="1"/>
                      <a:r>
                        <a:rPr lang="he-IL" b="0" dirty="0">
                          <a:solidFill>
                            <a:srgbClr val="F2F9FA"/>
                          </a:solidFill>
                          <a:latin typeface="Omes v3 FM" panose="00000500000000000000" pitchFamily="50" charset="-79"/>
                          <a:cs typeface="Omes v3 FM" panose="00000500000000000000" pitchFamily="50" charset="-79"/>
                        </a:rPr>
                        <a:t>כ"א כסלו</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B2E4EC"/>
                    </a:solidFill>
                  </a:tcPr>
                </a:tc>
                <a:tc>
                  <a:txBody>
                    <a:bodyPr/>
                    <a:lstStyle/>
                    <a:p>
                      <a:pPr algn="ctr" rtl="1"/>
                      <a:r>
                        <a:rPr lang="he-IL" b="0" dirty="0">
                          <a:solidFill>
                            <a:srgbClr val="F2F9FA"/>
                          </a:solidFill>
                          <a:latin typeface="Omes v3 FM" panose="00000500000000000000" pitchFamily="50" charset="-79"/>
                          <a:cs typeface="Omes v3 FM" panose="00000500000000000000" pitchFamily="50" charset="-79"/>
                        </a:rPr>
                        <a:t>כ"ב כסלו</a:t>
                      </a:r>
                    </a:p>
                  </a:txBody>
                  <a:tcP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B2E4EC"/>
                    </a:solidFill>
                  </a:tcPr>
                </a:tc>
                <a:tc>
                  <a:txBody>
                    <a:bodyPr/>
                    <a:lstStyle/>
                    <a:p>
                      <a:pPr algn="ctr" rtl="1"/>
                      <a:r>
                        <a:rPr lang="he-IL" b="0" dirty="0">
                          <a:solidFill>
                            <a:srgbClr val="F2F9FA"/>
                          </a:solidFill>
                          <a:latin typeface="Omes v3 FM" panose="00000500000000000000" pitchFamily="50" charset="-79"/>
                          <a:cs typeface="Omes v3 FM" panose="00000500000000000000" pitchFamily="50" charset="-79"/>
                        </a:rPr>
                        <a:t>כ"ג כסלו</a:t>
                      </a:r>
                    </a:p>
                  </a:txBody>
                  <a:tcPr>
                    <a:lnL w="28575" cap="flat" cmpd="sng" algn="ctr">
                      <a:solidFill>
                        <a:schemeClr val="bg1"/>
                      </a:solid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noFill/>
                      <a:prstDash val="solid"/>
                      <a:round/>
                      <a:headEnd type="none" w="med" len="med"/>
                      <a:tailEnd type="none" w="med" len="med"/>
                    </a:lnB>
                    <a:solidFill>
                      <a:srgbClr val="B2E4EC"/>
                    </a:solidFill>
                  </a:tcPr>
                </a:tc>
                <a:extLst>
                  <a:ext uri="{0D108BD9-81ED-4DB2-BD59-A6C34878D82A}">
                    <a16:rowId xmlns:a16="http://schemas.microsoft.com/office/drawing/2014/main" val="2970462515"/>
                  </a:ext>
                </a:extLst>
              </a:tr>
            </a:tbl>
          </a:graphicData>
        </a:graphic>
      </p:graphicFrame>
      <p:sp>
        <p:nvSpPr>
          <p:cNvPr id="4" name="תיבת טקסט 3">
            <a:extLst>
              <a:ext uri="{FF2B5EF4-FFF2-40B4-BE49-F238E27FC236}">
                <a16:creationId xmlns:a16="http://schemas.microsoft.com/office/drawing/2014/main" id="{FFEA5A8D-1996-59C8-66FE-4BFB0E23A647}"/>
              </a:ext>
            </a:extLst>
          </p:cNvPr>
          <p:cNvSpPr txBox="1"/>
          <p:nvPr/>
        </p:nvSpPr>
        <p:spPr>
          <a:xfrm>
            <a:off x="7693892" y="3195780"/>
            <a:ext cx="1237671" cy="738664"/>
          </a:xfrm>
          <a:prstGeom prst="rect">
            <a:avLst/>
          </a:prstGeom>
          <a:noFill/>
        </p:spPr>
        <p:txBody>
          <a:bodyPr wrap="square" rtlCol="1">
            <a:spAutoFit/>
          </a:bodyPr>
          <a:lstStyle/>
          <a:p>
            <a:pPr algn="ctr"/>
            <a:r>
              <a:rPr lang="he-IL" sz="1400" dirty="0">
                <a:solidFill>
                  <a:srgbClr val="513894"/>
                </a:solidFill>
                <a:latin typeface="Omes v3 FM DemiBold" panose="00000700000000000000" pitchFamily="50" charset="-79"/>
                <a:cs typeface="Omes v3 FM DemiBold" panose="00000700000000000000" pitchFamily="50" charset="-79"/>
              </a:rPr>
              <a:t>שבוע החסידות – תוכנית פתיחה</a:t>
            </a:r>
          </a:p>
        </p:txBody>
      </p:sp>
      <p:sp>
        <p:nvSpPr>
          <p:cNvPr id="6" name="תיבת טקסט 5">
            <a:extLst>
              <a:ext uri="{FF2B5EF4-FFF2-40B4-BE49-F238E27FC236}">
                <a16:creationId xmlns:a16="http://schemas.microsoft.com/office/drawing/2014/main" id="{19A0E557-7CB2-22E5-2BBB-17CC050E4E7E}"/>
              </a:ext>
            </a:extLst>
          </p:cNvPr>
          <p:cNvSpPr txBox="1"/>
          <p:nvPr/>
        </p:nvSpPr>
        <p:spPr>
          <a:xfrm>
            <a:off x="7629236" y="4398111"/>
            <a:ext cx="1330035" cy="523220"/>
          </a:xfrm>
          <a:prstGeom prst="rect">
            <a:avLst/>
          </a:prstGeom>
          <a:noFill/>
        </p:spPr>
        <p:txBody>
          <a:bodyPr wrap="square" rtlCol="1">
            <a:spAutoFit/>
          </a:bodyPr>
          <a:lstStyle/>
          <a:p>
            <a:pPr algn="ctr"/>
            <a:r>
              <a:rPr lang="he-IL" sz="1400" dirty="0">
                <a:solidFill>
                  <a:srgbClr val="513894"/>
                </a:solidFill>
                <a:latin typeface="Omes v3 FM DemiBold" panose="00000700000000000000" pitchFamily="50" charset="-79"/>
                <a:cs typeface="Omes v3 FM DemiBold" panose="00000700000000000000" pitchFamily="50" charset="-79"/>
              </a:rPr>
              <a:t>יום התוועדויות + סיכום הנושא</a:t>
            </a:r>
          </a:p>
        </p:txBody>
      </p:sp>
      <p:sp>
        <p:nvSpPr>
          <p:cNvPr id="12" name="תיבת טקסט 11">
            <a:extLst>
              <a:ext uri="{FF2B5EF4-FFF2-40B4-BE49-F238E27FC236}">
                <a16:creationId xmlns:a16="http://schemas.microsoft.com/office/drawing/2014/main" id="{6C728772-06CD-C639-62AC-E4E4638D8EC7}"/>
              </a:ext>
            </a:extLst>
          </p:cNvPr>
          <p:cNvSpPr txBox="1"/>
          <p:nvPr/>
        </p:nvSpPr>
        <p:spPr>
          <a:xfrm>
            <a:off x="7675417" y="4893623"/>
            <a:ext cx="1237671" cy="461665"/>
          </a:xfrm>
          <a:prstGeom prst="rect">
            <a:avLst/>
          </a:prstGeom>
          <a:noFill/>
        </p:spPr>
        <p:txBody>
          <a:bodyPr wrap="square" rtlCol="1">
            <a:spAutoFit/>
          </a:bodyPr>
          <a:lstStyle/>
          <a:p>
            <a:pPr algn="ctr"/>
            <a:r>
              <a:rPr lang="he-IL" sz="1200" i="1" dirty="0">
                <a:solidFill>
                  <a:srgbClr val="513894"/>
                </a:solidFill>
                <a:latin typeface="Omes v3 FM DemiBold" panose="00000700000000000000" pitchFamily="50" charset="-79"/>
                <a:cs typeface="Omes v3 FM DemiBold" panose="00000700000000000000" pitchFamily="50" charset="-79"/>
              </a:rPr>
              <a:t>ערכת התוועדות לבית</a:t>
            </a:r>
          </a:p>
        </p:txBody>
      </p:sp>
      <p:sp>
        <p:nvSpPr>
          <p:cNvPr id="13" name="תיבת טקסט 12">
            <a:extLst>
              <a:ext uri="{FF2B5EF4-FFF2-40B4-BE49-F238E27FC236}">
                <a16:creationId xmlns:a16="http://schemas.microsoft.com/office/drawing/2014/main" id="{4CFB7F06-8ACE-C56C-E8BD-AA157369A7FD}"/>
              </a:ext>
            </a:extLst>
          </p:cNvPr>
          <p:cNvSpPr txBox="1"/>
          <p:nvPr/>
        </p:nvSpPr>
        <p:spPr>
          <a:xfrm>
            <a:off x="6391565" y="3277033"/>
            <a:ext cx="1237671" cy="523220"/>
          </a:xfrm>
          <a:prstGeom prst="rect">
            <a:avLst/>
          </a:prstGeom>
          <a:noFill/>
        </p:spPr>
        <p:txBody>
          <a:bodyPr wrap="square" rtlCol="1">
            <a:spAutoFit/>
          </a:bodyPr>
          <a:lstStyle/>
          <a:p>
            <a:pPr algn="ctr"/>
            <a:r>
              <a:rPr lang="he-IL" sz="1400" dirty="0">
                <a:solidFill>
                  <a:srgbClr val="513894"/>
                </a:solidFill>
                <a:latin typeface="Omes v3 FM" panose="00000500000000000000" pitchFamily="50" charset="-79"/>
                <a:cs typeface="Omes v3 FM" panose="00000500000000000000" pitchFamily="50" charset="-79"/>
              </a:rPr>
              <a:t>לימוד כיתתי ומשימה יומית</a:t>
            </a:r>
          </a:p>
        </p:txBody>
      </p:sp>
      <p:sp>
        <p:nvSpPr>
          <p:cNvPr id="16" name="תיבת טקסט 15">
            <a:extLst>
              <a:ext uri="{FF2B5EF4-FFF2-40B4-BE49-F238E27FC236}">
                <a16:creationId xmlns:a16="http://schemas.microsoft.com/office/drawing/2014/main" id="{62E0593D-6C32-25EE-358F-3F6D3004CE74}"/>
              </a:ext>
            </a:extLst>
          </p:cNvPr>
          <p:cNvSpPr txBox="1"/>
          <p:nvPr/>
        </p:nvSpPr>
        <p:spPr>
          <a:xfrm>
            <a:off x="5096528" y="3277033"/>
            <a:ext cx="1237671" cy="523220"/>
          </a:xfrm>
          <a:prstGeom prst="rect">
            <a:avLst/>
          </a:prstGeom>
          <a:noFill/>
        </p:spPr>
        <p:txBody>
          <a:bodyPr wrap="square" rtlCol="1">
            <a:spAutoFit/>
          </a:bodyPr>
          <a:lstStyle/>
          <a:p>
            <a:pPr algn="ctr"/>
            <a:r>
              <a:rPr lang="he-IL" sz="1400" dirty="0">
                <a:solidFill>
                  <a:srgbClr val="513894"/>
                </a:solidFill>
                <a:latin typeface="Omes v3 FM" panose="00000500000000000000" pitchFamily="50" charset="-79"/>
                <a:cs typeface="Omes v3 FM" panose="00000500000000000000" pitchFamily="50" charset="-79"/>
              </a:rPr>
              <a:t>לימוד כיתתי ומשימה יומית</a:t>
            </a:r>
          </a:p>
        </p:txBody>
      </p:sp>
      <p:sp>
        <p:nvSpPr>
          <p:cNvPr id="20" name="תיבת טקסט 19">
            <a:extLst>
              <a:ext uri="{FF2B5EF4-FFF2-40B4-BE49-F238E27FC236}">
                <a16:creationId xmlns:a16="http://schemas.microsoft.com/office/drawing/2014/main" id="{FD11E0BA-82EF-D455-A04F-9D9415AA1C7B}"/>
              </a:ext>
            </a:extLst>
          </p:cNvPr>
          <p:cNvSpPr txBox="1"/>
          <p:nvPr/>
        </p:nvSpPr>
        <p:spPr>
          <a:xfrm>
            <a:off x="3812673" y="3277033"/>
            <a:ext cx="1237671" cy="523220"/>
          </a:xfrm>
          <a:prstGeom prst="rect">
            <a:avLst/>
          </a:prstGeom>
          <a:noFill/>
        </p:spPr>
        <p:txBody>
          <a:bodyPr wrap="square" rtlCol="1">
            <a:spAutoFit/>
          </a:bodyPr>
          <a:lstStyle/>
          <a:p>
            <a:pPr algn="ctr"/>
            <a:r>
              <a:rPr lang="he-IL" sz="1400" dirty="0">
                <a:solidFill>
                  <a:srgbClr val="513894"/>
                </a:solidFill>
                <a:latin typeface="Omes v3 FM" panose="00000500000000000000" pitchFamily="50" charset="-79"/>
                <a:cs typeface="Omes v3 FM" panose="00000500000000000000" pitchFamily="50" charset="-79"/>
              </a:rPr>
              <a:t>לימוד כיתתי ומשימה יומית</a:t>
            </a:r>
          </a:p>
        </p:txBody>
      </p:sp>
      <p:sp>
        <p:nvSpPr>
          <p:cNvPr id="22" name="תיבת טקסט 21">
            <a:extLst>
              <a:ext uri="{FF2B5EF4-FFF2-40B4-BE49-F238E27FC236}">
                <a16:creationId xmlns:a16="http://schemas.microsoft.com/office/drawing/2014/main" id="{83C1FDCC-A667-67EC-4A54-D26DE1DB673C}"/>
              </a:ext>
            </a:extLst>
          </p:cNvPr>
          <p:cNvSpPr txBox="1"/>
          <p:nvPr/>
        </p:nvSpPr>
        <p:spPr>
          <a:xfrm>
            <a:off x="10273652" y="4568545"/>
            <a:ext cx="1237671" cy="523220"/>
          </a:xfrm>
          <a:prstGeom prst="rect">
            <a:avLst/>
          </a:prstGeom>
          <a:noFill/>
        </p:spPr>
        <p:txBody>
          <a:bodyPr wrap="square" rtlCol="1">
            <a:spAutoFit/>
          </a:bodyPr>
          <a:lstStyle/>
          <a:p>
            <a:pPr algn="ctr"/>
            <a:r>
              <a:rPr lang="he-IL" sz="1400" dirty="0">
                <a:solidFill>
                  <a:srgbClr val="513894"/>
                </a:solidFill>
                <a:latin typeface="Omes v3 FM" panose="00000500000000000000" pitchFamily="50" charset="-79"/>
                <a:cs typeface="Omes v3 FM" panose="00000500000000000000" pitchFamily="50" charset="-79"/>
              </a:rPr>
              <a:t>לימוד כיתתי ומשימה יומית</a:t>
            </a:r>
          </a:p>
        </p:txBody>
      </p:sp>
      <p:sp>
        <p:nvSpPr>
          <p:cNvPr id="23" name="תיבת טקסט 22">
            <a:extLst>
              <a:ext uri="{FF2B5EF4-FFF2-40B4-BE49-F238E27FC236}">
                <a16:creationId xmlns:a16="http://schemas.microsoft.com/office/drawing/2014/main" id="{CEA1224A-ACE7-E18D-C2E7-5D76DBBAA82A}"/>
              </a:ext>
            </a:extLst>
          </p:cNvPr>
          <p:cNvSpPr txBox="1"/>
          <p:nvPr/>
        </p:nvSpPr>
        <p:spPr>
          <a:xfrm>
            <a:off x="8978615" y="4568545"/>
            <a:ext cx="1237671" cy="523220"/>
          </a:xfrm>
          <a:prstGeom prst="rect">
            <a:avLst/>
          </a:prstGeom>
          <a:noFill/>
        </p:spPr>
        <p:txBody>
          <a:bodyPr wrap="square" rtlCol="1">
            <a:spAutoFit/>
          </a:bodyPr>
          <a:lstStyle/>
          <a:p>
            <a:pPr algn="ctr"/>
            <a:r>
              <a:rPr lang="he-IL" sz="1400" dirty="0">
                <a:solidFill>
                  <a:srgbClr val="513894"/>
                </a:solidFill>
                <a:latin typeface="Omes v3 FM" panose="00000500000000000000" pitchFamily="50" charset="-79"/>
                <a:cs typeface="Omes v3 FM" panose="00000500000000000000" pitchFamily="50" charset="-79"/>
              </a:rPr>
              <a:t>לימוד כיתתי ומשימה יומית</a:t>
            </a:r>
          </a:p>
        </p:txBody>
      </p:sp>
      <p:sp>
        <p:nvSpPr>
          <p:cNvPr id="24" name="תיבת טקסט 23">
            <a:extLst>
              <a:ext uri="{FF2B5EF4-FFF2-40B4-BE49-F238E27FC236}">
                <a16:creationId xmlns:a16="http://schemas.microsoft.com/office/drawing/2014/main" id="{04FF1580-6483-BFD0-02DE-709C864F76EB}"/>
              </a:ext>
            </a:extLst>
          </p:cNvPr>
          <p:cNvSpPr txBox="1"/>
          <p:nvPr/>
        </p:nvSpPr>
        <p:spPr>
          <a:xfrm>
            <a:off x="10273652" y="2370218"/>
            <a:ext cx="1237671" cy="307777"/>
          </a:xfrm>
          <a:prstGeom prst="rect">
            <a:avLst/>
          </a:prstGeom>
          <a:noFill/>
        </p:spPr>
        <p:txBody>
          <a:bodyPr wrap="square" rtlCol="1">
            <a:spAutoFit/>
          </a:bodyPr>
          <a:lstStyle/>
          <a:p>
            <a:pPr algn="ctr"/>
            <a:r>
              <a:rPr lang="he-IL" sz="1400" dirty="0">
                <a:solidFill>
                  <a:srgbClr val="56C4CC"/>
                </a:solidFill>
                <a:latin typeface="Omes v3 FM" panose="00000500000000000000" pitchFamily="50" charset="-79"/>
                <a:cs typeface="Omes v3 FM" panose="00000500000000000000" pitchFamily="50" charset="-79"/>
              </a:rPr>
              <a:t>ראשון</a:t>
            </a:r>
          </a:p>
        </p:txBody>
      </p:sp>
      <p:sp>
        <p:nvSpPr>
          <p:cNvPr id="25" name="תיבת טקסט 24">
            <a:extLst>
              <a:ext uri="{FF2B5EF4-FFF2-40B4-BE49-F238E27FC236}">
                <a16:creationId xmlns:a16="http://schemas.microsoft.com/office/drawing/2014/main" id="{170E0E64-D72A-2C49-C9BE-515D87DB242E}"/>
              </a:ext>
            </a:extLst>
          </p:cNvPr>
          <p:cNvSpPr txBox="1"/>
          <p:nvPr/>
        </p:nvSpPr>
        <p:spPr>
          <a:xfrm>
            <a:off x="8978615" y="2370217"/>
            <a:ext cx="1237671" cy="307777"/>
          </a:xfrm>
          <a:prstGeom prst="rect">
            <a:avLst/>
          </a:prstGeom>
          <a:noFill/>
        </p:spPr>
        <p:txBody>
          <a:bodyPr wrap="square" rtlCol="1">
            <a:spAutoFit/>
          </a:bodyPr>
          <a:lstStyle/>
          <a:p>
            <a:pPr algn="ctr"/>
            <a:r>
              <a:rPr lang="he-IL" sz="1400" dirty="0">
                <a:solidFill>
                  <a:srgbClr val="56C4CC"/>
                </a:solidFill>
                <a:latin typeface="Omes v3 FM" panose="00000500000000000000" pitchFamily="50" charset="-79"/>
                <a:cs typeface="Omes v3 FM" panose="00000500000000000000" pitchFamily="50" charset="-79"/>
              </a:rPr>
              <a:t>שני</a:t>
            </a:r>
          </a:p>
        </p:txBody>
      </p:sp>
      <p:sp>
        <p:nvSpPr>
          <p:cNvPr id="26" name="תיבת טקסט 25">
            <a:extLst>
              <a:ext uri="{FF2B5EF4-FFF2-40B4-BE49-F238E27FC236}">
                <a16:creationId xmlns:a16="http://schemas.microsoft.com/office/drawing/2014/main" id="{0C3415CE-03AB-2BF0-F6D9-7FE417469634}"/>
              </a:ext>
            </a:extLst>
          </p:cNvPr>
          <p:cNvSpPr txBox="1"/>
          <p:nvPr/>
        </p:nvSpPr>
        <p:spPr>
          <a:xfrm>
            <a:off x="7683578" y="2370216"/>
            <a:ext cx="1237671" cy="307777"/>
          </a:xfrm>
          <a:prstGeom prst="rect">
            <a:avLst/>
          </a:prstGeom>
          <a:noFill/>
        </p:spPr>
        <p:txBody>
          <a:bodyPr wrap="square" rtlCol="1">
            <a:spAutoFit/>
          </a:bodyPr>
          <a:lstStyle/>
          <a:p>
            <a:pPr algn="ctr"/>
            <a:r>
              <a:rPr lang="he-IL" sz="1400" dirty="0">
                <a:solidFill>
                  <a:srgbClr val="56C4CC"/>
                </a:solidFill>
                <a:latin typeface="Omes v3 FM" panose="00000500000000000000" pitchFamily="50" charset="-79"/>
                <a:cs typeface="Omes v3 FM" panose="00000500000000000000" pitchFamily="50" charset="-79"/>
              </a:rPr>
              <a:t>שלישי</a:t>
            </a:r>
          </a:p>
        </p:txBody>
      </p:sp>
      <p:sp>
        <p:nvSpPr>
          <p:cNvPr id="27" name="תיבת טקסט 26">
            <a:extLst>
              <a:ext uri="{FF2B5EF4-FFF2-40B4-BE49-F238E27FC236}">
                <a16:creationId xmlns:a16="http://schemas.microsoft.com/office/drawing/2014/main" id="{6FD11F9D-A4FF-4D92-F1AA-D130CC4C55B3}"/>
              </a:ext>
            </a:extLst>
          </p:cNvPr>
          <p:cNvSpPr txBox="1"/>
          <p:nvPr/>
        </p:nvSpPr>
        <p:spPr>
          <a:xfrm>
            <a:off x="6388541" y="2370215"/>
            <a:ext cx="1237671" cy="307777"/>
          </a:xfrm>
          <a:prstGeom prst="rect">
            <a:avLst/>
          </a:prstGeom>
          <a:noFill/>
        </p:spPr>
        <p:txBody>
          <a:bodyPr wrap="square" rtlCol="1">
            <a:spAutoFit/>
          </a:bodyPr>
          <a:lstStyle/>
          <a:p>
            <a:pPr algn="ctr"/>
            <a:r>
              <a:rPr lang="he-IL" sz="1400" dirty="0">
                <a:solidFill>
                  <a:srgbClr val="56C4CC"/>
                </a:solidFill>
                <a:latin typeface="Omes v3 FM" panose="00000500000000000000" pitchFamily="50" charset="-79"/>
                <a:cs typeface="Omes v3 FM" panose="00000500000000000000" pitchFamily="50" charset="-79"/>
              </a:rPr>
              <a:t>רביעי</a:t>
            </a:r>
          </a:p>
        </p:txBody>
      </p:sp>
      <p:sp>
        <p:nvSpPr>
          <p:cNvPr id="28" name="תיבת טקסט 27">
            <a:extLst>
              <a:ext uri="{FF2B5EF4-FFF2-40B4-BE49-F238E27FC236}">
                <a16:creationId xmlns:a16="http://schemas.microsoft.com/office/drawing/2014/main" id="{03C658E9-7275-FFE6-170D-7B0683F51BFE}"/>
              </a:ext>
            </a:extLst>
          </p:cNvPr>
          <p:cNvSpPr txBox="1"/>
          <p:nvPr/>
        </p:nvSpPr>
        <p:spPr>
          <a:xfrm>
            <a:off x="5093504" y="2370214"/>
            <a:ext cx="1237671" cy="307777"/>
          </a:xfrm>
          <a:prstGeom prst="rect">
            <a:avLst/>
          </a:prstGeom>
          <a:noFill/>
        </p:spPr>
        <p:txBody>
          <a:bodyPr wrap="square" rtlCol="1">
            <a:spAutoFit/>
          </a:bodyPr>
          <a:lstStyle/>
          <a:p>
            <a:pPr algn="ctr"/>
            <a:r>
              <a:rPr lang="he-IL" sz="1400" dirty="0">
                <a:solidFill>
                  <a:srgbClr val="56C4CC"/>
                </a:solidFill>
                <a:latin typeface="Omes v3 FM" panose="00000500000000000000" pitchFamily="50" charset="-79"/>
                <a:cs typeface="Omes v3 FM" panose="00000500000000000000" pitchFamily="50" charset="-79"/>
              </a:rPr>
              <a:t>חמישי</a:t>
            </a:r>
          </a:p>
        </p:txBody>
      </p:sp>
      <p:sp>
        <p:nvSpPr>
          <p:cNvPr id="29" name="תיבת טקסט 28">
            <a:extLst>
              <a:ext uri="{FF2B5EF4-FFF2-40B4-BE49-F238E27FC236}">
                <a16:creationId xmlns:a16="http://schemas.microsoft.com/office/drawing/2014/main" id="{B897A570-899B-2FC8-CDAE-D9D2B559B124}"/>
              </a:ext>
            </a:extLst>
          </p:cNvPr>
          <p:cNvSpPr txBox="1"/>
          <p:nvPr/>
        </p:nvSpPr>
        <p:spPr>
          <a:xfrm>
            <a:off x="3798467" y="2370213"/>
            <a:ext cx="1237671" cy="307777"/>
          </a:xfrm>
          <a:prstGeom prst="rect">
            <a:avLst/>
          </a:prstGeom>
          <a:noFill/>
        </p:spPr>
        <p:txBody>
          <a:bodyPr wrap="square" rtlCol="1">
            <a:spAutoFit/>
          </a:bodyPr>
          <a:lstStyle/>
          <a:p>
            <a:pPr algn="ctr"/>
            <a:r>
              <a:rPr lang="he-IL" sz="1400" dirty="0">
                <a:solidFill>
                  <a:srgbClr val="56C4CC"/>
                </a:solidFill>
                <a:latin typeface="Omes v3 FM" panose="00000500000000000000" pitchFamily="50" charset="-79"/>
                <a:cs typeface="Omes v3 FM" panose="00000500000000000000" pitchFamily="50" charset="-79"/>
              </a:rPr>
              <a:t>שישי</a:t>
            </a:r>
          </a:p>
        </p:txBody>
      </p:sp>
      <p:sp>
        <p:nvSpPr>
          <p:cNvPr id="30" name="תיבת טקסט 29">
            <a:extLst>
              <a:ext uri="{FF2B5EF4-FFF2-40B4-BE49-F238E27FC236}">
                <a16:creationId xmlns:a16="http://schemas.microsoft.com/office/drawing/2014/main" id="{898AAB5A-4718-B9EE-4490-EE85975F3CD0}"/>
              </a:ext>
            </a:extLst>
          </p:cNvPr>
          <p:cNvSpPr txBox="1"/>
          <p:nvPr/>
        </p:nvSpPr>
        <p:spPr>
          <a:xfrm>
            <a:off x="2503430" y="2370212"/>
            <a:ext cx="1237671" cy="307777"/>
          </a:xfrm>
          <a:prstGeom prst="rect">
            <a:avLst/>
          </a:prstGeom>
          <a:noFill/>
        </p:spPr>
        <p:txBody>
          <a:bodyPr wrap="square" rtlCol="1">
            <a:spAutoFit/>
          </a:bodyPr>
          <a:lstStyle/>
          <a:p>
            <a:pPr algn="ctr"/>
            <a:r>
              <a:rPr lang="he-IL" sz="1400" dirty="0">
                <a:solidFill>
                  <a:srgbClr val="56C4CC"/>
                </a:solidFill>
                <a:latin typeface="Omes v3 FM" panose="00000500000000000000" pitchFamily="50" charset="-79"/>
                <a:cs typeface="Omes v3 FM" panose="00000500000000000000" pitchFamily="50" charset="-79"/>
              </a:rPr>
              <a:t>שבת קודש</a:t>
            </a:r>
          </a:p>
        </p:txBody>
      </p:sp>
      <p:sp>
        <p:nvSpPr>
          <p:cNvPr id="31" name="תיבת טקסט 30">
            <a:extLst>
              <a:ext uri="{FF2B5EF4-FFF2-40B4-BE49-F238E27FC236}">
                <a16:creationId xmlns:a16="http://schemas.microsoft.com/office/drawing/2014/main" id="{3AF3F9FA-E2A7-FE5A-D6B3-9691C97B5D93}"/>
              </a:ext>
            </a:extLst>
          </p:cNvPr>
          <p:cNvSpPr txBox="1"/>
          <p:nvPr/>
        </p:nvSpPr>
        <p:spPr>
          <a:xfrm>
            <a:off x="4814141" y="883294"/>
            <a:ext cx="4386469" cy="567463"/>
          </a:xfrm>
          <a:prstGeom prst="rect">
            <a:avLst/>
          </a:prstGeom>
          <a:noFill/>
        </p:spPr>
        <p:txBody>
          <a:bodyPr wrap="square">
            <a:spAutoFit/>
          </a:bodyPr>
          <a:lstStyle/>
          <a:p>
            <a:pPr algn="ctr">
              <a:lnSpc>
                <a:spcPts val="3500"/>
              </a:lnSpc>
              <a:spcAft>
                <a:spcPts val="600"/>
              </a:spcAft>
            </a:pPr>
            <a:r>
              <a:rPr lang="he-IL" sz="3600" dirty="0">
                <a:solidFill>
                  <a:srgbClr val="513894"/>
                </a:solidFill>
                <a:latin typeface="Omes v3 FM Stencil" panose="00000900000000000000" pitchFamily="50" charset="-79"/>
                <a:cs typeface="Omes v3 FM Stencil" panose="00000900000000000000" pitchFamily="50" charset="-79"/>
              </a:rPr>
              <a:t>שבוע החסידות</a:t>
            </a:r>
          </a:p>
        </p:txBody>
      </p:sp>
      <p:sp>
        <p:nvSpPr>
          <p:cNvPr id="33" name="מלבן 32">
            <a:extLst>
              <a:ext uri="{FF2B5EF4-FFF2-40B4-BE49-F238E27FC236}">
                <a16:creationId xmlns:a16="http://schemas.microsoft.com/office/drawing/2014/main" id="{8E6A31DE-DC52-16EA-ECE8-99FFC3F2BC4E}"/>
              </a:ext>
            </a:extLst>
          </p:cNvPr>
          <p:cNvSpPr/>
          <p:nvPr/>
        </p:nvSpPr>
        <p:spPr>
          <a:xfrm>
            <a:off x="5645727" y="1365333"/>
            <a:ext cx="2700000" cy="373337"/>
          </a:xfrm>
          <a:prstGeom prst="rect">
            <a:avLst/>
          </a:prstGeom>
          <a:solidFill>
            <a:srgbClr val="51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 name="תיבת טקסט 31">
            <a:extLst>
              <a:ext uri="{FF2B5EF4-FFF2-40B4-BE49-F238E27FC236}">
                <a16:creationId xmlns:a16="http://schemas.microsoft.com/office/drawing/2014/main" id="{D0F3CF2B-F5FE-56D8-8002-FEAE8EDE0843}"/>
              </a:ext>
            </a:extLst>
          </p:cNvPr>
          <p:cNvSpPr txBox="1"/>
          <p:nvPr/>
        </p:nvSpPr>
        <p:spPr>
          <a:xfrm>
            <a:off x="5545006" y="1276001"/>
            <a:ext cx="2924740" cy="513602"/>
          </a:xfrm>
          <a:prstGeom prst="rect">
            <a:avLst/>
          </a:prstGeom>
          <a:noFill/>
        </p:spPr>
        <p:txBody>
          <a:bodyPr wrap="square">
            <a:spAutoFit/>
          </a:bodyPr>
          <a:lstStyle/>
          <a:p>
            <a:pPr algn="ctr">
              <a:lnSpc>
                <a:spcPts val="3500"/>
              </a:lnSpc>
              <a:spcAft>
                <a:spcPts val="600"/>
              </a:spcAft>
            </a:pPr>
            <a:r>
              <a:rPr lang="he-IL" sz="2200" dirty="0">
                <a:solidFill>
                  <a:srgbClr val="F2F9FA"/>
                </a:solidFill>
                <a:latin typeface="Omes v3 FM DemiBold" panose="00000700000000000000" pitchFamily="50" charset="-79"/>
                <a:cs typeface="Omes v3 FM DemiBold" panose="00000700000000000000" pitchFamily="50" charset="-79"/>
              </a:rPr>
              <a:t>י"ב-י"ט כסלו</a:t>
            </a:r>
          </a:p>
        </p:txBody>
      </p:sp>
    </p:spTree>
    <p:extLst>
      <p:ext uri="{BB962C8B-B14F-4D97-AF65-F5344CB8AC3E}">
        <p14:creationId xmlns:p14="http://schemas.microsoft.com/office/powerpoint/2010/main" val="23624466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11" name="קבוצה 10">
            <a:extLst>
              <a:ext uri="{FF2B5EF4-FFF2-40B4-BE49-F238E27FC236}">
                <a16:creationId xmlns:a16="http://schemas.microsoft.com/office/drawing/2014/main" id="{68CBB1C6-DBBC-2196-7468-BEFB5FB33022}"/>
              </a:ext>
            </a:extLst>
          </p:cNvPr>
          <p:cNvGrpSpPr/>
          <p:nvPr/>
        </p:nvGrpSpPr>
        <p:grpSpPr>
          <a:xfrm>
            <a:off x="-1" y="1"/>
            <a:ext cx="12192000" cy="6858000"/>
            <a:chOff x="-1" y="1"/>
            <a:chExt cx="12192000" cy="6858000"/>
          </a:xfrm>
        </p:grpSpPr>
        <p:pic>
          <p:nvPicPr>
            <p:cNvPr id="5" name="תמונה 4">
              <a:extLst>
                <a:ext uri="{FF2B5EF4-FFF2-40B4-BE49-F238E27FC236}">
                  <a16:creationId xmlns:a16="http://schemas.microsoft.com/office/drawing/2014/main" id="{A6C731E4-8893-9F6B-F5D8-CA6835D7E279}"/>
                </a:ext>
              </a:extLst>
            </p:cNvPr>
            <p:cNvPicPr>
              <a:picLocks noChangeAspect="1"/>
            </p:cNvPicPr>
            <p:nvPr/>
          </p:nvPicPr>
          <p:blipFill rotWithShape="1">
            <a:blip r:embed="rId5">
              <a:extLst>
                <a:ext uri="{28A0092B-C50C-407E-A947-70E740481C1C}">
                  <a14:useLocalDpi xmlns:a14="http://schemas.microsoft.com/office/drawing/2010/main" val="0"/>
                </a:ext>
              </a:extLst>
            </a:blip>
            <a:srcRect l="5698" t="5874" r="3670" b="3494"/>
            <a:stretch/>
          </p:blipFill>
          <p:spPr>
            <a:xfrm flipH="1">
              <a:off x="-1" y="1"/>
              <a:ext cx="12192000" cy="6858000"/>
            </a:xfrm>
            <a:prstGeom prst="rect">
              <a:avLst/>
            </a:prstGeom>
          </p:spPr>
        </p:pic>
        <p:grpSp>
          <p:nvGrpSpPr>
            <p:cNvPr id="9" name="קבוצה 8">
              <a:extLst>
                <a:ext uri="{FF2B5EF4-FFF2-40B4-BE49-F238E27FC236}">
                  <a16:creationId xmlns:a16="http://schemas.microsoft.com/office/drawing/2014/main" id="{B66C077D-C6F5-32BC-C035-0F9D2EFE0D98}"/>
                </a:ext>
              </a:extLst>
            </p:cNvPr>
            <p:cNvGrpSpPr/>
            <p:nvPr/>
          </p:nvGrpSpPr>
          <p:grpSpPr>
            <a:xfrm>
              <a:off x="218430" y="3775439"/>
              <a:ext cx="2815358" cy="3013575"/>
              <a:chOff x="218430" y="3775439"/>
              <a:chExt cx="2815358" cy="3013575"/>
            </a:xfrm>
          </p:grpSpPr>
          <p:sp>
            <p:nvSpPr>
              <p:cNvPr id="7" name="אליפסה 6">
                <a:extLst>
                  <a:ext uri="{FF2B5EF4-FFF2-40B4-BE49-F238E27FC236}">
                    <a16:creationId xmlns:a16="http://schemas.microsoft.com/office/drawing/2014/main" id="{B43B5AD2-CC9F-DF23-991A-BC85A99AC3CE}"/>
                  </a:ext>
                </a:extLst>
              </p:cNvPr>
              <p:cNvSpPr/>
              <p:nvPr/>
            </p:nvSpPr>
            <p:spPr>
              <a:xfrm>
                <a:off x="664075" y="4847053"/>
                <a:ext cx="1652337" cy="1690271"/>
              </a:xfrm>
              <a:prstGeom prst="ellipse">
                <a:avLst/>
              </a:prstGeom>
              <a:solidFill>
                <a:srgbClr val="7BD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id="{D100E522-E2D6-E0B5-9F82-06A0079D7976}"/>
                  </a:ext>
                </a:extLst>
              </p:cNvPr>
              <p:cNvSpPr/>
              <p:nvPr/>
            </p:nvSpPr>
            <p:spPr>
              <a:xfrm rot="20485123">
                <a:off x="1922538" y="3775439"/>
                <a:ext cx="1111250" cy="3013575"/>
              </a:xfrm>
              <a:prstGeom prst="ellipse">
                <a:avLst/>
              </a:prstGeom>
              <a:solidFill>
                <a:srgbClr val="EA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F67769F3-CFE6-4B3E-B468-FD9CA9CDDCD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18430" y="4575969"/>
                <a:ext cx="2513975" cy="2190750"/>
              </a:xfrm>
              <a:prstGeom prst="rect">
                <a:avLst/>
              </a:prstGeom>
            </p:spPr>
          </p:pic>
        </p:grpSp>
      </p:grpSp>
      <p:sp>
        <p:nvSpPr>
          <p:cNvPr id="31" name="תיבת טקסט 30">
            <a:extLst>
              <a:ext uri="{FF2B5EF4-FFF2-40B4-BE49-F238E27FC236}">
                <a16:creationId xmlns:a16="http://schemas.microsoft.com/office/drawing/2014/main" id="{3AF3F9FA-E2A7-FE5A-D6B3-9691C97B5D93}"/>
              </a:ext>
            </a:extLst>
          </p:cNvPr>
          <p:cNvSpPr txBox="1"/>
          <p:nvPr/>
        </p:nvSpPr>
        <p:spPr>
          <a:xfrm>
            <a:off x="4814141" y="643152"/>
            <a:ext cx="4386469" cy="567463"/>
          </a:xfrm>
          <a:prstGeom prst="rect">
            <a:avLst/>
          </a:prstGeom>
          <a:noFill/>
        </p:spPr>
        <p:txBody>
          <a:bodyPr wrap="square">
            <a:spAutoFit/>
          </a:bodyPr>
          <a:lstStyle/>
          <a:p>
            <a:pPr algn="ctr">
              <a:lnSpc>
                <a:spcPts val="3500"/>
              </a:lnSpc>
              <a:spcAft>
                <a:spcPts val="600"/>
              </a:spcAft>
            </a:pPr>
            <a:r>
              <a:rPr lang="he-IL" sz="3600" dirty="0">
                <a:solidFill>
                  <a:srgbClr val="513894"/>
                </a:solidFill>
                <a:latin typeface="Omes v3 FM Stencil" panose="00000900000000000000" pitchFamily="50" charset="-79"/>
                <a:cs typeface="Omes v3 FM Stencil" panose="00000900000000000000" pitchFamily="50" charset="-79"/>
              </a:rPr>
              <a:t>מח שליט על הלב</a:t>
            </a:r>
          </a:p>
        </p:txBody>
      </p:sp>
      <p:sp>
        <p:nvSpPr>
          <p:cNvPr id="33" name="מלבן 32">
            <a:extLst>
              <a:ext uri="{FF2B5EF4-FFF2-40B4-BE49-F238E27FC236}">
                <a16:creationId xmlns:a16="http://schemas.microsoft.com/office/drawing/2014/main" id="{8E6A31DE-DC52-16EA-ECE8-99FFC3F2BC4E}"/>
              </a:ext>
            </a:extLst>
          </p:cNvPr>
          <p:cNvSpPr/>
          <p:nvPr/>
        </p:nvSpPr>
        <p:spPr>
          <a:xfrm>
            <a:off x="5426574" y="1125191"/>
            <a:ext cx="3138306" cy="373337"/>
          </a:xfrm>
          <a:prstGeom prst="rect">
            <a:avLst/>
          </a:prstGeom>
          <a:solidFill>
            <a:srgbClr val="51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 name="תיבת טקסט 31">
            <a:extLst>
              <a:ext uri="{FF2B5EF4-FFF2-40B4-BE49-F238E27FC236}">
                <a16:creationId xmlns:a16="http://schemas.microsoft.com/office/drawing/2014/main" id="{D0F3CF2B-F5FE-56D8-8002-FEAE8EDE0843}"/>
              </a:ext>
            </a:extLst>
          </p:cNvPr>
          <p:cNvSpPr txBox="1"/>
          <p:nvPr/>
        </p:nvSpPr>
        <p:spPr>
          <a:xfrm>
            <a:off x="5655612" y="1035859"/>
            <a:ext cx="2703528" cy="513602"/>
          </a:xfrm>
          <a:prstGeom prst="rect">
            <a:avLst/>
          </a:prstGeom>
          <a:noFill/>
        </p:spPr>
        <p:txBody>
          <a:bodyPr wrap="square">
            <a:spAutoFit/>
          </a:bodyPr>
          <a:lstStyle/>
          <a:p>
            <a:pPr algn="ctr">
              <a:lnSpc>
                <a:spcPts val="3500"/>
              </a:lnSpc>
              <a:spcAft>
                <a:spcPts val="600"/>
              </a:spcAft>
            </a:pPr>
            <a:r>
              <a:rPr lang="he-IL" sz="2200" dirty="0">
                <a:solidFill>
                  <a:srgbClr val="F2F9FA"/>
                </a:solidFill>
                <a:latin typeface="Omes v3 FM DemiBold" panose="00000700000000000000" pitchFamily="50" charset="-79"/>
                <a:cs typeface="Omes v3 FM DemiBold" panose="00000700000000000000" pitchFamily="50" charset="-79"/>
              </a:rPr>
              <a:t>ניגון: אימתי </a:t>
            </a:r>
            <a:r>
              <a:rPr lang="he-IL" sz="2200" dirty="0" err="1">
                <a:solidFill>
                  <a:srgbClr val="F2F9FA"/>
                </a:solidFill>
                <a:latin typeface="Omes v3 FM DemiBold" panose="00000700000000000000" pitchFamily="50" charset="-79"/>
                <a:cs typeface="Omes v3 FM DemiBold" panose="00000700000000000000" pitchFamily="50" charset="-79"/>
              </a:rPr>
              <a:t>קאתי</a:t>
            </a:r>
            <a:r>
              <a:rPr lang="he-IL" sz="2200" dirty="0">
                <a:solidFill>
                  <a:srgbClr val="F2F9FA"/>
                </a:solidFill>
                <a:latin typeface="Omes v3 FM DemiBold" panose="00000700000000000000" pitchFamily="50" charset="-79"/>
                <a:cs typeface="Omes v3 FM DemiBold" panose="00000700000000000000" pitchFamily="50" charset="-79"/>
              </a:rPr>
              <a:t> מר</a:t>
            </a:r>
          </a:p>
        </p:txBody>
      </p:sp>
      <p:sp>
        <p:nvSpPr>
          <p:cNvPr id="10" name="תיבת טקסט 9">
            <a:extLst>
              <a:ext uri="{FF2B5EF4-FFF2-40B4-BE49-F238E27FC236}">
                <a16:creationId xmlns:a16="http://schemas.microsoft.com/office/drawing/2014/main" id="{AA7341B1-5542-6126-89AC-9B384C205D9B}"/>
              </a:ext>
            </a:extLst>
          </p:cNvPr>
          <p:cNvSpPr txBox="1"/>
          <p:nvPr/>
        </p:nvSpPr>
        <p:spPr>
          <a:xfrm>
            <a:off x="7273764" y="1919169"/>
            <a:ext cx="3343563" cy="2585323"/>
          </a:xfrm>
          <a:prstGeom prst="rect">
            <a:avLst/>
          </a:prstGeom>
          <a:noFill/>
        </p:spPr>
        <p:txBody>
          <a:bodyPr wrap="square" rtlCol="1">
            <a:spAutoFit/>
          </a:bodyPr>
          <a:lstStyle/>
          <a:p>
            <a:pPr algn="ctr" rtl="1">
              <a:spcBef>
                <a:spcPts val="0"/>
              </a:spcBef>
              <a:spcAft>
                <a:spcPts val="0"/>
              </a:spcAft>
            </a:pPr>
            <a:r>
              <a:rPr lang="he-IL" sz="1800" b="0" i="0" u="none" strike="noStrike" dirty="0">
                <a:solidFill>
                  <a:srgbClr val="513894"/>
                </a:solidFill>
                <a:effectLst/>
                <a:latin typeface="Omes v3 FM" panose="00000500000000000000" pitchFamily="50" charset="-79"/>
                <a:cs typeface="Omes v3 FM" panose="00000500000000000000" pitchFamily="50" charset="-79"/>
              </a:rPr>
              <a:t>יום י"ט כסלו</a:t>
            </a:r>
            <a:endParaRPr lang="he-IL" b="0" dirty="0">
              <a:solidFill>
                <a:srgbClr val="513894"/>
              </a:solidFill>
              <a:effectLst/>
              <a:latin typeface="Omes v3 FM" panose="00000500000000000000" pitchFamily="50" charset="-79"/>
              <a:cs typeface="Omes v3 FM" panose="00000500000000000000" pitchFamily="50" charset="-79"/>
            </a:endParaRPr>
          </a:p>
          <a:p>
            <a:pPr algn="ctr" rtl="1">
              <a:spcBef>
                <a:spcPts val="0"/>
              </a:spcBef>
              <a:spcAft>
                <a:spcPts val="0"/>
              </a:spcAft>
            </a:pPr>
            <a:r>
              <a:rPr lang="he-IL" sz="1800" b="0" i="0" u="none" strike="noStrike" dirty="0">
                <a:solidFill>
                  <a:srgbClr val="513894"/>
                </a:solidFill>
                <a:effectLst/>
                <a:latin typeface="Omes v3 FM" panose="00000500000000000000" pitchFamily="50" charset="-79"/>
                <a:cs typeface="Omes v3 FM" panose="00000500000000000000" pitchFamily="50" charset="-79"/>
              </a:rPr>
              <a:t>זהו חג של גאולה,</a:t>
            </a:r>
            <a:endParaRPr lang="he-IL" b="0" dirty="0">
              <a:solidFill>
                <a:srgbClr val="513894"/>
              </a:solidFill>
              <a:effectLst/>
              <a:latin typeface="Omes v3 FM" panose="00000500000000000000" pitchFamily="50" charset="-79"/>
              <a:cs typeface="Omes v3 FM" panose="00000500000000000000" pitchFamily="50" charset="-79"/>
            </a:endParaRPr>
          </a:p>
          <a:p>
            <a:pPr algn="ctr" rtl="1">
              <a:spcBef>
                <a:spcPts val="0"/>
              </a:spcBef>
              <a:spcAft>
                <a:spcPts val="0"/>
              </a:spcAft>
            </a:pPr>
            <a:r>
              <a:rPr lang="he-IL" sz="1800" b="0" i="0" u="none" strike="noStrike" dirty="0">
                <a:solidFill>
                  <a:srgbClr val="513894"/>
                </a:solidFill>
                <a:effectLst/>
                <a:latin typeface="Omes v3 FM" panose="00000500000000000000" pitchFamily="50" charset="-79"/>
                <a:cs typeface="Omes v3 FM" panose="00000500000000000000" pitchFamily="50" charset="-79"/>
              </a:rPr>
              <a:t>תנועת החסידות</a:t>
            </a:r>
            <a:endParaRPr lang="he-IL" b="0" dirty="0">
              <a:solidFill>
                <a:srgbClr val="513894"/>
              </a:solidFill>
              <a:effectLst/>
              <a:latin typeface="Omes v3 FM" panose="00000500000000000000" pitchFamily="50" charset="-79"/>
              <a:cs typeface="Omes v3 FM" panose="00000500000000000000" pitchFamily="50" charset="-79"/>
            </a:endParaRPr>
          </a:p>
          <a:p>
            <a:pPr algn="ctr" rtl="1">
              <a:spcBef>
                <a:spcPts val="0"/>
              </a:spcBef>
              <a:spcAft>
                <a:spcPts val="0"/>
              </a:spcAft>
            </a:pPr>
            <a:r>
              <a:rPr lang="he-IL" sz="1800" b="0" i="0" u="none" strike="noStrike" dirty="0">
                <a:solidFill>
                  <a:srgbClr val="513894"/>
                </a:solidFill>
                <a:effectLst/>
                <a:latin typeface="Omes v3 FM" panose="00000500000000000000" pitchFamily="50" charset="-79"/>
                <a:cs typeface="Omes v3 FM" panose="00000500000000000000" pitchFamily="50" charset="-79"/>
              </a:rPr>
              <a:t>אז המשיכה וגדלה</a:t>
            </a:r>
            <a:br>
              <a:rPr lang="he-IL" sz="1800" b="0" i="0" u="none" strike="noStrike" dirty="0">
                <a:solidFill>
                  <a:srgbClr val="513894"/>
                </a:solidFill>
                <a:effectLst/>
                <a:latin typeface="Omes v3 FM" panose="00000500000000000000" pitchFamily="50" charset="-79"/>
                <a:cs typeface="Omes v3 FM" panose="00000500000000000000" pitchFamily="50" charset="-79"/>
              </a:rPr>
            </a:br>
            <a:endParaRPr lang="he-IL" b="0" dirty="0">
              <a:solidFill>
                <a:srgbClr val="513894"/>
              </a:solidFill>
              <a:effectLst/>
              <a:latin typeface="Omes v3 FM" panose="00000500000000000000" pitchFamily="50" charset="-79"/>
              <a:cs typeface="Omes v3 FM" panose="00000500000000000000" pitchFamily="50" charset="-79"/>
            </a:endParaRPr>
          </a:p>
          <a:p>
            <a:pPr algn="ctr" rtl="1">
              <a:spcBef>
                <a:spcPts val="0"/>
              </a:spcBef>
              <a:spcAft>
                <a:spcPts val="0"/>
              </a:spcAft>
            </a:pPr>
            <a:r>
              <a:rPr lang="he-IL" sz="1800" b="0" i="0" u="none" strike="noStrike" dirty="0">
                <a:solidFill>
                  <a:srgbClr val="513894"/>
                </a:solidFill>
                <a:effectLst/>
                <a:latin typeface="Omes v3 FM" panose="00000500000000000000" pitchFamily="50" charset="-79"/>
                <a:cs typeface="Omes v3 FM" panose="00000500000000000000" pitchFamily="50" charset="-79"/>
              </a:rPr>
              <a:t>פרצה היא לנו דרך</a:t>
            </a:r>
            <a:endParaRPr lang="he-IL" b="0" dirty="0">
              <a:solidFill>
                <a:srgbClr val="513894"/>
              </a:solidFill>
              <a:effectLst/>
              <a:latin typeface="Omes v3 FM" panose="00000500000000000000" pitchFamily="50" charset="-79"/>
              <a:cs typeface="Omes v3 FM" panose="00000500000000000000" pitchFamily="50" charset="-79"/>
            </a:endParaRPr>
          </a:p>
          <a:p>
            <a:pPr algn="ctr" rtl="1">
              <a:spcBef>
                <a:spcPts val="0"/>
              </a:spcBef>
              <a:spcAft>
                <a:spcPts val="0"/>
              </a:spcAft>
            </a:pPr>
            <a:r>
              <a:rPr lang="he-IL" sz="1800" b="0" i="0" u="none" strike="noStrike" dirty="0">
                <a:solidFill>
                  <a:srgbClr val="513894"/>
                </a:solidFill>
                <a:effectLst/>
                <a:latin typeface="Omes v3 FM" panose="00000500000000000000" pitchFamily="50" charset="-79"/>
                <a:cs typeface="Omes v3 FM" panose="00000500000000000000" pitchFamily="50" charset="-79"/>
              </a:rPr>
              <a:t>מלאה חום וחיות</a:t>
            </a:r>
            <a:endParaRPr lang="he-IL" b="0" dirty="0">
              <a:solidFill>
                <a:srgbClr val="513894"/>
              </a:solidFill>
              <a:effectLst/>
              <a:latin typeface="Omes v3 FM" panose="00000500000000000000" pitchFamily="50" charset="-79"/>
              <a:cs typeface="Omes v3 FM" panose="00000500000000000000" pitchFamily="50" charset="-79"/>
            </a:endParaRPr>
          </a:p>
          <a:p>
            <a:pPr algn="ctr" rtl="1">
              <a:spcBef>
                <a:spcPts val="0"/>
              </a:spcBef>
              <a:spcAft>
                <a:spcPts val="0"/>
              </a:spcAft>
            </a:pPr>
            <a:r>
              <a:rPr lang="he-IL" sz="1800" b="0" i="0" u="none" strike="noStrike" dirty="0">
                <a:solidFill>
                  <a:srgbClr val="513894"/>
                </a:solidFill>
                <a:effectLst/>
                <a:latin typeface="Omes v3 FM" panose="00000500000000000000" pitchFamily="50" charset="-79"/>
                <a:cs typeface="Omes v3 FM" panose="00000500000000000000" pitchFamily="50" charset="-79"/>
              </a:rPr>
              <a:t>עבודת השם</a:t>
            </a:r>
            <a:endParaRPr lang="he-IL" b="0" dirty="0">
              <a:solidFill>
                <a:srgbClr val="513894"/>
              </a:solidFill>
              <a:effectLst/>
              <a:latin typeface="Omes v3 FM" panose="00000500000000000000" pitchFamily="50" charset="-79"/>
              <a:cs typeface="Omes v3 FM" panose="00000500000000000000" pitchFamily="50" charset="-79"/>
            </a:endParaRPr>
          </a:p>
          <a:p>
            <a:pPr algn="ctr" rtl="1">
              <a:spcBef>
                <a:spcPts val="0"/>
              </a:spcBef>
              <a:spcAft>
                <a:spcPts val="0"/>
              </a:spcAft>
            </a:pPr>
            <a:r>
              <a:rPr lang="he-IL" sz="1800" b="0" i="0" u="none" strike="noStrike" dirty="0">
                <a:solidFill>
                  <a:srgbClr val="513894"/>
                </a:solidFill>
                <a:effectLst/>
                <a:latin typeface="Omes v3 FM" panose="00000500000000000000" pitchFamily="50" charset="-79"/>
                <a:cs typeface="Omes v3 FM" panose="00000500000000000000" pitchFamily="50" charset="-79"/>
              </a:rPr>
              <a:t>בשמחה, בפנימיות</a:t>
            </a:r>
            <a:endParaRPr lang="he-IL" b="0" dirty="0">
              <a:solidFill>
                <a:srgbClr val="513894"/>
              </a:solidFill>
              <a:effectLst/>
              <a:latin typeface="Omes v3 FM" panose="00000500000000000000" pitchFamily="50" charset="-79"/>
              <a:cs typeface="Omes v3 FM" panose="00000500000000000000" pitchFamily="50" charset="-79"/>
            </a:endParaRPr>
          </a:p>
        </p:txBody>
      </p:sp>
      <p:sp>
        <p:nvSpPr>
          <p:cNvPr id="14" name="תיבת טקסט 13">
            <a:extLst>
              <a:ext uri="{FF2B5EF4-FFF2-40B4-BE49-F238E27FC236}">
                <a16:creationId xmlns:a16="http://schemas.microsoft.com/office/drawing/2014/main" id="{94EADC48-3312-31F8-F4A4-CA47BDB134CD}"/>
              </a:ext>
            </a:extLst>
          </p:cNvPr>
          <p:cNvSpPr txBox="1"/>
          <p:nvPr/>
        </p:nvSpPr>
        <p:spPr>
          <a:xfrm>
            <a:off x="3445907" y="1919169"/>
            <a:ext cx="3343563" cy="2585323"/>
          </a:xfrm>
          <a:prstGeom prst="rect">
            <a:avLst/>
          </a:prstGeom>
          <a:noFill/>
        </p:spPr>
        <p:txBody>
          <a:bodyPr wrap="square" rtlCol="1">
            <a:spAutoFit/>
          </a:bodyPr>
          <a:lstStyle/>
          <a:p>
            <a:pPr algn="ctr" rtl="1">
              <a:spcBef>
                <a:spcPts val="0"/>
              </a:spcBef>
              <a:spcAft>
                <a:spcPts val="0"/>
              </a:spcAft>
            </a:pPr>
            <a:r>
              <a:rPr lang="he-IL" sz="1800" i="0" u="none" strike="noStrike" dirty="0">
                <a:solidFill>
                  <a:srgbClr val="513894"/>
                </a:solidFill>
                <a:effectLst/>
                <a:latin typeface="Omes v3 FM" panose="00000500000000000000" pitchFamily="50" charset="-79"/>
                <a:cs typeface="Omes v3 FM" panose="00000500000000000000" pitchFamily="50" charset="-79"/>
              </a:rPr>
              <a:t>חכמה בינה ודעת</a:t>
            </a:r>
            <a:endParaRPr lang="he-IL" dirty="0">
              <a:solidFill>
                <a:srgbClr val="513894"/>
              </a:solidFill>
              <a:effectLst/>
              <a:latin typeface="Omes v3 FM" panose="00000500000000000000" pitchFamily="50" charset="-79"/>
              <a:cs typeface="Omes v3 FM" panose="00000500000000000000" pitchFamily="50" charset="-79"/>
            </a:endParaRPr>
          </a:p>
          <a:p>
            <a:pPr algn="ctr" rtl="1">
              <a:spcBef>
                <a:spcPts val="0"/>
              </a:spcBef>
              <a:spcAft>
                <a:spcPts val="0"/>
              </a:spcAft>
            </a:pPr>
            <a:r>
              <a:rPr lang="he-IL" sz="1800" i="0" u="none" strike="noStrike" dirty="0">
                <a:solidFill>
                  <a:srgbClr val="513894"/>
                </a:solidFill>
                <a:effectLst/>
                <a:latin typeface="Omes v3 FM" panose="00000500000000000000" pitchFamily="50" charset="-79"/>
                <a:cs typeface="Omes v3 FM" panose="00000500000000000000" pitchFamily="50" charset="-79"/>
              </a:rPr>
              <a:t>המח הוא שליט,</a:t>
            </a:r>
            <a:endParaRPr lang="he-IL" dirty="0">
              <a:solidFill>
                <a:srgbClr val="513894"/>
              </a:solidFill>
              <a:effectLst/>
              <a:latin typeface="Omes v3 FM" panose="00000500000000000000" pitchFamily="50" charset="-79"/>
              <a:cs typeface="Omes v3 FM" panose="00000500000000000000" pitchFamily="50" charset="-79"/>
            </a:endParaRPr>
          </a:p>
          <a:p>
            <a:pPr algn="ctr" rtl="1">
              <a:spcBef>
                <a:spcPts val="0"/>
              </a:spcBef>
              <a:spcAft>
                <a:spcPts val="0"/>
              </a:spcAft>
            </a:pPr>
            <a:r>
              <a:rPr lang="he-IL" sz="1800" i="0" u="none" strike="noStrike" dirty="0">
                <a:solidFill>
                  <a:srgbClr val="513894"/>
                </a:solidFill>
                <a:effectLst/>
                <a:latin typeface="Omes v3 FM" panose="00000500000000000000" pitchFamily="50" charset="-79"/>
                <a:cs typeface="Omes v3 FM" panose="00000500000000000000" pitchFamily="50" charset="-79"/>
              </a:rPr>
              <a:t>לכל אחד ניתן</a:t>
            </a:r>
            <a:endParaRPr lang="he-IL" dirty="0">
              <a:solidFill>
                <a:srgbClr val="513894"/>
              </a:solidFill>
              <a:effectLst/>
              <a:latin typeface="Omes v3 FM" panose="00000500000000000000" pitchFamily="50" charset="-79"/>
              <a:cs typeface="Omes v3 FM" panose="00000500000000000000" pitchFamily="50" charset="-79"/>
            </a:endParaRPr>
          </a:p>
          <a:p>
            <a:pPr algn="ctr" rtl="1">
              <a:spcBef>
                <a:spcPts val="0"/>
              </a:spcBef>
              <a:spcAft>
                <a:spcPts val="0"/>
              </a:spcAft>
            </a:pPr>
            <a:r>
              <a:rPr lang="he-IL" sz="1800" i="0" u="none" strike="noStrike" dirty="0" err="1">
                <a:solidFill>
                  <a:srgbClr val="513894"/>
                </a:solidFill>
                <a:effectLst/>
                <a:latin typeface="Omes v3 FM" panose="00000500000000000000" pitchFamily="50" charset="-79"/>
                <a:cs typeface="Omes v3 FM" panose="00000500000000000000" pitchFamily="50" charset="-79"/>
              </a:rPr>
              <a:t>הכח</a:t>
            </a:r>
            <a:r>
              <a:rPr lang="he-IL" sz="1800" i="0" u="none" strike="noStrike" dirty="0">
                <a:solidFill>
                  <a:srgbClr val="513894"/>
                </a:solidFill>
                <a:effectLst/>
                <a:latin typeface="Omes v3 FM" panose="00000500000000000000" pitchFamily="50" charset="-79"/>
                <a:cs typeface="Omes v3 FM" panose="00000500000000000000" pitchFamily="50" charset="-79"/>
              </a:rPr>
              <a:t> להחליט</a:t>
            </a:r>
            <a:endParaRPr lang="he-IL" dirty="0">
              <a:solidFill>
                <a:srgbClr val="513894"/>
              </a:solidFill>
              <a:effectLst/>
              <a:latin typeface="Omes v3 FM" panose="00000500000000000000" pitchFamily="50" charset="-79"/>
              <a:cs typeface="Omes v3 FM" panose="00000500000000000000" pitchFamily="50" charset="-79"/>
            </a:endParaRPr>
          </a:p>
          <a:p>
            <a:pPr algn="ctr" rtl="1">
              <a:spcBef>
                <a:spcPts val="0"/>
              </a:spcBef>
              <a:spcAft>
                <a:spcPts val="0"/>
              </a:spcAft>
            </a:pPr>
            <a:r>
              <a:rPr lang="he-IL" sz="1800" i="0" u="none" strike="noStrike" dirty="0">
                <a:solidFill>
                  <a:srgbClr val="513894"/>
                </a:solidFill>
                <a:effectLst/>
                <a:latin typeface="Omes v3 FM" panose="00000500000000000000" pitchFamily="50" charset="-79"/>
                <a:cs typeface="Omes v3 FM" panose="00000500000000000000" pitchFamily="50" charset="-79"/>
              </a:rPr>
              <a:t> </a:t>
            </a:r>
            <a:endParaRPr lang="he-IL" dirty="0">
              <a:solidFill>
                <a:srgbClr val="513894"/>
              </a:solidFill>
              <a:effectLst/>
              <a:latin typeface="Omes v3 FM" panose="00000500000000000000" pitchFamily="50" charset="-79"/>
              <a:cs typeface="Omes v3 FM" panose="00000500000000000000" pitchFamily="50" charset="-79"/>
            </a:endParaRPr>
          </a:p>
          <a:p>
            <a:pPr algn="ctr" rtl="1">
              <a:spcBef>
                <a:spcPts val="0"/>
              </a:spcBef>
              <a:spcAft>
                <a:spcPts val="0"/>
              </a:spcAft>
            </a:pPr>
            <a:r>
              <a:rPr lang="he-IL" sz="1800" i="0" u="none" strike="noStrike" dirty="0">
                <a:solidFill>
                  <a:srgbClr val="513894"/>
                </a:solidFill>
                <a:effectLst/>
                <a:latin typeface="Omes v3 FM" panose="00000500000000000000" pitchFamily="50" charset="-79"/>
                <a:cs typeface="Omes v3 FM" panose="00000500000000000000" pitchFamily="50" charset="-79"/>
              </a:rPr>
              <a:t>יחד נשלב</a:t>
            </a:r>
            <a:endParaRPr lang="he-IL" dirty="0">
              <a:solidFill>
                <a:srgbClr val="513894"/>
              </a:solidFill>
              <a:effectLst/>
              <a:latin typeface="Omes v3 FM" panose="00000500000000000000" pitchFamily="50" charset="-79"/>
              <a:cs typeface="Omes v3 FM" panose="00000500000000000000" pitchFamily="50" charset="-79"/>
            </a:endParaRPr>
          </a:p>
          <a:p>
            <a:pPr algn="ctr" rtl="1">
              <a:spcBef>
                <a:spcPts val="0"/>
              </a:spcBef>
              <a:spcAft>
                <a:spcPts val="0"/>
              </a:spcAft>
            </a:pPr>
            <a:r>
              <a:rPr lang="he-IL" sz="1800" i="0" u="none" strike="noStrike" dirty="0">
                <a:solidFill>
                  <a:srgbClr val="513894"/>
                </a:solidFill>
                <a:effectLst/>
                <a:latin typeface="Omes v3 FM" panose="00000500000000000000" pitchFamily="50" charset="-79"/>
                <a:cs typeface="Omes v3 FM" panose="00000500000000000000" pitchFamily="50" charset="-79"/>
              </a:rPr>
              <a:t>המח והלב,</a:t>
            </a:r>
            <a:endParaRPr lang="he-IL" dirty="0">
              <a:solidFill>
                <a:srgbClr val="513894"/>
              </a:solidFill>
              <a:effectLst/>
              <a:latin typeface="Omes v3 FM" panose="00000500000000000000" pitchFamily="50" charset="-79"/>
              <a:cs typeface="Omes v3 FM" panose="00000500000000000000" pitchFamily="50" charset="-79"/>
            </a:endParaRPr>
          </a:p>
          <a:p>
            <a:pPr algn="ctr" rtl="1">
              <a:spcBef>
                <a:spcPts val="0"/>
              </a:spcBef>
              <a:spcAft>
                <a:spcPts val="0"/>
              </a:spcAft>
            </a:pPr>
            <a:r>
              <a:rPr lang="he-IL" sz="1800" i="0" u="none" strike="noStrike" dirty="0">
                <a:solidFill>
                  <a:srgbClr val="513894"/>
                </a:solidFill>
                <a:effectLst/>
                <a:latin typeface="Omes v3 FM" panose="00000500000000000000" pitchFamily="50" charset="-79"/>
                <a:cs typeface="Omes v3 FM" panose="00000500000000000000" pitchFamily="50" charset="-79"/>
              </a:rPr>
              <a:t>מצווה ועוד מצווה</a:t>
            </a:r>
            <a:endParaRPr lang="he-IL" dirty="0">
              <a:solidFill>
                <a:srgbClr val="513894"/>
              </a:solidFill>
              <a:effectLst/>
              <a:latin typeface="Omes v3 FM" panose="00000500000000000000" pitchFamily="50" charset="-79"/>
              <a:cs typeface="Omes v3 FM" panose="00000500000000000000" pitchFamily="50" charset="-79"/>
            </a:endParaRPr>
          </a:p>
          <a:p>
            <a:pPr algn="ctr" rtl="1">
              <a:spcBef>
                <a:spcPts val="0"/>
              </a:spcBef>
              <a:spcAft>
                <a:spcPts val="0"/>
              </a:spcAft>
            </a:pPr>
            <a:r>
              <a:rPr lang="he-IL" sz="1800" i="0" u="none" strike="noStrike" dirty="0">
                <a:solidFill>
                  <a:srgbClr val="513894"/>
                </a:solidFill>
                <a:effectLst/>
                <a:latin typeface="Omes v3 FM" panose="00000500000000000000" pitchFamily="50" charset="-79"/>
                <a:cs typeface="Omes v3 FM" panose="00000500000000000000" pitchFamily="50" charset="-79"/>
              </a:rPr>
              <a:t>במחשבה ואהבה</a:t>
            </a:r>
            <a:endParaRPr lang="he-IL" dirty="0">
              <a:solidFill>
                <a:srgbClr val="513894"/>
              </a:solidFill>
              <a:effectLst/>
              <a:latin typeface="Omes v3 FM" panose="00000500000000000000" pitchFamily="50" charset="-79"/>
              <a:cs typeface="Omes v3 FM" panose="00000500000000000000" pitchFamily="50" charset="-79"/>
            </a:endParaRPr>
          </a:p>
        </p:txBody>
      </p:sp>
      <p:sp>
        <p:nvSpPr>
          <p:cNvPr id="15" name="תיבת טקסט 14">
            <a:extLst>
              <a:ext uri="{FF2B5EF4-FFF2-40B4-BE49-F238E27FC236}">
                <a16:creationId xmlns:a16="http://schemas.microsoft.com/office/drawing/2014/main" id="{7D437750-7C9F-A82E-3BCB-81A40EF45C23}"/>
              </a:ext>
            </a:extLst>
          </p:cNvPr>
          <p:cNvSpPr txBox="1"/>
          <p:nvPr/>
        </p:nvSpPr>
        <p:spPr>
          <a:xfrm>
            <a:off x="5341363" y="4755864"/>
            <a:ext cx="3343563" cy="1754326"/>
          </a:xfrm>
          <a:prstGeom prst="rect">
            <a:avLst/>
          </a:prstGeom>
          <a:noFill/>
        </p:spPr>
        <p:txBody>
          <a:bodyPr wrap="square" rtlCol="1">
            <a:spAutoFit/>
          </a:bodyPr>
          <a:lstStyle/>
          <a:p>
            <a:pPr algn="ctr" rtl="1">
              <a:spcBef>
                <a:spcPts val="0"/>
              </a:spcBef>
              <a:spcAft>
                <a:spcPts val="0"/>
              </a:spcAft>
            </a:pPr>
            <a:r>
              <a:rPr lang="he-IL" sz="1800" b="0" i="0" u="none" strike="noStrike" dirty="0">
                <a:solidFill>
                  <a:srgbClr val="513894"/>
                </a:solidFill>
                <a:effectLst/>
                <a:latin typeface="Omes v3 FM DemiBold" panose="00000700000000000000" pitchFamily="50" charset="-79"/>
                <a:cs typeface="Omes v3 FM DemiBold" panose="00000700000000000000" pitchFamily="50" charset="-79"/>
              </a:rPr>
              <a:t>נזכור תמיד,</a:t>
            </a:r>
            <a:br>
              <a:rPr lang="he-IL" sz="1800" b="0" i="0" u="none" strike="noStrike" dirty="0">
                <a:solidFill>
                  <a:srgbClr val="513894"/>
                </a:solidFill>
                <a:effectLst/>
                <a:latin typeface="Omes v3 FM DemiBold" panose="00000700000000000000" pitchFamily="50" charset="-79"/>
                <a:cs typeface="Omes v3 FM DemiBold" panose="00000700000000000000" pitchFamily="50" charset="-79"/>
              </a:rPr>
            </a:br>
            <a:r>
              <a:rPr lang="he-IL" sz="1800" b="0" i="0" u="none" strike="noStrike" dirty="0">
                <a:solidFill>
                  <a:srgbClr val="513894"/>
                </a:solidFill>
                <a:effectLst/>
                <a:latin typeface="Omes v3 FM DemiBold" panose="00000700000000000000" pitchFamily="50" charset="-79"/>
                <a:cs typeface="Omes v3 FM DemiBold" panose="00000700000000000000" pitchFamily="50" charset="-79"/>
              </a:rPr>
              <a:t>נקדים המחשבה למעשה</a:t>
            </a:r>
            <a:endParaRPr lang="he-IL" b="0" dirty="0">
              <a:solidFill>
                <a:srgbClr val="513894"/>
              </a:solidFill>
              <a:effectLst/>
              <a:latin typeface="Omes v3 FM DemiBold" panose="00000700000000000000" pitchFamily="50" charset="-79"/>
              <a:cs typeface="Omes v3 FM DemiBold" panose="00000700000000000000" pitchFamily="50" charset="-79"/>
            </a:endParaRPr>
          </a:p>
          <a:p>
            <a:pPr algn="ctr" rtl="1">
              <a:spcBef>
                <a:spcPts val="0"/>
              </a:spcBef>
              <a:spcAft>
                <a:spcPts val="0"/>
              </a:spcAft>
            </a:pPr>
            <a:r>
              <a:rPr lang="he-IL" sz="1800" b="0" i="0" u="none" strike="noStrike" dirty="0">
                <a:solidFill>
                  <a:srgbClr val="513894"/>
                </a:solidFill>
                <a:effectLst/>
                <a:latin typeface="Omes v3 FM DemiBold" panose="00000700000000000000" pitchFamily="50" charset="-79"/>
                <a:cs typeface="Omes v3 FM DemiBold" panose="00000700000000000000" pitchFamily="50" charset="-79"/>
              </a:rPr>
              <a:t>לפני כל פעולה.</a:t>
            </a:r>
            <a:endParaRPr lang="he-IL" b="0" dirty="0">
              <a:solidFill>
                <a:srgbClr val="513894"/>
              </a:solidFill>
              <a:effectLst/>
              <a:latin typeface="Omes v3 FM DemiBold" panose="00000700000000000000" pitchFamily="50" charset="-79"/>
              <a:cs typeface="Omes v3 FM DemiBold" panose="00000700000000000000" pitchFamily="50" charset="-79"/>
            </a:endParaRPr>
          </a:p>
          <a:p>
            <a:pPr algn="ctr" rtl="1">
              <a:spcBef>
                <a:spcPts val="0"/>
              </a:spcBef>
              <a:spcAft>
                <a:spcPts val="0"/>
              </a:spcAft>
            </a:pPr>
            <a:r>
              <a:rPr lang="he-IL" sz="1800" b="0" i="0" u="none" strike="noStrike" dirty="0">
                <a:solidFill>
                  <a:srgbClr val="513894"/>
                </a:solidFill>
                <a:effectLst/>
                <a:latin typeface="Omes v3 FM DemiBold" panose="00000700000000000000" pitchFamily="50" charset="-79"/>
                <a:cs typeface="Omes v3 FM DemiBold" panose="00000700000000000000" pitchFamily="50" charset="-79"/>
              </a:rPr>
              <a:t>ברשת </a:t>
            </a:r>
            <a:r>
              <a:rPr lang="he-IL" sz="1800" b="0" i="0" u="none" strike="noStrike" dirty="0" err="1">
                <a:solidFill>
                  <a:srgbClr val="513894"/>
                </a:solidFill>
                <a:effectLst/>
                <a:latin typeface="Omes v3 FM DemiBold" panose="00000700000000000000" pitchFamily="50" charset="-79"/>
                <a:cs typeface="Omes v3 FM DemiBold" panose="00000700000000000000" pitchFamily="50" charset="-79"/>
              </a:rPr>
              <a:t>אהלי</a:t>
            </a:r>
            <a:r>
              <a:rPr lang="he-IL" sz="1800" b="0" i="0" u="none" strike="noStrike" dirty="0">
                <a:solidFill>
                  <a:srgbClr val="513894"/>
                </a:solidFill>
                <a:effectLst/>
                <a:latin typeface="Omes v3 FM DemiBold" panose="00000700000000000000" pitchFamily="50" charset="-79"/>
                <a:cs typeface="Omes v3 FM DemiBold" panose="00000700000000000000" pitchFamily="50" charset="-79"/>
              </a:rPr>
              <a:t> יוסף יצחק</a:t>
            </a:r>
            <a:br>
              <a:rPr lang="he-IL" sz="1800" b="0" i="0" u="none" strike="noStrike" dirty="0">
                <a:solidFill>
                  <a:srgbClr val="513894"/>
                </a:solidFill>
                <a:effectLst/>
                <a:latin typeface="Omes v3 FM DemiBold" panose="00000700000000000000" pitchFamily="50" charset="-79"/>
                <a:cs typeface="Omes v3 FM DemiBold" panose="00000700000000000000" pitchFamily="50" charset="-79"/>
              </a:rPr>
            </a:br>
            <a:r>
              <a:rPr lang="he-IL" sz="1800" b="0" i="0" u="none" strike="noStrike" dirty="0">
                <a:solidFill>
                  <a:srgbClr val="513894"/>
                </a:solidFill>
                <a:effectLst/>
                <a:latin typeface="Omes v3 FM DemiBold" panose="00000700000000000000" pitchFamily="50" charset="-79"/>
                <a:cs typeface="Omes v3 FM DemiBold" panose="00000700000000000000" pitchFamily="50" charset="-79"/>
              </a:rPr>
              <a:t>בשנת הקהל</a:t>
            </a:r>
            <a:endParaRPr lang="he-IL" b="0" dirty="0">
              <a:solidFill>
                <a:srgbClr val="513894"/>
              </a:solidFill>
              <a:effectLst/>
              <a:latin typeface="Omes v3 FM DemiBold" panose="00000700000000000000" pitchFamily="50" charset="-79"/>
              <a:cs typeface="Omes v3 FM DemiBold" panose="00000700000000000000" pitchFamily="50" charset="-79"/>
            </a:endParaRPr>
          </a:p>
          <a:p>
            <a:pPr algn="ctr" rtl="1">
              <a:spcBef>
                <a:spcPts val="0"/>
              </a:spcBef>
              <a:spcAft>
                <a:spcPts val="0"/>
              </a:spcAft>
            </a:pPr>
            <a:r>
              <a:rPr lang="he-IL" sz="1800" b="0" i="0" u="none" strike="noStrike" dirty="0">
                <a:solidFill>
                  <a:srgbClr val="513894"/>
                </a:solidFill>
                <a:effectLst/>
                <a:latin typeface="Omes v3 FM DemiBold" panose="00000700000000000000" pitchFamily="50" charset="-79"/>
                <a:cs typeface="Omes v3 FM DemiBold" panose="00000700000000000000" pitchFamily="50" charset="-79"/>
              </a:rPr>
              <a:t>נביא הגאולה</a:t>
            </a:r>
            <a:endParaRPr lang="he-IL" b="0" dirty="0">
              <a:solidFill>
                <a:srgbClr val="513894"/>
              </a:solidFill>
              <a:effectLst/>
              <a:latin typeface="Omes v3 FM DemiBold" panose="00000700000000000000" pitchFamily="50" charset="-79"/>
              <a:cs typeface="Omes v3 FM DemiBold" panose="00000700000000000000" pitchFamily="50" charset="-79"/>
            </a:endParaRPr>
          </a:p>
        </p:txBody>
      </p:sp>
      <p:pic>
        <p:nvPicPr>
          <p:cNvPr id="2" name="מתוקן ג'ינגל יט כסליו">
            <a:hlinkClick r:id="" action="ppaction://media"/>
            <a:extLst>
              <a:ext uri="{FF2B5EF4-FFF2-40B4-BE49-F238E27FC236}">
                <a16:creationId xmlns:a16="http://schemas.microsoft.com/office/drawing/2014/main" id="{53AD640B-344F-E98B-E490-52FDD7CEC4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021490" y="5692188"/>
            <a:ext cx="487362" cy="487362"/>
          </a:xfrm>
          <a:prstGeom prst="rect">
            <a:avLst/>
          </a:prstGeom>
        </p:spPr>
      </p:pic>
      <p:sp>
        <p:nvSpPr>
          <p:cNvPr id="4" name="מלבן 3">
            <a:extLst>
              <a:ext uri="{FF2B5EF4-FFF2-40B4-BE49-F238E27FC236}">
                <a16:creationId xmlns:a16="http://schemas.microsoft.com/office/drawing/2014/main" id="{DAE71468-D132-66FB-91DF-2B34746C6F37}"/>
              </a:ext>
            </a:extLst>
          </p:cNvPr>
          <p:cNvSpPr/>
          <p:nvPr/>
        </p:nvSpPr>
        <p:spPr>
          <a:xfrm>
            <a:off x="9578542" y="5935869"/>
            <a:ext cx="1476000" cy="487362"/>
          </a:xfrm>
          <a:prstGeom prst="rect">
            <a:avLst/>
          </a:prstGeom>
          <a:solidFill>
            <a:srgbClr val="7BD0DF"/>
          </a:solidFill>
          <a:ln>
            <a:noFill/>
          </a:ln>
          <a:effectLst>
            <a:outerShdw blurRad="50800" dist="38100" dir="2700000" algn="tl" rotWithShape="0">
              <a:prstClr val="black">
                <a:alpha val="40000"/>
              </a:prstClr>
            </a:outerShd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lnSpc>
                <a:spcPts val="3400"/>
              </a:lnSpc>
            </a:pPr>
            <a:r>
              <a:rPr lang="he-IL" sz="2400" dirty="0">
                <a:solidFill>
                  <a:srgbClr val="513894"/>
                </a:solidFill>
                <a:latin typeface="Omes v3 FM" panose="00000500000000000000" pitchFamily="50" charset="-79"/>
                <a:cs typeface="Omes v3 FM" panose="00000500000000000000" pitchFamily="50" charset="-79"/>
              </a:rPr>
              <a:t>לשמיעה</a:t>
            </a:r>
          </a:p>
        </p:txBody>
      </p:sp>
    </p:spTree>
    <p:extLst>
      <p:ext uri="{BB962C8B-B14F-4D97-AF65-F5344CB8AC3E}">
        <p14:creationId xmlns:p14="http://schemas.microsoft.com/office/powerpoint/2010/main" val="1103567729"/>
      </p:ext>
    </p:extLst>
  </p:cSld>
  <p:clrMapOvr>
    <a:masterClrMapping/>
  </p:clrMapOvr>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2"/>
                </p:tgtEl>
              </p:cMediaNode>
            </p:audio>
            <p:seq concurrent="1" nextAc="seek">
              <p:cTn id="3" restart="whenNotActive" fill="hold" evtFilter="cancelBubble" nodeType="interactiveSeq">
                <p:stCondLst>
                  <p:cond evt="onClick" delay="0">
                    <p:tgtEl>
                      <p:spTgt spid="4"/>
                    </p:tgtEl>
                  </p:cond>
                </p:stCondLst>
                <p:endSync evt="end" delay="0">
                  <p:rtn val="all"/>
                </p:endSync>
                <p:childTnLst>
                  <p:par>
                    <p:cTn id="4" fill="hold">
                      <p:stCondLst>
                        <p:cond delay="0"/>
                      </p:stCondLst>
                      <p:childTnLst>
                        <p:par>
                          <p:cTn id="5" fill="hold">
                            <p:stCondLst>
                              <p:cond delay="0"/>
                            </p:stCondLst>
                            <p:childTnLst>
                              <p:par>
                                <p:cTn id="6" presetID="1" presetClass="mediacall" presetSubtype="0" fill="hold" nodeType="clickEffect">
                                  <p:stCondLst>
                                    <p:cond delay="0"/>
                                  </p:stCondLst>
                                  <p:childTnLst>
                                    <p:cmd type="call" cmd="playFrom(0.0)">
                                      <p:cBhvr>
                                        <p:cTn id="7" dur="134336" fill="hold"/>
                                        <p:tgtEl>
                                          <p:spTgt spid="2"/>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קבוצה 10">
            <a:extLst>
              <a:ext uri="{FF2B5EF4-FFF2-40B4-BE49-F238E27FC236}">
                <a16:creationId xmlns:a16="http://schemas.microsoft.com/office/drawing/2014/main" id="{68CBB1C6-DBBC-2196-7468-BEFB5FB33022}"/>
              </a:ext>
            </a:extLst>
          </p:cNvPr>
          <p:cNvGrpSpPr/>
          <p:nvPr/>
        </p:nvGrpSpPr>
        <p:grpSpPr>
          <a:xfrm>
            <a:off x="-1" y="1"/>
            <a:ext cx="12192000" cy="6858000"/>
            <a:chOff x="-1" y="1"/>
            <a:chExt cx="12192000" cy="6858000"/>
          </a:xfrm>
        </p:grpSpPr>
        <p:pic>
          <p:nvPicPr>
            <p:cNvPr id="5" name="תמונה 4">
              <a:extLst>
                <a:ext uri="{FF2B5EF4-FFF2-40B4-BE49-F238E27FC236}">
                  <a16:creationId xmlns:a16="http://schemas.microsoft.com/office/drawing/2014/main" id="{A6C731E4-8893-9F6B-F5D8-CA6835D7E279}"/>
                </a:ext>
              </a:extLst>
            </p:cNvPr>
            <p:cNvPicPr>
              <a:picLocks noChangeAspect="1"/>
            </p:cNvPicPr>
            <p:nvPr/>
          </p:nvPicPr>
          <p:blipFill rotWithShape="1">
            <a:blip r:embed="rId3">
              <a:extLst>
                <a:ext uri="{28A0092B-C50C-407E-A947-70E740481C1C}">
                  <a14:useLocalDpi xmlns:a14="http://schemas.microsoft.com/office/drawing/2010/main" val="0"/>
                </a:ext>
              </a:extLst>
            </a:blip>
            <a:srcRect l="5698" t="5874" r="3670" b="3494"/>
            <a:stretch/>
          </p:blipFill>
          <p:spPr>
            <a:xfrm flipH="1">
              <a:off x="-1" y="1"/>
              <a:ext cx="12192000" cy="6858000"/>
            </a:xfrm>
            <a:prstGeom prst="rect">
              <a:avLst/>
            </a:prstGeom>
          </p:spPr>
        </p:pic>
        <p:grpSp>
          <p:nvGrpSpPr>
            <p:cNvPr id="9" name="קבוצה 8">
              <a:extLst>
                <a:ext uri="{FF2B5EF4-FFF2-40B4-BE49-F238E27FC236}">
                  <a16:creationId xmlns:a16="http://schemas.microsoft.com/office/drawing/2014/main" id="{B66C077D-C6F5-32BC-C035-0F9D2EFE0D98}"/>
                </a:ext>
              </a:extLst>
            </p:cNvPr>
            <p:cNvGrpSpPr/>
            <p:nvPr/>
          </p:nvGrpSpPr>
          <p:grpSpPr>
            <a:xfrm>
              <a:off x="218430" y="3775439"/>
              <a:ext cx="2815358" cy="3013575"/>
              <a:chOff x="218430" y="3775439"/>
              <a:chExt cx="2815358" cy="3013575"/>
            </a:xfrm>
          </p:grpSpPr>
          <p:sp>
            <p:nvSpPr>
              <p:cNvPr id="7" name="אליפסה 6">
                <a:extLst>
                  <a:ext uri="{FF2B5EF4-FFF2-40B4-BE49-F238E27FC236}">
                    <a16:creationId xmlns:a16="http://schemas.microsoft.com/office/drawing/2014/main" id="{B43B5AD2-CC9F-DF23-991A-BC85A99AC3CE}"/>
                  </a:ext>
                </a:extLst>
              </p:cNvPr>
              <p:cNvSpPr/>
              <p:nvPr/>
            </p:nvSpPr>
            <p:spPr>
              <a:xfrm>
                <a:off x="664075" y="4847053"/>
                <a:ext cx="1652337" cy="1690271"/>
              </a:xfrm>
              <a:prstGeom prst="ellipse">
                <a:avLst/>
              </a:prstGeom>
              <a:solidFill>
                <a:srgbClr val="7BD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id="{D100E522-E2D6-E0B5-9F82-06A0079D7976}"/>
                  </a:ext>
                </a:extLst>
              </p:cNvPr>
              <p:cNvSpPr/>
              <p:nvPr/>
            </p:nvSpPr>
            <p:spPr>
              <a:xfrm rot="20485123">
                <a:off x="1922538" y="3775439"/>
                <a:ext cx="1111250" cy="3013575"/>
              </a:xfrm>
              <a:prstGeom prst="ellipse">
                <a:avLst/>
              </a:prstGeom>
              <a:solidFill>
                <a:srgbClr val="EA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F67769F3-CFE6-4B3E-B468-FD9CA9CDD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30" y="4575969"/>
                <a:ext cx="2513975" cy="2190750"/>
              </a:xfrm>
              <a:prstGeom prst="rect">
                <a:avLst/>
              </a:prstGeom>
            </p:spPr>
          </p:pic>
        </p:grpSp>
      </p:grpSp>
      <p:sp>
        <p:nvSpPr>
          <p:cNvPr id="31" name="תיבת טקסט 30">
            <a:extLst>
              <a:ext uri="{FF2B5EF4-FFF2-40B4-BE49-F238E27FC236}">
                <a16:creationId xmlns:a16="http://schemas.microsoft.com/office/drawing/2014/main" id="{3AF3F9FA-E2A7-FE5A-D6B3-9691C97B5D93}"/>
              </a:ext>
            </a:extLst>
          </p:cNvPr>
          <p:cNvSpPr txBox="1"/>
          <p:nvPr/>
        </p:nvSpPr>
        <p:spPr>
          <a:xfrm>
            <a:off x="4814141" y="470576"/>
            <a:ext cx="4386469" cy="567463"/>
          </a:xfrm>
          <a:prstGeom prst="rect">
            <a:avLst/>
          </a:prstGeom>
          <a:noFill/>
        </p:spPr>
        <p:txBody>
          <a:bodyPr wrap="square">
            <a:spAutoFit/>
          </a:bodyPr>
          <a:lstStyle/>
          <a:p>
            <a:pPr algn="ctr">
              <a:lnSpc>
                <a:spcPts val="3500"/>
              </a:lnSpc>
              <a:spcAft>
                <a:spcPts val="600"/>
              </a:spcAft>
            </a:pPr>
            <a:r>
              <a:rPr lang="he-IL" sz="3600" dirty="0">
                <a:solidFill>
                  <a:srgbClr val="513894"/>
                </a:solidFill>
                <a:latin typeface="Omes v3 FM Stencil" panose="00000900000000000000" pitchFamily="50" charset="-79"/>
                <a:cs typeface="Omes v3 FM Stencil" panose="00000900000000000000" pitchFamily="50" charset="-79"/>
              </a:rPr>
              <a:t>לימוד יומי</a:t>
            </a:r>
          </a:p>
        </p:txBody>
      </p:sp>
      <p:sp>
        <p:nvSpPr>
          <p:cNvPr id="33" name="מלבן 32">
            <a:extLst>
              <a:ext uri="{FF2B5EF4-FFF2-40B4-BE49-F238E27FC236}">
                <a16:creationId xmlns:a16="http://schemas.microsoft.com/office/drawing/2014/main" id="{8E6A31DE-DC52-16EA-ECE8-99FFC3F2BC4E}"/>
              </a:ext>
            </a:extLst>
          </p:cNvPr>
          <p:cNvSpPr/>
          <p:nvPr/>
        </p:nvSpPr>
        <p:spPr>
          <a:xfrm>
            <a:off x="5711375" y="952615"/>
            <a:ext cx="2592000" cy="373337"/>
          </a:xfrm>
          <a:prstGeom prst="rect">
            <a:avLst/>
          </a:prstGeom>
          <a:solidFill>
            <a:srgbClr val="513894"/>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32" name="תיבת טקסט 31">
            <a:extLst>
              <a:ext uri="{FF2B5EF4-FFF2-40B4-BE49-F238E27FC236}">
                <a16:creationId xmlns:a16="http://schemas.microsoft.com/office/drawing/2014/main" id="{D0F3CF2B-F5FE-56D8-8002-FEAE8EDE0843}"/>
              </a:ext>
            </a:extLst>
          </p:cNvPr>
          <p:cNvSpPr txBox="1"/>
          <p:nvPr/>
        </p:nvSpPr>
        <p:spPr>
          <a:xfrm>
            <a:off x="5938981" y="863283"/>
            <a:ext cx="2136788" cy="513602"/>
          </a:xfrm>
          <a:prstGeom prst="rect">
            <a:avLst/>
          </a:prstGeom>
          <a:noFill/>
        </p:spPr>
        <p:txBody>
          <a:bodyPr wrap="square">
            <a:spAutoFit/>
          </a:bodyPr>
          <a:lstStyle/>
          <a:p>
            <a:pPr algn="ctr">
              <a:lnSpc>
                <a:spcPts val="3500"/>
              </a:lnSpc>
              <a:spcAft>
                <a:spcPts val="600"/>
              </a:spcAft>
            </a:pPr>
            <a:r>
              <a:rPr lang="he-IL" sz="2200" dirty="0">
                <a:solidFill>
                  <a:srgbClr val="F2F9FA"/>
                </a:solidFill>
                <a:latin typeface="Omes v3 FM DemiBold" panose="00000700000000000000" pitchFamily="50" charset="-79"/>
                <a:cs typeface="Omes v3 FM DemiBold" panose="00000700000000000000" pitchFamily="50" charset="-79"/>
              </a:rPr>
              <a:t>י"ג – י"ח כסלו</a:t>
            </a:r>
          </a:p>
        </p:txBody>
      </p:sp>
      <p:sp>
        <p:nvSpPr>
          <p:cNvPr id="2" name="תיבת טקסט 1">
            <a:extLst>
              <a:ext uri="{FF2B5EF4-FFF2-40B4-BE49-F238E27FC236}">
                <a16:creationId xmlns:a16="http://schemas.microsoft.com/office/drawing/2014/main" id="{EC719A6E-3A54-0BF8-76C7-9E46AB661646}"/>
              </a:ext>
            </a:extLst>
          </p:cNvPr>
          <p:cNvSpPr txBox="1"/>
          <p:nvPr/>
        </p:nvSpPr>
        <p:spPr>
          <a:xfrm>
            <a:off x="6262255" y="1587303"/>
            <a:ext cx="4720476" cy="5216813"/>
          </a:xfrm>
          <a:prstGeom prst="rect">
            <a:avLst/>
          </a:prstGeom>
          <a:noFill/>
        </p:spPr>
        <p:txBody>
          <a:bodyPr wrap="square">
            <a:spAutoFit/>
          </a:bodyPr>
          <a:lstStyle/>
          <a:p>
            <a:pPr algn="just">
              <a:lnSpc>
                <a:spcPts val="3500"/>
              </a:lnSpc>
              <a:spcAft>
                <a:spcPts val="1200"/>
              </a:spcAft>
            </a:pPr>
            <a:r>
              <a:rPr lang="he-IL" sz="2800" dirty="0">
                <a:solidFill>
                  <a:srgbClr val="513894"/>
                </a:solidFill>
                <a:latin typeface="Omes v3 FM Rounded" panose="00000700000000000000" pitchFamily="50" charset="-79"/>
                <a:cs typeface="Omes v3 FM Rounded" panose="00000700000000000000" pitchFamily="50" charset="-79"/>
              </a:rPr>
              <a:t>במשך חמישה ימים, נקיים בכיתות לימוד יומי (כעשרים דקות).</a:t>
            </a:r>
          </a:p>
          <a:p>
            <a:pPr algn="just">
              <a:lnSpc>
                <a:spcPts val="3500"/>
              </a:lnSpc>
              <a:spcAft>
                <a:spcPts val="1200"/>
              </a:spcAft>
            </a:pPr>
            <a:r>
              <a:rPr lang="he-IL" sz="2800" dirty="0">
                <a:solidFill>
                  <a:srgbClr val="513894"/>
                </a:solidFill>
                <a:latin typeface="Omes v3 FM Rounded" panose="00000700000000000000" pitchFamily="50" charset="-79"/>
                <a:cs typeface="Omes v3 FM Rounded" panose="00000700000000000000" pitchFamily="50" charset="-79"/>
              </a:rPr>
              <a:t>בכל יום נלמד נדבך נוסף בדרך להבנת המושג "מח שליט על הלב", כפי המפורט ברציונל.</a:t>
            </a:r>
          </a:p>
          <a:p>
            <a:pPr algn="just">
              <a:spcAft>
                <a:spcPts val="1200"/>
              </a:spcAft>
            </a:pPr>
            <a:r>
              <a:rPr lang="he-IL" sz="2800" dirty="0">
                <a:solidFill>
                  <a:srgbClr val="DE672B"/>
                </a:solidFill>
                <a:latin typeface="Omes v3 FM Rounded" panose="00000700000000000000" pitchFamily="50" charset="-79"/>
                <a:cs typeface="Omes v3 FM Rounded" panose="00000700000000000000" pitchFamily="50" charset="-79"/>
              </a:rPr>
              <a:t>הלימוד ייערך בעזרת מצגת יומית, וכרטיס יומי לתלמיד.</a:t>
            </a:r>
          </a:p>
          <a:p>
            <a:pPr algn="just">
              <a:spcAft>
                <a:spcPts val="1200"/>
              </a:spcAft>
            </a:pPr>
            <a:r>
              <a:rPr lang="he-IL" sz="2200" dirty="0">
                <a:solidFill>
                  <a:srgbClr val="DE672B"/>
                </a:solidFill>
                <a:latin typeface="Omes v3 FM Rounded" panose="00000700000000000000" pitchFamily="50" charset="-79"/>
                <a:cs typeface="Omes v3 FM Rounded" panose="00000700000000000000" pitchFamily="50" charset="-79"/>
              </a:rPr>
              <a:t>(הכרטיס יופיע באתר להדפסה עצמית, ויהיה בגודל 5</a:t>
            </a:r>
            <a:r>
              <a:rPr lang="en-US" sz="2200" b="1" dirty="0">
                <a:solidFill>
                  <a:srgbClr val="DE672B"/>
                </a:solidFill>
                <a:cs typeface="Omes v3 FM Rounded" panose="00000700000000000000" pitchFamily="50" charset="-79"/>
              </a:rPr>
              <a:t>A</a:t>
            </a:r>
            <a:r>
              <a:rPr lang="he-IL" sz="2200" dirty="0">
                <a:solidFill>
                  <a:srgbClr val="DE672B"/>
                </a:solidFill>
                <a:latin typeface="Omes v3 FM Rounded" panose="00000700000000000000" pitchFamily="50" charset="-79"/>
                <a:cs typeface="Omes v3 FM Rounded" panose="00000700000000000000" pitchFamily="50" charset="-79"/>
              </a:rPr>
              <a:t> דו צידי – שני כרטיסים בדף)</a:t>
            </a:r>
          </a:p>
        </p:txBody>
      </p:sp>
      <p:pic>
        <p:nvPicPr>
          <p:cNvPr id="6" name="תמונה 5">
            <a:extLst>
              <a:ext uri="{FF2B5EF4-FFF2-40B4-BE49-F238E27FC236}">
                <a16:creationId xmlns:a16="http://schemas.microsoft.com/office/drawing/2014/main" id="{F6FEBC47-DC26-4B96-3F04-25EFC4AAB8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84963" y="1705074"/>
            <a:ext cx="2370894" cy="491386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9067084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קבוצה 10">
            <a:extLst>
              <a:ext uri="{FF2B5EF4-FFF2-40B4-BE49-F238E27FC236}">
                <a16:creationId xmlns:a16="http://schemas.microsoft.com/office/drawing/2014/main" id="{68CBB1C6-DBBC-2196-7468-BEFB5FB33022}"/>
              </a:ext>
            </a:extLst>
          </p:cNvPr>
          <p:cNvGrpSpPr/>
          <p:nvPr/>
        </p:nvGrpSpPr>
        <p:grpSpPr>
          <a:xfrm>
            <a:off x="-1" y="1"/>
            <a:ext cx="12192000" cy="6858000"/>
            <a:chOff x="-1" y="1"/>
            <a:chExt cx="12192000" cy="6858000"/>
          </a:xfrm>
        </p:grpSpPr>
        <p:pic>
          <p:nvPicPr>
            <p:cNvPr id="5" name="תמונה 4">
              <a:extLst>
                <a:ext uri="{FF2B5EF4-FFF2-40B4-BE49-F238E27FC236}">
                  <a16:creationId xmlns:a16="http://schemas.microsoft.com/office/drawing/2014/main" id="{A6C731E4-8893-9F6B-F5D8-CA6835D7E279}"/>
                </a:ext>
              </a:extLst>
            </p:cNvPr>
            <p:cNvPicPr>
              <a:picLocks noChangeAspect="1"/>
            </p:cNvPicPr>
            <p:nvPr/>
          </p:nvPicPr>
          <p:blipFill rotWithShape="1">
            <a:blip r:embed="rId3">
              <a:extLst>
                <a:ext uri="{28A0092B-C50C-407E-A947-70E740481C1C}">
                  <a14:useLocalDpi xmlns:a14="http://schemas.microsoft.com/office/drawing/2010/main" val="0"/>
                </a:ext>
              </a:extLst>
            </a:blip>
            <a:srcRect l="5698" t="5874" r="3670" b="3494"/>
            <a:stretch/>
          </p:blipFill>
          <p:spPr>
            <a:xfrm flipH="1">
              <a:off x="-1" y="1"/>
              <a:ext cx="12192000" cy="6858000"/>
            </a:xfrm>
            <a:prstGeom prst="rect">
              <a:avLst/>
            </a:prstGeom>
          </p:spPr>
        </p:pic>
        <p:grpSp>
          <p:nvGrpSpPr>
            <p:cNvPr id="9" name="קבוצה 8">
              <a:extLst>
                <a:ext uri="{FF2B5EF4-FFF2-40B4-BE49-F238E27FC236}">
                  <a16:creationId xmlns:a16="http://schemas.microsoft.com/office/drawing/2014/main" id="{B66C077D-C6F5-32BC-C035-0F9D2EFE0D98}"/>
                </a:ext>
              </a:extLst>
            </p:cNvPr>
            <p:cNvGrpSpPr/>
            <p:nvPr/>
          </p:nvGrpSpPr>
          <p:grpSpPr>
            <a:xfrm>
              <a:off x="218430" y="3775439"/>
              <a:ext cx="2815358" cy="3013575"/>
              <a:chOff x="218430" y="3775439"/>
              <a:chExt cx="2815358" cy="3013575"/>
            </a:xfrm>
          </p:grpSpPr>
          <p:sp>
            <p:nvSpPr>
              <p:cNvPr id="7" name="אליפסה 6">
                <a:extLst>
                  <a:ext uri="{FF2B5EF4-FFF2-40B4-BE49-F238E27FC236}">
                    <a16:creationId xmlns:a16="http://schemas.microsoft.com/office/drawing/2014/main" id="{B43B5AD2-CC9F-DF23-991A-BC85A99AC3CE}"/>
                  </a:ext>
                </a:extLst>
              </p:cNvPr>
              <p:cNvSpPr/>
              <p:nvPr/>
            </p:nvSpPr>
            <p:spPr>
              <a:xfrm>
                <a:off x="664075" y="4847053"/>
                <a:ext cx="1652337" cy="1690271"/>
              </a:xfrm>
              <a:prstGeom prst="ellipse">
                <a:avLst/>
              </a:prstGeom>
              <a:solidFill>
                <a:srgbClr val="7BD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id="{D100E522-E2D6-E0B5-9F82-06A0079D7976}"/>
                  </a:ext>
                </a:extLst>
              </p:cNvPr>
              <p:cNvSpPr/>
              <p:nvPr/>
            </p:nvSpPr>
            <p:spPr>
              <a:xfrm rot="20485123">
                <a:off x="1922538" y="3775439"/>
                <a:ext cx="1111250" cy="3013575"/>
              </a:xfrm>
              <a:prstGeom prst="ellipse">
                <a:avLst/>
              </a:prstGeom>
              <a:solidFill>
                <a:srgbClr val="EA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F67769F3-CFE6-4B3E-B468-FD9CA9CDD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30" y="4575969"/>
                <a:ext cx="2513975" cy="2190750"/>
              </a:xfrm>
              <a:prstGeom prst="rect">
                <a:avLst/>
              </a:prstGeom>
            </p:spPr>
          </p:pic>
        </p:grpSp>
      </p:grpSp>
      <p:sp>
        <p:nvSpPr>
          <p:cNvPr id="31" name="תיבת טקסט 30">
            <a:extLst>
              <a:ext uri="{FF2B5EF4-FFF2-40B4-BE49-F238E27FC236}">
                <a16:creationId xmlns:a16="http://schemas.microsoft.com/office/drawing/2014/main" id="{3AF3F9FA-E2A7-FE5A-D6B3-9691C97B5D93}"/>
              </a:ext>
            </a:extLst>
          </p:cNvPr>
          <p:cNvSpPr txBox="1"/>
          <p:nvPr/>
        </p:nvSpPr>
        <p:spPr>
          <a:xfrm>
            <a:off x="4814141" y="534293"/>
            <a:ext cx="4386469" cy="567463"/>
          </a:xfrm>
          <a:prstGeom prst="rect">
            <a:avLst/>
          </a:prstGeom>
          <a:noFill/>
        </p:spPr>
        <p:txBody>
          <a:bodyPr wrap="square">
            <a:spAutoFit/>
          </a:bodyPr>
          <a:lstStyle/>
          <a:p>
            <a:pPr algn="ctr">
              <a:lnSpc>
                <a:spcPts val="3500"/>
              </a:lnSpc>
              <a:spcAft>
                <a:spcPts val="600"/>
              </a:spcAft>
            </a:pPr>
            <a:r>
              <a:rPr lang="he-IL" sz="3600" dirty="0">
                <a:solidFill>
                  <a:srgbClr val="513894"/>
                </a:solidFill>
                <a:latin typeface="Omes v3 FM Stencil" panose="00000900000000000000" pitchFamily="50" charset="-79"/>
                <a:cs typeface="Omes v3 FM Stencil" panose="00000900000000000000" pitchFamily="50" charset="-79"/>
              </a:rPr>
              <a:t>מהלך הלימוד היומי</a:t>
            </a:r>
          </a:p>
        </p:txBody>
      </p:sp>
      <p:sp>
        <p:nvSpPr>
          <p:cNvPr id="2" name="תיבת טקסט 1">
            <a:extLst>
              <a:ext uri="{FF2B5EF4-FFF2-40B4-BE49-F238E27FC236}">
                <a16:creationId xmlns:a16="http://schemas.microsoft.com/office/drawing/2014/main" id="{EC719A6E-3A54-0BF8-76C7-9E46AB661646}"/>
              </a:ext>
            </a:extLst>
          </p:cNvPr>
          <p:cNvSpPr txBox="1"/>
          <p:nvPr/>
        </p:nvSpPr>
        <p:spPr>
          <a:xfrm>
            <a:off x="2732406" y="2228490"/>
            <a:ext cx="8536652" cy="1836400"/>
          </a:xfrm>
          <a:prstGeom prst="rect">
            <a:avLst/>
          </a:prstGeom>
          <a:noFill/>
        </p:spPr>
        <p:txBody>
          <a:bodyPr wrap="square">
            <a:spAutoFit/>
          </a:bodyPr>
          <a:lstStyle/>
          <a:p>
            <a:pPr algn="just">
              <a:lnSpc>
                <a:spcPts val="3400"/>
              </a:lnSpc>
              <a:spcAft>
                <a:spcPts val="600"/>
              </a:spcAft>
            </a:pPr>
            <a:r>
              <a:rPr lang="he-IL" sz="2600" dirty="0">
                <a:solidFill>
                  <a:srgbClr val="513894"/>
                </a:solidFill>
                <a:latin typeface="Omes v3 FM Rounded" panose="00000700000000000000" pitchFamily="50" charset="-79"/>
                <a:cs typeface="Omes v3 FM Rounded" panose="00000700000000000000" pitchFamily="50" charset="-79"/>
              </a:rPr>
              <a:t>בפתיחת הלימוד בכל יום, נעקוב בהמשכים אחר ילד המארגן התוועדות לכבוד י"ט כסלו. במהלך ההכנות הוא נתקל בהתלבטויות שונות, ואז אנו שומעים את הדיון הפנימי בין המח והלב שלו, הוויכוחים ביניהם והמסקנות החשובות.</a:t>
            </a:r>
            <a:endParaRPr lang="he-IL" sz="2600" dirty="0">
              <a:solidFill>
                <a:srgbClr val="DE672B"/>
              </a:solidFill>
              <a:latin typeface="Omes v3 FM Rounded" panose="00000700000000000000" pitchFamily="50" charset="-79"/>
              <a:cs typeface="Omes v3 FM Rounded" panose="00000700000000000000" pitchFamily="50" charset="-79"/>
            </a:endParaRPr>
          </a:p>
        </p:txBody>
      </p:sp>
      <p:pic>
        <p:nvPicPr>
          <p:cNvPr id="6" name="גרפיקה 5">
            <a:extLst>
              <a:ext uri="{FF2B5EF4-FFF2-40B4-BE49-F238E27FC236}">
                <a16:creationId xmlns:a16="http://schemas.microsoft.com/office/drawing/2014/main" id="{D617D173-9552-01B9-46D1-B2AA21D3FA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80695">
            <a:off x="9778246" y="1489241"/>
            <a:ext cx="1359901" cy="865905"/>
          </a:xfrm>
          <a:prstGeom prst="rect">
            <a:avLst/>
          </a:prstGeom>
        </p:spPr>
      </p:pic>
      <p:sp>
        <p:nvSpPr>
          <p:cNvPr id="4" name="תיבת טקסט 3">
            <a:extLst>
              <a:ext uri="{FF2B5EF4-FFF2-40B4-BE49-F238E27FC236}">
                <a16:creationId xmlns:a16="http://schemas.microsoft.com/office/drawing/2014/main" id="{2BF1BD29-3735-0EE6-D7E7-EDDEA85D1D1E}"/>
              </a:ext>
            </a:extLst>
          </p:cNvPr>
          <p:cNvSpPr txBox="1"/>
          <p:nvPr/>
        </p:nvSpPr>
        <p:spPr>
          <a:xfrm>
            <a:off x="9836726" y="1640744"/>
            <a:ext cx="1215775" cy="541174"/>
          </a:xfrm>
          <a:prstGeom prst="rect">
            <a:avLst/>
          </a:prstGeom>
          <a:noFill/>
        </p:spPr>
        <p:txBody>
          <a:bodyPr wrap="square">
            <a:spAutoFit/>
          </a:bodyPr>
          <a:lstStyle/>
          <a:p>
            <a:pPr>
              <a:lnSpc>
                <a:spcPts val="3500"/>
              </a:lnSpc>
              <a:spcAft>
                <a:spcPts val="600"/>
              </a:spcAft>
            </a:pPr>
            <a:r>
              <a:rPr lang="he-IL" sz="2800" dirty="0">
                <a:solidFill>
                  <a:schemeClr val="bg1"/>
                </a:solidFill>
                <a:latin typeface="Omes v3 FM Stencil" panose="00000900000000000000" pitchFamily="50" charset="-79"/>
                <a:cs typeface="Omes v3 FM Stencil" panose="00000900000000000000" pitchFamily="50" charset="-79"/>
              </a:rPr>
              <a:t>פתיח</a:t>
            </a:r>
          </a:p>
        </p:txBody>
      </p:sp>
      <p:sp>
        <p:nvSpPr>
          <p:cNvPr id="10" name="תיבת טקסט 9">
            <a:extLst>
              <a:ext uri="{FF2B5EF4-FFF2-40B4-BE49-F238E27FC236}">
                <a16:creationId xmlns:a16="http://schemas.microsoft.com/office/drawing/2014/main" id="{0CC59C44-88FA-F674-E676-1583B9EC8D81}"/>
              </a:ext>
            </a:extLst>
          </p:cNvPr>
          <p:cNvSpPr txBox="1"/>
          <p:nvPr/>
        </p:nvSpPr>
        <p:spPr>
          <a:xfrm>
            <a:off x="9180892" y="1136297"/>
            <a:ext cx="2019338" cy="598241"/>
          </a:xfrm>
          <a:prstGeom prst="rect">
            <a:avLst/>
          </a:prstGeom>
          <a:noFill/>
        </p:spPr>
        <p:txBody>
          <a:bodyPr wrap="square">
            <a:spAutoFit/>
          </a:bodyPr>
          <a:lstStyle/>
          <a:p>
            <a:pPr>
              <a:lnSpc>
                <a:spcPts val="3500"/>
              </a:lnSpc>
              <a:spcAft>
                <a:spcPts val="600"/>
              </a:spcAft>
            </a:pPr>
            <a:r>
              <a:rPr lang="he-IL" sz="4400" dirty="0">
                <a:solidFill>
                  <a:srgbClr val="513894"/>
                </a:solidFill>
                <a:latin typeface="Omes v3 FM Stencil" panose="00000900000000000000" pitchFamily="50" charset="-79"/>
                <a:cs typeface="Omes v3 FM Stencil" panose="00000900000000000000" pitchFamily="50" charset="-79"/>
              </a:rPr>
              <a:t>1.</a:t>
            </a:r>
          </a:p>
        </p:txBody>
      </p:sp>
      <p:pic>
        <p:nvPicPr>
          <p:cNvPr id="13" name="תמונה 12">
            <a:extLst>
              <a:ext uri="{FF2B5EF4-FFF2-40B4-BE49-F238E27FC236}">
                <a16:creationId xmlns:a16="http://schemas.microsoft.com/office/drawing/2014/main" id="{D390CC27-8ABC-1028-15C3-77E99619065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4909" y="4141957"/>
            <a:ext cx="4334420" cy="2438111"/>
          </a:xfrm>
          <a:prstGeom prst="rect">
            <a:avLst/>
          </a:prstGeom>
          <a:effectLst>
            <a:outerShdw blurRad="50800" dist="38100" dir="2700000" algn="tl" rotWithShape="0">
              <a:prstClr val="black">
                <a:alpha val="40000"/>
              </a:prstClr>
            </a:outerShdw>
          </a:effectLst>
        </p:spPr>
      </p:pic>
      <p:sp>
        <p:nvSpPr>
          <p:cNvPr id="14" name="תיבת טקסט 13">
            <a:extLst>
              <a:ext uri="{FF2B5EF4-FFF2-40B4-BE49-F238E27FC236}">
                <a16:creationId xmlns:a16="http://schemas.microsoft.com/office/drawing/2014/main" id="{45641711-5138-E784-1C11-93A4555A3DD5}"/>
              </a:ext>
            </a:extLst>
          </p:cNvPr>
          <p:cNvSpPr txBox="1"/>
          <p:nvPr/>
        </p:nvSpPr>
        <p:spPr>
          <a:xfrm>
            <a:off x="2732406" y="4012652"/>
            <a:ext cx="3945485" cy="1400383"/>
          </a:xfrm>
          <a:prstGeom prst="rect">
            <a:avLst/>
          </a:prstGeom>
          <a:noFill/>
        </p:spPr>
        <p:txBody>
          <a:bodyPr wrap="square">
            <a:spAutoFit/>
          </a:bodyPr>
          <a:lstStyle/>
          <a:p>
            <a:pPr algn="just">
              <a:lnSpc>
                <a:spcPts val="3400"/>
              </a:lnSpc>
              <a:spcAft>
                <a:spcPts val="600"/>
              </a:spcAft>
            </a:pPr>
            <a:r>
              <a:rPr lang="he-IL" sz="2600" dirty="0">
                <a:solidFill>
                  <a:srgbClr val="DE672B"/>
                </a:solidFill>
                <a:latin typeface="Omes v3 FM Rounded" panose="00000700000000000000" pitchFamily="50" charset="-79"/>
                <a:cs typeface="Omes v3 FM Rounded" panose="00000700000000000000" pitchFamily="50" charset="-79"/>
              </a:rPr>
              <a:t>סיפור הפתיח מגיע בפס קול מוקלט, ומוטמע במצגת היומית.</a:t>
            </a:r>
          </a:p>
        </p:txBody>
      </p:sp>
    </p:spTree>
    <p:extLst>
      <p:ext uri="{BB962C8B-B14F-4D97-AF65-F5344CB8AC3E}">
        <p14:creationId xmlns:p14="http://schemas.microsoft.com/office/powerpoint/2010/main" val="18662400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קבוצה 10">
            <a:extLst>
              <a:ext uri="{FF2B5EF4-FFF2-40B4-BE49-F238E27FC236}">
                <a16:creationId xmlns:a16="http://schemas.microsoft.com/office/drawing/2014/main" id="{68CBB1C6-DBBC-2196-7468-BEFB5FB33022}"/>
              </a:ext>
            </a:extLst>
          </p:cNvPr>
          <p:cNvGrpSpPr/>
          <p:nvPr/>
        </p:nvGrpSpPr>
        <p:grpSpPr>
          <a:xfrm>
            <a:off x="-1" y="1"/>
            <a:ext cx="12192000" cy="6858000"/>
            <a:chOff x="-1" y="1"/>
            <a:chExt cx="12192000" cy="6858000"/>
          </a:xfrm>
        </p:grpSpPr>
        <p:pic>
          <p:nvPicPr>
            <p:cNvPr id="5" name="תמונה 4">
              <a:extLst>
                <a:ext uri="{FF2B5EF4-FFF2-40B4-BE49-F238E27FC236}">
                  <a16:creationId xmlns:a16="http://schemas.microsoft.com/office/drawing/2014/main" id="{A6C731E4-8893-9F6B-F5D8-CA6835D7E279}"/>
                </a:ext>
              </a:extLst>
            </p:cNvPr>
            <p:cNvPicPr>
              <a:picLocks noChangeAspect="1"/>
            </p:cNvPicPr>
            <p:nvPr/>
          </p:nvPicPr>
          <p:blipFill rotWithShape="1">
            <a:blip r:embed="rId3">
              <a:extLst>
                <a:ext uri="{28A0092B-C50C-407E-A947-70E740481C1C}">
                  <a14:useLocalDpi xmlns:a14="http://schemas.microsoft.com/office/drawing/2010/main" val="0"/>
                </a:ext>
              </a:extLst>
            </a:blip>
            <a:srcRect l="5698" t="5874" r="3670" b="3494"/>
            <a:stretch/>
          </p:blipFill>
          <p:spPr>
            <a:xfrm flipH="1">
              <a:off x="-1" y="1"/>
              <a:ext cx="12192000" cy="6858000"/>
            </a:xfrm>
            <a:prstGeom prst="rect">
              <a:avLst/>
            </a:prstGeom>
          </p:spPr>
        </p:pic>
        <p:grpSp>
          <p:nvGrpSpPr>
            <p:cNvPr id="9" name="קבוצה 8">
              <a:extLst>
                <a:ext uri="{FF2B5EF4-FFF2-40B4-BE49-F238E27FC236}">
                  <a16:creationId xmlns:a16="http://schemas.microsoft.com/office/drawing/2014/main" id="{B66C077D-C6F5-32BC-C035-0F9D2EFE0D98}"/>
                </a:ext>
              </a:extLst>
            </p:cNvPr>
            <p:cNvGrpSpPr/>
            <p:nvPr/>
          </p:nvGrpSpPr>
          <p:grpSpPr>
            <a:xfrm>
              <a:off x="218430" y="3775439"/>
              <a:ext cx="2815358" cy="3013575"/>
              <a:chOff x="218430" y="3775439"/>
              <a:chExt cx="2815358" cy="3013575"/>
            </a:xfrm>
          </p:grpSpPr>
          <p:sp>
            <p:nvSpPr>
              <p:cNvPr id="7" name="אליפסה 6">
                <a:extLst>
                  <a:ext uri="{FF2B5EF4-FFF2-40B4-BE49-F238E27FC236}">
                    <a16:creationId xmlns:a16="http://schemas.microsoft.com/office/drawing/2014/main" id="{B43B5AD2-CC9F-DF23-991A-BC85A99AC3CE}"/>
                  </a:ext>
                </a:extLst>
              </p:cNvPr>
              <p:cNvSpPr/>
              <p:nvPr/>
            </p:nvSpPr>
            <p:spPr>
              <a:xfrm>
                <a:off x="664075" y="4847053"/>
                <a:ext cx="1652337" cy="1690271"/>
              </a:xfrm>
              <a:prstGeom prst="ellipse">
                <a:avLst/>
              </a:prstGeom>
              <a:solidFill>
                <a:srgbClr val="7BD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id="{D100E522-E2D6-E0B5-9F82-06A0079D7976}"/>
                  </a:ext>
                </a:extLst>
              </p:cNvPr>
              <p:cNvSpPr/>
              <p:nvPr/>
            </p:nvSpPr>
            <p:spPr>
              <a:xfrm rot="20485123">
                <a:off x="1922538" y="3775439"/>
                <a:ext cx="1111250" cy="3013575"/>
              </a:xfrm>
              <a:prstGeom prst="ellipse">
                <a:avLst/>
              </a:prstGeom>
              <a:solidFill>
                <a:srgbClr val="EA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F67769F3-CFE6-4B3E-B468-FD9CA9CDD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30" y="4575969"/>
                <a:ext cx="2513975" cy="2190750"/>
              </a:xfrm>
              <a:prstGeom prst="rect">
                <a:avLst/>
              </a:prstGeom>
            </p:spPr>
          </p:pic>
        </p:grpSp>
      </p:grpSp>
      <p:sp>
        <p:nvSpPr>
          <p:cNvPr id="31" name="תיבת טקסט 30">
            <a:extLst>
              <a:ext uri="{FF2B5EF4-FFF2-40B4-BE49-F238E27FC236}">
                <a16:creationId xmlns:a16="http://schemas.microsoft.com/office/drawing/2014/main" id="{3AF3F9FA-E2A7-FE5A-D6B3-9691C97B5D93}"/>
              </a:ext>
            </a:extLst>
          </p:cNvPr>
          <p:cNvSpPr txBox="1"/>
          <p:nvPr/>
        </p:nvSpPr>
        <p:spPr>
          <a:xfrm>
            <a:off x="4814141" y="534293"/>
            <a:ext cx="4386469" cy="567463"/>
          </a:xfrm>
          <a:prstGeom prst="rect">
            <a:avLst/>
          </a:prstGeom>
          <a:noFill/>
        </p:spPr>
        <p:txBody>
          <a:bodyPr wrap="square">
            <a:spAutoFit/>
          </a:bodyPr>
          <a:lstStyle/>
          <a:p>
            <a:pPr algn="ctr">
              <a:lnSpc>
                <a:spcPts val="3500"/>
              </a:lnSpc>
              <a:spcAft>
                <a:spcPts val="600"/>
              </a:spcAft>
            </a:pPr>
            <a:r>
              <a:rPr lang="he-IL" sz="3600" dirty="0">
                <a:solidFill>
                  <a:srgbClr val="513894"/>
                </a:solidFill>
                <a:latin typeface="Omes v3 FM Stencil" panose="00000900000000000000" pitchFamily="50" charset="-79"/>
                <a:cs typeface="Omes v3 FM Stencil" panose="00000900000000000000" pitchFamily="50" charset="-79"/>
              </a:rPr>
              <a:t>מהלך הלימוד היומי</a:t>
            </a:r>
          </a:p>
        </p:txBody>
      </p:sp>
      <p:sp>
        <p:nvSpPr>
          <p:cNvPr id="2" name="תיבת טקסט 1">
            <a:extLst>
              <a:ext uri="{FF2B5EF4-FFF2-40B4-BE49-F238E27FC236}">
                <a16:creationId xmlns:a16="http://schemas.microsoft.com/office/drawing/2014/main" id="{EC719A6E-3A54-0BF8-76C7-9E46AB661646}"/>
              </a:ext>
            </a:extLst>
          </p:cNvPr>
          <p:cNvSpPr txBox="1"/>
          <p:nvPr/>
        </p:nvSpPr>
        <p:spPr>
          <a:xfrm>
            <a:off x="7374390" y="2228490"/>
            <a:ext cx="3894668" cy="2785378"/>
          </a:xfrm>
          <a:prstGeom prst="rect">
            <a:avLst/>
          </a:prstGeom>
          <a:noFill/>
        </p:spPr>
        <p:txBody>
          <a:bodyPr wrap="square">
            <a:spAutoFit/>
          </a:bodyPr>
          <a:lstStyle/>
          <a:p>
            <a:pPr algn="just">
              <a:lnSpc>
                <a:spcPts val="3400"/>
              </a:lnSpc>
              <a:spcAft>
                <a:spcPts val="600"/>
              </a:spcAft>
            </a:pPr>
            <a:r>
              <a:rPr lang="he-IL" sz="2600" dirty="0">
                <a:solidFill>
                  <a:srgbClr val="513894"/>
                </a:solidFill>
                <a:latin typeface="Omes v3 FM Rounded" panose="00000700000000000000" pitchFamily="50" charset="-79"/>
                <a:cs typeface="Omes v3 FM Rounded" panose="00000700000000000000" pitchFamily="50" charset="-79"/>
              </a:rPr>
              <a:t>לאחר שנחשפנו בפתיח לנושא היומי, נלמד ונבין אותו, בליווי מקורות.</a:t>
            </a:r>
          </a:p>
          <a:p>
            <a:pPr algn="just">
              <a:lnSpc>
                <a:spcPts val="3400"/>
              </a:lnSpc>
              <a:spcAft>
                <a:spcPts val="600"/>
              </a:spcAft>
            </a:pPr>
            <a:r>
              <a:rPr lang="he-IL" sz="2600" dirty="0">
                <a:solidFill>
                  <a:srgbClr val="513894"/>
                </a:solidFill>
                <a:latin typeface="Omes v3 FM Rounded" panose="00000700000000000000" pitchFamily="50" charset="-79"/>
                <a:cs typeface="Omes v3 FM Rounded" panose="00000700000000000000" pitchFamily="50" charset="-79"/>
              </a:rPr>
              <a:t>ההסבר יופיע בשקופיות במצגת, והמורה יקריא ויסביר לתלמידים. </a:t>
            </a:r>
            <a:endParaRPr lang="he-IL" sz="2600" dirty="0">
              <a:solidFill>
                <a:srgbClr val="DE672B"/>
              </a:solidFill>
              <a:latin typeface="Omes v3 FM Rounded" panose="00000700000000000000" pitchFamily="50" charset="-79"/>
              <a:cs typeface="Omes v3 FM Rounded" panose="00000700000000000000" pitchFamily="50" charset="-79"/>
            </a:endParaRPr>
          </a:p>
        </p:txBody>
      </p:sp>
      <p:pic>
        <p:nvPicPr>
          <p:cNvPr id="6" name="גרפיקה 5">
            <a:extLst>
              <a:ext uri="{FF2B5EF4-FFF2-40B4-BE49-F238E27FC236}">
                <a16:creationId xmlns:a16="http://schemas.microsoft.com/office/drawing/2014/main" id="{D617D173-9552-01B9-46D1-B2AA21D3FA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80695">
            <a:off x="9778246" y="1489241"/>
            <a:ext cx="1359901" cy="865905"/>
          </a:xfrm>
          <a:prstGeom prst="rect">
            <a:avLst/>
          </a:prstGeom>
        </p:spPr>
      </p:pic>
      <p:sp>
        <p:nvSpPr>
          <p:cNvPr id="4" name="תיבת טקסט 3">
            <a:extLst>
              <a:ext uri="{FF2B5EF4-FFF2-40B4-BE49-F238E27FC236}">
                <a16:creationId xmlns:a16="http://schemas.microsoft.com/office/drawing/2014/main" id="{2BF1BD29-3735-0EE6-D7E7-EDDEA85D1D1E}"/>
              </a:ext>
            </a:extLst>
          </p:cNvPr>
          <p:cNvSpPr txBox="1"/>
          <p:nvPr/>
        </p:nvSpPr>
        <p:spPr>
          <a:xfrm>
            <a:off x="9836726" y="1640744"/>
            <a:ext cx="1215775" cy="541174"/>
          </a:xfrm>
          <a:prstGeom prst="rect">
            <a:avLst/>
          </a:prstGeom>
          <a:noFill/>
        </p:spPr>
        <p:txBody>
          <a:bodyPr wrap="square">
            <a:spAutoFit/>
          </a:bodyPr>
          <a:lstStyle/>
          <a:p>
            <a:pPr>
              <a:lnSpc>
                <a:spcPts val="3500"/>
              </a:lnSpc>
              <a:spcAft>
                <a:spcPts val="600"/>
              </a:spcAft>
            </a:pPr>
            <a:r>
              <a:rPr lang="he-IL" sz="2800" dirty="0">
                <a:solidFill>
                  <a:schemeClr val="bg1"/>
                </a:solidFill>
                <a:latin typeface="Omes v3 FM Stencil" panose="00000900000000000000" pitchFamily="50" charset="-79"/>
                <a:cs typeface="Omes v3 FM Stencil" panose="00000900000000000000" pitchFamily="50" charset="-79"/>
              </a:rPr>
              <a:t>לימוד</a:t>
            </a:r>
          </a:p>
        </p:txBody>
      </p:sp>
      <p:sp>
        <p:nvSpPr>
          <p:cNvPr id="10" name="תיבת טקסט 9">
            <a:extLst>
              <a:ext uri="{FF2B5EF4-FFF2-40B4-BE49-F238E27FC236}">
                <a16:creationId xmlns:a16="http://schemas.microsoft.com/office/drawing/2014/main" id="{0CC59C44-88FA-F674-E676-1583B9EC8D81}"/>
              </a:ext>
            </a:extLst>
          </p:cNvPr>
          <p:cNvSpPr txBox="1"/>
          <p:nvPr/>
        </p:nvSpPr>
        <p:spPr>
          <a:xfrm>
            <a:off x="9180892" y="1136297"/>
            <a:ext cx="2019338" cy="598241"/>
          </a:xfrm>
          <a:prstGeom prst="rect">
            <a:avLst/>
          </a:prstGeom>
          <a:noFill/>
        </p:spPr>
        <p:txBody>
          <a:bodyPr wrap="square">
            <a:spAutoFit/>
          </a:bodyPr>
          <a:lstStyle/>
          <a:p>
            <a:pPr>
              <a:lnSpc>
                <a:spcPts val="3500"/>
              </a:lnSpc>
              <a:spcAft>
                <a:spcPts val="600"/>
              </a:spcAft>
            </a:pPr>
            <a:r>
              <a:rPr lang="he-IL" sz="4400" dirty="0">
                <a:solidFill>
                  <a:srgbClr val="513894"/>
                </a:solidFill>
                <a:latin typeface="Omes v3 FM Stencil" panose="00000900000000000000" pitchFamily="50" charset="-79"/>
                <a:cs typeface="Omes v3 FM Stencil" panose="00000900000000000000" pitchFamily="50" charset="-79"/>
              </a:rPr>
              <a:t>2.</a:t>
            </a:r>
          </a:p>
        </p:txBody>
      </p:sp>
      <p:pic>
        <p:nvPicPr>
          <p:cNvPr id="15" name="תמונה 14">
            <a:extLst>
              <a:ext uri="{FF2B5EF4-FFF2-40B4-BE49-F238E27FC236}">
                <a16:creationId xmlns:a16="http://schemas.microsoft.com/office/drawing/2014/main" id="{2CA9A536-DBDD-274E-87C4-8764BEFF0D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86225" y="2333624"/>
            <a:ext cx="4396349" cy="247294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691456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11" name="קבוצה 10">
            <a:extLst>
              <a:ext uri="{FF2B5EF4-FFF2-40B4-BE49-F238E27FC236}">
                <a16:creationId xmlns:a16="http://schemas.microsoft.com/office/drawing/2014/main" id="{68CBB1C6-DBBC-2196-7468-BEFB5FB33022}"/>
              </a:ext>
            </a:extLst>
          </p:cNvPr>
          <p:cNvGrpSpPr/>
          <p:nvPr/>
        </p:nvGrpSpPr>
        <p:grpSpPr>
          <a:xfrm>
            <a:off x="-1" y="1"/>
            <a:ext cx="12192000" cy="6858000"/>
            <a:chOff x="-1" y="1"/>
            <a:chExt cx="12192000" cy="6858000"/>
          </a:xfrm>
        </p:grpSpPr>
        <p:pic>
          <p:nvPicPr>
            <p:cNvPr id="5" name="תמונה 4">
              <a:extLst>
                <a:ext uri="{FF2B5EF4-FFF2-40B4-BE49-F238E27FC236}">
                  <a16:creationId xmlns:a16="http://schemas.microsoft.com/office/drawing/2014/main" id="{A6C731E4-8893-9F6B-F5D8-CA6835D7E279}"/>
                </a:ext>
              </a:extLst>
            </p:cNvPr>
            <p:cNvPicPr>
              <a:picLocks noChangeAspect="1"/>
            </p:cNvPicPr>
            <p:nvPr/>
          </p:nvPicPr>
          <p:blipFill rotWithShape="1">
            <a:blip r:embed="rId3">
              <a:extLst>
                <a:ext uri="{28A0092B-C50C-407E-A947-70E740481C1C}">
                  <a14:useLocalDpi xmlns:a14="http://schemas.microsoft.com/office/drawing/2010/main" val="0"/>
                </a:ext>
              </a:extLst>
            </a:blip>
            <a:srcRect l="5698" t="5874" r="3670" b="3494"/>
            <a:stretch/>
          </p:blipFill>
          <p:spPr>
            <a:xfrm flipH="1">
              <a:off x="-1" y="1"/>
              <a:ext cx="12192000" cy="6858000"/>
            </a:xfrm>
            <a:prstGeom prst="rect">
              <a:avLst/>
            </a:prstGeom>
          </p:spPr>
        </p:pic>
        <p:grpSp>
          <p:nvGrpSpPr>
            <p:cNvPr id="9" name="קבוצה 8">
              <a:extLst>
                <a:ext uri="{FF2B5EF4-FFF2-40B4-BE49-F238E27FC236}">
                  <a16:creationId xmlns:a16="http://schemas.microsoft.com/office/drawing/2014/main" id="{B66C077D-C6F5-32BC-C035-0F9D2EFE0D98}"/>
                </a:ext>
              </a:extLst>
            </p:cNvPr>
            <p:cNvGrpSpPr/>
            <p:nvPr/>
          </p:nvGrpSpPr>
          <p:grpSpPr>
            <a:xfrm>
              <a:off x="218430" y="3775439"/>
              <a:ext cx="2815358" cy="3013575"/>
              <a:chOff x="218430" y="3775439"/>
              <a:chExt cx="2815358" cy="3013575"/>
            </a:xfrm>
          </p:grpSpPr>
          <p:sp>
            <p:nvSpPr>
              <p:cNvPr id="7" name="אליפסה 6">
                <a:extLst>
                  <a:ext uri="{FF2B5EF4-FFF2-40B4-BE49-F238E27FC236}">
                    <a16:creationId xmlns:a16="http://schemas.microsoft.com/office/drawing/2014/main" id="{B43B5AD2-CC9F-DF23-991A-BC85A99AC3CE}"/>
                  </a:ext>
                </a:extLst>
              </p:cNvPr>
              <p:cNvSpPr/>
              <p:nvPr/>
            </p:nvSpPr>
            <p:spPr>
              <a:xfrm>
                <a:off x="664075" y="4847053"/>
                <a:ext cx="1652337" cy="1690271"/>
              </a:xfrm>
              <a:prstGeom prst="ellipse">
                <a:avLst/>
              </a:prstGeom>
              <a:solidFill>
                <a:srgbClr val="7BD0DF"/>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אליפסה 7">
                <a:extLst>
                  <a:ext uri="{FF2B5EF4-FFF2-40B4-BE49-F238E27FC236}">
                    <a16:creationId xmlns:a16="http://schemas.microsoft.com/office/drawing/2014/main" id="{D100E522-E2D6-E0B5-9F82-06A0079D7976}"/>
                  </a:ext>
                </a:extLst>
              </p:cNvPr>
              <p:cNvSpPr/>
              <p:nvPr/>
            </p:nvSpPr>
            <p:spPr>
              <a:xfrm rot="20485123">
                <a:off x="1922538" y="3775439"/>
                <a:ext cx="1111250" cy="3013575"/>
              </a:xfrm>
              <a:prstGeom prst="ellipse">
                <a:avLst/>
              </a:prstGeom>
              <a:solidFill>
                <a:srgbClr val="EAF6F8"/>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3" name="תמונה 2">
                <a:extLst>
                  <a:ext uri="{FF2B5EF4-FFF2-40B4-BE49-F238E27FC236}">
                    <a16:creationId xmlns:a16="http://schemas.microsoft.com/office/drawing/2014/main" id="{F67769F3-CFE6-4B3E-B468-FD9CA9CDDCD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8430" y="4575969"/>
                <a:ext cx="2513975" cy="2190750"/>
              </a:xfrm>
              <a:prstGeom prst="rect">
                <a:avLst/>
              </a:prstGeom>
            </p:spPr>
          </p:pic>
        </p:grpSp>
      </p:grpSp>
      <p:sp>
        <p:nvSpPr>
          <p:cNvPr id="31" name="תיבת טקסט 30">
            <a:extLst>
              <a:ext uri="{FF2B5EF4-FFF2-40B4-BE49-F238E27FC236}">
                <a16:creationId xmlns:a16="http://schemas.microsoft.com/office/drawing/2014/main" id="{3AF3F9FA-E2A7-FE5A-D6B3-9691C97B5D93}"/>
              </a:ext>
            </a:extLst>
          </p:cNvPr>
          <p:cNvSpPr txBox="1"/>
          <p:nvPr/>
        </p:nvSpPr>
        <p:spPr>
          <a:xfrm>
            <a:off x="4814141" y="534293"/>
            <a:ext cx="4386469" cy="567463"/>
          </a:xfrm>
          <a:prstGeom prst="rect">
            <a:avLst/>
          </a:prstGeom>
          <a:noFill/>
        </p:spPr>
        <p:txBody>
          <a:bodyPr wrap="square">
            <a:spAutoFit/>
          </a:bodyPr>
          <a:lstStyle/>
          <a:p>
            <a:pPr algn="ctr">
              <a:lnSpc>
                <a:spcPts val="3500"/>
              </a:lnSpc>
              <a:spcAft>
                <a:spcPts val="600"/>
              </a:spcAft>
            </a:pPr>
            <a:r>
              <a:rPr lang="he-IL" sz="3600" dirty="0">
                <a:solidFill>
                  <a:srgbClr val="513894"/>
                </a:solidFill>
                <a:latin typeface="Omes v3 FM Stencil" panose="00000900000000000000" pitchFamily="50" charset="-79"/>
                <a:cs typeface="Omes v3 FM Stencil" panose="00000900000000000000" pitchFamily="50" charset="-79"/>
              </a:rPr>
              <a:t>מהלך הלימוד היומי</a:t>
            </a:r>
          </a:p>
        </p:txBody>
      </p:sp>
      <p:sp>
        <p:nvSpPr>
          <p:cNvPr id="2" name="תיבת טקסט 1">
            <a:extLst>
              <a:ext uri="{FF2B5EF4-FFF2-40B4-BE49-F238E27FC236}">
                <a16:creationId xmlns:a16="http://schemas.microsoft.com/office/drawing/2014/main" id="{EC719A6E-3A54-0BF8-76C7-9E46AB661646}"/>
              </a:ext>
            </a:extLst>
          </p:cNvPr>
          <p:cNvSpPr txBox="1"/>
          <p:nvPr/>
        </p:nvSpPr>
        <p:spPr>
          <a:xfrm>
            <a:off x="6179127" y="2228490"/>
            <a:ext cx="5089931" cy="2349361"/>
          </a:xfrm>
          <a:prstGeom prst="rect">
            <a:avLst/>
          </a:prstGeom>
          <a:noFill/>
        </p:spPr>
        <p:txBody>
          <a:bodyPr wrap="square">
            <a:spAutoFit/>
          </a:bodyPr>
          <a:lstStyle/>
          <a:p>
            <a:pPr algn="just">
              <a:lnSpc>
                <a:spcPts val="3400"/>
              </a:lnSpc>
              <a:spcAft>
                <a:spcPts val="600"/>
              </a:spcAft>
            </a:pPr>
            <a:r>
              <a:rPr lang="he-IL" sz="2600" dirty="0">
                <a:solidFill>
                  <a:srgbClr val="513894"/>
                </a:solidFill>
                <a:latin typeface="Omes v3 FM Rounded" panose="00000700000000000000" pitchFamily="50" charset="-79"/>
                <a:cs typeface="Omes v3 FM Rounded" panose="00000700000000000000" pitchFamily="50" charset="-79"/>
              </a:rPr>
              <a:t>נבדוק את עצמנו: בכרטיס היומי של כל תלמיד מופיעה משימת הבנה או יישום לסיכום הנלמד.</a:t>
            </a:r>
          </a:p>
          <a:p>
            <a:pPr algn="just">
              <a:lnSpc>
                <a:spcPts val="3400"/>
              </a:lnSpc>
              <a:spcAft>
                <a:spcPts val="600"/>
              </a:spcAft>
            </a:pPr>
            <a:r>
              <a:rPr lang="he-IL" sz="2600" dirty="0">
                <a:solidFill>
                  <a:srgbClr val="513894"/>
                </a:solidFill>
                <a:latin typeface="Omes v3 FM Rounded" panose="00000700000000000000" pitchFamily="50" charset="-79"/>
                <a:cs typeface="Omes v3 FM Rounded" panose="00000700000000000000" pitchFamily="50" charset="-79"/>
              </a:rPr>
              <a:t>לצורך המשימה התלמידים ישתמשו בדפי מדבקות המח והלב שקיבלתם.</a:t>
            </a:r>
          </a:p>
        </p:txBody>
      </p:sp>
      <p:pic>
        <p:nvPicPr>
          <p:cNvPr id="6" name="גרפיקה 5">
            <a:extLst>
              <a:ext uri="{FF2B5EF4-FFF2-40B4-BE49-F238E27FC236}">
                <a16:creationId xmlns:a16="http://schemas.microsoft.com/office/drawing/2014/main" id="{D617D173-9552-01B9-46D1-B2AA21D3FA9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180695">
            <a:off x="9778246" y="1489241"/>
            <a:ext cx="1359901" cy="865905"/>
          </a:xfrm>
          <a:prstGeom prst="rect">
            <a:avLst/>
          </a:prstGeom>
        </p:spPr>
      </p:pic>
      <p:sp>
        <p:nvSpPr>
          <p:cNvPr id="4" name="תיבת טקסט 3">
            <a:extLst>
              <a:ext uri="{FF2B5EF4-FFF2-40B4-BE49-F238E27FC236}">
                <a16:creationId xmlns:a16="http://schemas.microsoft.com/office/drawing/2014/main" id="{2BF1BD29-3735-0EE6-D7E7-EDDEA85D1D1E}"/>
              </a:ext>
            </a:extLst>
          </p:cNvPr>
          <p:cNvSpPr txBox="1"/>
          <p:nvPr/>
        </p:nvSpPr>
        <p:spPr>
          <a:xfrm>
            <a:off x="9836726" y="1640744"/>
            <a:ext cx="1215775" cy="541174"/>
          </a:xfrm>
          <a:prstGeom prst="rect">
            <a:avLst/>
          </a:prstGeom>
          <a:noFill/>
        </p:spPr>
        <p:txBody>
          <a:bodyPr wrap="square">
            <a:spAutoFit/>
          </a:bodyPr>
          <a:lstStyle/>
          <a:p>
            <a:pPr>
              <a:lnSpc>
                <a:spcPts val="3500"/>
              </a:lnSpc>
              <a:spcAft>
                <a:spcPts val="600"/>
              </a:spcAft>
            </a:pPr>
            <a:r>
              <a:rPr lang="he-IL" sz="2800" dirty="0">
                <a:solidFill>
                  <a:schemeClr val="bg1"/>
                </a:solidFill>
                <a:latin typeface="Omes v3 FM Stencil" panose="00000900000000000000" pitchFamily="50" charset="-79"/>
                <a:cs typeface="Omes v3 FM Stencil" panose="00000900000000000000" pitchFamily="50" charset="-79"/>
              </a:rPr>
              <a:t>משוב</a:t>
            </a:r>
          </a:p>
        </p:txBody>
      </p:sp>
      <p:sp>
        <p:nvSpPr>
          <p:cNvPr id="10" name="תיבת טקסט 9">
            <a:extLst>
              <a:ext uri="{FF2B5EF4-FFF2-40B4-BE49-F238E27FC236}">
                <a16:creationId xmlns:a16="http://schemas.microsoft.com/office/drawing/2014/main" id="{0CC59C44-88FA-F674-E676-1583B9EC8D81}"/>
              </a:ext>
            </a:extLst>
          </p:cNvPr>
          <p:cNvSpPr txBox="1"/>
          <p:nvPr/>
        </p:nvSpPr>
        <p:spPr>
          <a:xfrm>
            <a:off x="9180892" y="1136297"/>
            <a:ext cx="2019338" cy="598241"/>
          </a:xfrm>
          <a:prstGeom prst="rect">
            <a:avLst/>
          </a:prstGeom>
          <a:noFill/>
        </p:spPr>
        <p:txBody>
          <a:bodyPr wrap="square">
            <a:spAutoFit/>
          </a:bodyPr>
          <a:lstStyle/>
          <a:p>
            <a:pPr>
              <a:lnSpc>
                <a:spcPts val="3500"/>
              </a:lnSpc>
              <a:spcAft>
                <a:spcPts val="600"/>
              </a:spcAft>
            </a:pPr>
            <a:r>
              <a:rPr lang="he-IL" sz="4400" dirty="0">
                <a:solidFill>
                  <a:srgbClr val="513894"/>
                </a:solidFill>
                <a:latin typeface="Omes v3 FM Stencil" panose="00000900000000000000" pitchFamily="50" charset="-79"/>
                <a:cs typeface="Omes v3 FM Stencil" panose="00000900000000000000" pitchFamily="50" charset="-79"/>
              </a:rPr>
              <a:t>3.</a:t>
            </a:r>
          </a:p>
        </p:txBody>
      </p:sp>
      <p:pic>
        <p:nvPicPr>
          <p:cNvPr id="13" name="תמונה 12">
            <a:extLst>
              <a:ext uri="{FF2B5EF4-FFF2-40B4-BE49-F238E27FC236}">
                <a16:creationId xmlns:a16="http://schemas.microsoft.com/office/drawing/2014/main" id="{465A9831-9DF2-6552-7721-3BF3B659E997}"/>
              </a:ext>
            </a:extLst>
          </p:cNvPr>
          <p:cNvPicPr>
            <a:picLocks noChangeAspect="1"/>
          </p:cNvPicPr>
          <p:nvPr/>
        </p:nvPicPr>
        <p:blipFill rotWithShape="1">
          <a:blip r:embed="rId7">
            <a:extLst>
              <a:ext uri="{28A0092B-C50C-407E-A947-70E740481C1C}">
                <a14:useLocalDpi xmlns:a14="http://schemas.microsoft.com/office/drawing/2010/main" val="0"/>
              </a:ext>
            </a:extLst>
          </a:blip>
          <a:srcRect l="6890" t="46384" r="48187" b="7791"/>
          <a:stretch/>
        </p:blipFill>
        <p:spPr>
          <a:xfrm rot="20906885">
            <a:off x="2927927" y="2430162"/>
            <a:ext cx="2807249" cy="32424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004787584"/>
      </p:ext>
    </p:extLst>
  </p:cSld>
  <p:clrMapOvr>
    <a:masterClrMapping/>
  </p:clrMapOvr>
</p:sld>
</file>

<file path=ppt/theme/theme1.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743</TotalTime>
  <Words>910</Words>
  <Application>Microsoft Office PowerPoint</Application>
  <PresentationFormat>מסך רחב</PresentationFormat>
  <Paragraphs>150</Paragraphs>
  <Slides>17</Slides>
  <Notes>0</Notes>
  <HiddenSlides>0</HiddenSlides>
  <MMClips>1</MMClips>
  <ScaleCrop>false</ScaleCrop>
  <HeadingPairs>
    <vt:vector size="6" baseType="variant">
      <vt:variant>
        <vt:lpstr>גופנים בשימוש</vt:lpstr>
      </vt:variant>
      <vt:variant>
        <vt:i4>8</vt:i4>
      </vt:variant>
      <vt:variant>
        <vt:lpstr>ערכת נושא</vt:lpstr>
      </vt:variant>
      <vt:variant>
        <vt:i4>1</vt:i4>
      </vt:variant>
      <vt:variant>
        <vt:lpstr>כותרות שקופיות</vt:lpstr>
      </vt:variant>
      <vt:variant>
        <vt:i4>17</vt:i4>
      </vt:variant>
    </vt:vector>
  </HeadingPairs>
  <TitlesOfParts>
    <vt:vector size="26" baseType="lpstr">
      <vt:lpstr>Omes v3 FM</vt:lpstr>
      <vt:lpstr>Omes v3 FM DemiBold</vt:lpstr>
      <vt:lpstr>Omes v3 FM Rounded</vt:lpstr>
      <vt:lpstr>Arial</vt:lpstr>
      <vt:lpstr>Omes v3 FM Stencil</vt:lpstr>
      <vt:lpstr>Calibri Light</vt:lpstr>
      <vt:lpstr>Calibri</vt:lpstr>
      <vt:lpstr>Wingdings</vt:lpstr>
      <vt:lpstr>ערכת נושא Office</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lpstr>מצגת של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שטערני פש</dc:creator>
  <cp:lastModifiedBy>שטערני פש</cp:lastModifiedBy>
  <cp:revision>44</cp:revision>
  <dcterms:created xsi:type="dcterms:W3CDTF">2022-11-24T12:41:45Z</dcterms:created>
  <dcterms:modified xsi:type="dcterms:W3CDTF">2022-11-28T21:50:44Z</dcterms:modified>
</cp:coreProperties>
</file>