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124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390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309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429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56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407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9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376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265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239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042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9727-8054-43AF-AA36-CAEA16F22A05}" type="datetimeFigureOut">
              <a:rPr lang="he-IL" smtClean="0"/>
              <a:t>א'/שבט/תשפ"ג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69824-6BD1-47D1-9335-944927C608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42345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מותאם אישית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מושקא  בורגן</dc:creator>
  <cp:lastModifiedBy>מושקא  בורגן</cp:lastModifiedBy>
  <cp:revision>1</cp:revision>
  <dcterms:created xsi:type="dcterms:W3CDTF">2023-01-23T11:06:37Z</dcterms:created>
  <dcterms:modified xsi:type="dcterms:W3CDTF">2023-01-23T11:07:12Z</dcterms:modified>
</cp:coreProperties>
</file>