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53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29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225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810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76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0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644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393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41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63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889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749-FC34-47E1-96F8-DCAF707455FB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CED3-C3B3-4E3D-A737-321B5DA1F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20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1478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מותאם אישית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מושקא  בורגן</dc:creator>
  <cp:lastModifiedBy>מושקא  בורגן</cp:lastModifiedBy>
  <cp:revision>1</cp:revision>
  <dcterms:created xsi:type="dcterms:W3CDTF">2023-01-23T11:05:25Z</dcterms:created>
  <dcterms:modified xsi:type="dcterms:W3CDTF">2023-01-23T11:06:33Z</dcterms:modified>
</cp:coreProperties>
</file>