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</p:sldIdLst>
  <p:sldSz cx="7559675" cy="10691813"/>
  <p:notesSz cx="6858000" cy="9144000"/>
  <p:embeddedFontLst>
    <p:embeddedFont>
      <p:font typeface="Almoni Tzar ML v5 AAA Light" panose="00000406000000000000" pitchFamily="50" charset="-79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edem ML v1 AAA Bold" panose="00000500000000000000" pitchFamily="2" charset="-79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A91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35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646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110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16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87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404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710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716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203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48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880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E0D4-FCE7-43C5-9F67-708640009063}" type="datetimeFigureOut">
              <a:rPr lang="he-IL" smtClean="0"/>
              <a:t>כ"ג/טבת/תשפ"ג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852F-4967-4CD7-9498-48C6100209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421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C2DF9187-E229-6738-B370-9A1F97619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" t="4315" r="2963" b="1635"/>
          <a:stretch/>
        </p:blipFill>
        <p:spPr>
          <a:xfrm rot="10800000" flipH="1">
            <a:off x="0" y="-3"/>
            <a:ext cx="7559674" cy="1069181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E965CB4-A003-5718-7B61-9010F3A3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76" y="763935"/>
            <a:ext cx="2107037" cy="942023"/>
          </a:xfrm>
          <a:prstGeom prst="rect">
            <a:avLst/>
          </a:prstGeom>
        </p:spPr>
      </p:pic>
      <p:pic>
        <p:nvPicPr>
          <p:cNvPr id="15" name="תמונה 1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0C6E9A4B-4399-E8A0-FCAE-8743D385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" y="123492"/>
            <a:ext cx="1178380" cy="72000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5A28FA5-0F2A-1A32-1B73-0C2CE352E790}"/>
              </a:ext>
            </a:extLst>
          </p:cNvPr>
          <p:cNvSpPr txBox="1"/>
          <p:nvPr/>
        </p:nvSpPr>
        <p:spPr>
          <a:xfrm>
            <a:off x="6340473" y="563880"/>
            <a:ext cx="1143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ב"ה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AB7C376-E32A-459A-2EC1-EE5C9F3E1CA4}"/>
              </a:ext>
            </a:extLst>
          </p:cNvPr>
          <p:cNvSpPr txBox="1"/>
          <p:nvPr/>
        </p:nvSpPr>
        <p:spPr>
          <a:xfrm>
            <a:off x="495300" y="1839992"/>
            <a:ext cx="6569074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תלמידות יקרות,</a:t>
            </a:r>
          </a:p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בשבוע נרות להאיר הארצי, אנו מוסיפות בהנהגה באחדות כיאה ל"לילדים של הקהל" ובשינון מאמר "באתי לגני" כהכנה לי' שבט.</a:t>
            </a:r>
          </a:p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שינון המאמר וביצוע המשימות מזכים אתכן בכרטיסי אותיות. עליכן לצבור במהלך השבוע כמה שיותר כרטיסים.</a:t>
            </a:r>
          </a:p>
          <a:p>
            <a:pPr algn="just" rtl="1"/>
            <a:r>
              <a:rPr lang="he-IL" sz="2800" dirty="0">
                <a:solidFill>
                  <a:srgbClr val="543A9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לפניכן רשימת מילים, אותן תוכלו להרכיב בעזרת כרטיסי האותיות שתקבלו.  כל מילה שתצליחו להרכיב מתוך הרשימה, תזכה אתכן בבונוס מיוחד: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DCB8505-F830-93E8-BAC9-3307AAEB62EB}"/>
              </a:ext>
            </a:extLst>
          </p:cNvPr>
          <p:cNvSpPr txBox="1"/>
          <p:nvPr/>
        </p:nvSpPr>
        <p:spPr>
          <a:xfrm>
            <a:off x="1882772" y="5256953"/>
            <a:ext cx="3794128" cy="4003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שנת הקהל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אחדות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אהבת ישראל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תורה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גאולה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משיח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נשיא הדור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באתי לגני</a:t>
            </a:r>
          </a:p>
          <a:p>
            <a:pPr algn="ctr" rtl="1">
              <a:lnSpc>
                <a:spcPts val="3400"/>
              </a:lnSpc>
            </a:pPr>
            <a:r>
              <a:rPr lang="he-IL" sz="2500" dirty="0">
                <a:solidFill>
                  <a:srgbClr val="543A91"/>
                </a:solidFill>
                <a:latin typeface="Kedem ML v1 AAA Bold" panose="00000500000000000000" pitchFamily="2" charset="-79"/>
                <a:cs typeface="Kedem ML v1 AAA Bold" panose="00000500000000000000" pitchFamily="2" charset="-79"/>
              </a:rPr>
              <a:t>י שבט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29D5E6B6-0996-E76A-EA21-7B82078CA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846">
            <a:off x="6317060" y="6927023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5F58605-83B7-B913-415C-D74CB25AA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748">
            <a:off x="6765047" y="6098584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DB20F80-ABE7-3649-965A-F93F899E64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3639">
            <a:off x="6848943" y="4897929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D443594C-02E7-E7BC-2075-09FD2D3072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0325">
            <a:off x="706815" y="5450584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0470F473-703C-9481-B205-DE81ABEC78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674">
            <a:off x="6036616" y="5297035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09CA8D90-718B-6F4E-9016-441FD213C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638">
            <a:off x="-145289" y="5836380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תמונה 2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9C7B7D8-0E0F-C3C8-7079-7B97CBE06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363">
            <a:off x="-131763" y="4733558"/>
            <a:ext cx="926161" cy="1296000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תמונה 26" descr="תמונה שמכילה צללית&#10;&#10;התיאור נוצר באופן אוטומטי">
            <a:extLst>
              <a:ext uri="{FF2B5EF4-FFF2-40B4-BE49-F238E27FC236}">
                <a16:creationId xmlns:a16="http://schemas.microsoft.com/office/drawing/2014/main" id="{4B84D5F1-818A-A000-07C4-690FCB70E5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00" b="51945"/>
          <a:stretch/>
        </p:blipFill>
        <p:spPr>
          <a:xfrm rot="969721" flipH="1">
            <a:off x="-690212" y="7807837"/>
            <a:ext cx="2755816" cy="2409639"/>
          </a:xfrm>
          <a:prstGeom prst="rect">
            <a:avLst/>
          </a:prstGeom>
        </p:spPr>
      </p:pic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5FE32B07-5432-A9FA-5BC8-8645E6580FFA}"/>
              </a:ext>
            </a:extLst>
          </p:cNvPr>
          <p:cNvSpPr txBox="1"/>
          <p:nvPr/>
        </p:nvSpPr>
        <p:spPr>
          <a:xfrm>
            <a:off x="91442" y="7987543"/>
            <a:ext cx="1987549" cy="13869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>
              <a:lnSpc>
                <a:spcPts val="2500"/>
              </a:lnSpc>
            </a:pPr>
            <a:r>
              <a:rPr lang="he-IL" sz="2400">
                <a:solidFill>
                  <a:schemeClr val="bg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זכיתן </a:t>
            </a:r>
            <a:r>
              <a:rPr lang="he-IL" sz="2400" dirty="0">
                <a:solidFill>
                  <a:schemeClr val="bg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בכרטיס</a:t>
            </a:r>
          </a:p>
          <a:p>
            <a:pPr rtl="1">
              <a:lnSpc>
                <a:spcPts val="2500"/>
              </a:lnSpc>
            </a:pPr>
            <a:r>
              <a:rPr lang="he-IL" sz="2400" dirty="0">
                <a:solidFill>
                  <a:schemeClr val="bg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הג'וקר? מצוין!</a:t>
            </a:r>
          </a:p>
          <a:p>
            <a:pPr rtl="1">
              <a:lnSpc>
                <a:spcPts val="2500"/>
              </a:lnSpc>
            </a:pPr>
            <a:r>
              <a:rPr lang="he-IL" sz="2400" dirty="0">
                <a:solidFill>
                  <a:schemeClr val="bg1"/>
                </a:solidFill>
                <a:latin typeface="Almoni Tzar ML v5 AAA Light" panose="00000406000000000000" pitchFamily="50" charset="-79"/>
                <a:cs typeface="Almoni Tzar ML v5 AAA Light" panose="00000406000000000000" pitchFamily="50" charset="-79"/>
              </a:rPr>
              <a:t>תוכלו להשתמש בו במקום כל אות שתרצו.</a:t>
            </a:r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9F3045BA-2886-07E3-7F8E-6CD2EF6960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5" y="7400514"/>
            <a:ext cx="852045" cy="1192287"/>
          </a:xfrm>
          <a:prstGeom prst="rect">
            <a:avLst/>
          </a:prstGeom>
          <a:ln>
            <a:solidFill>
              <a:srgbClr val="543A9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6862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98</Words>
  <Application>Microsoft Office PowerPoint</Application>
  <PresentationFormat>מותאם אישית</PresentationFormat>
  <Paragraphs>17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Calibri</vt:lpstr>
      <vt:lpstr>Arial</vt:lpstr>
      <vt:lpstr>Almoni Tzar ML v5 AAA Light</vt:lpstr>
      <vt:lpstr>Calibri Light</vt:lpstr>
      <vt:lpstr>Kedem ML v1 AAA Bold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מושקא  בורגן</cp:lastModifiedBy>
  <cp:revision>9</cp:revision>
  <dcterms:created xsi:type="dcterms:W3CDTF">2023-01-12T07:54:44Z</dcterms:created>
  <dcterms:modified xsi:type="dcterms:W3CDTF">2023-01-16T10:13:00Z</dcterms:modified>
</cp:coreProperties>
</file>