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48" r:id="rId1"/>
  </p:sldMasterIdLst>
  <p:sldIdLst>
    <p:sldId id="307" r:id="rId2"/>
    <p:sldId id="261" r:id="rId3"/>
    <p:sldId id="370" r:id="rId4"/>
    <p:sldId id="308" r:id="rId5"/>
    <p:sldId id="264" r:id="rId6"/>
    <p:sldId id="309" r:id="rId7"/>
    <p:sldId id="310" r:id="rId8"/>
    <p:sldId id="311" r:id="rId9"/>
    <p:sldId id="312" r:id="rId10"/>
    <p:sldId id="315" r:id="rId11"/>
    <p:sldId id="314" r:id="rId12"/>
    <p:sldId id="316" r:id="rId13"/>
    <p:sldId id="275" r:id="rId14"/>
    <p:sldId id="359" r:id="rId15"/>
    <p:sldId id="278" r:id="rId16"/>
    <p:sldId id="374" r:id="rId17"/>
    <p:sldId id="375" r:id="rId18"/>
    <p:sldId id="376" r:id="rId19"/>
    <p:sldId id="377" r:id="rId20"/>
    <p:sldId id="279" r:id="rId21"/>
    <p:sldId id="381" r:id="rId22"/>
    <p:sldId id="386" r:id="rId23"/>
    <p:sldId id="387" r:id="rId24"/>
    <p:sldId id="382" r:id="rId25"/>
    <p:sldId id="383" r:id="rId26"/>
    <p:sldId id="384" r:id="rId27"/>
    <p:sldId id="385" r:id="rId28"/>
    <p:sldId id="378" r:id="rId29"/>
    <p:sldId id="300" r:id="rId30"/>
  </p:sldIdLst>
  <p:sldSz cx="12192000" cy="6858000"/>
  <p:notesSz cx="6858000" cy="9144000"/>
  <p:embeddedFontLst>
    <p:embeddedFont>
      <p:font typeface="Almoni Tzar ML v5 AAA" panose="00000806000000000000" pitchFamily="50" charset="-79"/>
      <p:bold r:id="rId31"/>
    </p:embeddedFont>
    <p:embeddedFont>
      <p:font typeface="Almoni Tzar ML v5 AAA Light" panose="00000406000000000000" pitchFamily="50" charset="-79"/>
      <p:regular r:id="rId32"/>
    </p:embeddedFont>
    <p:embeddedFont>
      <p:font typeface="Almoni Tzar ML v5 AAA Medium" panose="00000606000000000000" pitchFamily="50" charset="-79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</p:embeddedFontLst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23A94"/>
    <a:srgbClr val="523995"/>
    <a:srgbClr val="B2E4EC"/>
    <a:srgbClr val="BAE4F3"/>
    <a:srgbClr val="27B3CF"/>
    <a:srgbClr val="F0F0F0"/>
    <a:srgbClr val="CE70AE"/>
    <a:srgbClr val="4C3A92"/>
    <a:srgbClr val="5CC9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975" autoAdjust="0"/>
    <p:restoredTop sz="94660"/>
  </p:normalViewPr>
  <p:slideViewPr>
    <p:cSldViewPr snapToGrid="0">
      <p:cViewPr>
        <p:scale>
          <a:sx n="60" d="100"/>
          <a:sy n="60" d="100"/>
        </p:scale>
        <p:origin x="1459" y="5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5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461E413-359E-7EF1-A4E3-EF7B63495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04C083B0-B1BD-7F29-B592-9C5CC83A37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BF3361BB-E133-D591-C0BF-D24B30672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7A0D1-2EAF-4310-ADB3-8678D079F56F}" type="datetimeFigureOut">
              <a:rPr lang="he-IL" smtClean="0"/>
              <a:t>ח'/שבט/תשפ"ג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44F51AC5-A556-CF7C-9215-4BEB30FF9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C6AA3063-AFEF-C455-EEB1-C87C841A6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429BD-92C2-48C4-8643-7607422F048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60849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985BB4F-3035-E40F-6F4B-308218848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96F09591-46E5-CE75-4920-DAEEE59490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B42C4963-DD41-56F6-AEBB-1E160001A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7A0D1-2EAF-4310-ADB3-8678D079F56F}" type="datetimeFigureOut">
              <a:rPr lang="he-IL" smtClean="0"/>
              <a:t>ח'/שבט/תשפ"ג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B784544C-0880-6478-47C1-6548E3A46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1D422554-A703-0530-E38F-FBF53F74F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429BD-92C2-48C4-8643-7607422F048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07906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4ED2A93C-DA59-8E16-5342-DEC19EE3BF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CBBB54C6-7093-A1F2-24FF-E73A5D5871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90EC6049-2089-9685-FDE8-6D8D04555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7A0D1-2EAF-4310-ADB3-8678D079F56F}" type="datetimeFigureOut">
              <a:rPr lang="he-IL" smtClean="0"/>
              <a:t>ח'/שבט/תשפ"ג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5D452FB-9F6F-CE6F-E55D-CD4DA640E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C1144AB4-2F85-C8CB-AD6F-07419DB61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429BD-92C2-48C4-8643-7607422F048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95271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24D565C-F447-D35E-EE0E-7F54EF1D5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29A256BB-C4B1-4AAC-7BCB-2AAC944491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EF0A79C0-FD5C-BFDB-DB9E-830D6D3A4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7A0D1-2EAF-4310-ADB3-8678D079F56F}" type="datetimeFigureOut">
              <a:rPr lang="he-IL" smtClean="0"/>
              <a:t>ח'/שבט/תשפ"ג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628DB03F-3863-C0D8-C81F-EAB21A3C6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B229CE2D-8B15-6486-3B06-058F27E11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429BD-92C2-48C4-8643-7607422F048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28712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DC1009C-A773-CD64-3166-2CF90FFB0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04279C07-FEC9-CC4E-E918-7D10F67966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C9C4B10D-CEA5-34CA-7F29-A10F89C36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7A0D1-2EAF-4310-ADB3-8678D079F56F}" type="datetimeFigureOut">
              <a:rPr lang="he-IL" smtClean="0"/>
              <a:t>ח'/שבט/תשפ"ג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ADF46128-8091-83ED-C8D1-B909F2942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EF9876B0-C266-F791-0347-E83A832F2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429BD-92C2-48C4-8643-7607422F048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27951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D1B04A9-6F45-5C26-99C5-78835CCF1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9466C06B-E288-B795-88FD-64A5BC60B1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3C2C5582-4004-0CBE-9B28-2C4063694C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4156A669-1020-D0A2-4286-FEE87DA1D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7A0D1-2EAF-4310-ADB3-8678D079F56F}" type="datetimeFigureOut">
              <a:rPr lang="he-IL" smtClean="0"/>
              <a:t>ח'/שבט/תשפ"ג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DBBFA859-07A7-CA42-D722-9C8D7783A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C9B7DE3A-55E4-F24B-6ED4-4ECA575A9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429BD-92C2-48C4-8643-7607422F048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10441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BCD00F5-B8D1-AF67-FB1C-F028E50FF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8F1A212A-01B6-7671-0103-8A995C5E79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B819CBAB-704A-3C1D-74A8-1F09408731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14720E24-A40A-AE88-D9B0-45CD55DEAC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CA5DA6B2-0416-374D-F223-1415260001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50831490-DB78-A018-EBBD-EF4ACC918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7A0D1-2EAF-4310-ADB3-8678D079F56F}" type="datetimeFigureOut">
              <a:rPr lang="he-IL" smtClean="0"/>
              <a:t>ח'/שבט/תשפ"ג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426E9965-F972-8029-C1DF-EBCB2DF3E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54D99AAB-42FE-BEE4-E20C-5BEC9A0BF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429BD-92C2-48C4-8643-7607422F048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65622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4A1B5CF-DCE8-FCF6-81C1-F8E78BEA2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79FE91D7-C55B-A02C-299B-AF8A8A30C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7A0D1-2EAF-4310-ADB3-8678D079F56F}" type="datetimeFigureOut">
              <a:rPr lang="he-IL" smtClean="0"/>
              <a:t>ח'/שבט/תשפ"ג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5CBF80CF-542C-9FBC-005C-B1BF8B108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5FE3AF48-1B83-AB2F-F85A-02BB1EF2E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429BD-92C2-48C4-8643-7607422F048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71419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FCAF7900-156E-88FE-4D19-17F5EDE56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7A0D1-2EAF-4310-ADB3-8678D079F56F}" type="datetimeFigureOut">
              <a:rPr lang="he-IL" smtClean="0"/>
              <a:t>ח'/שבט/תשפ"ג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BB108405-F3D8-6888-303E-965DD455A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99E3D55A-0A5D-8A8F-F436-2BD390BB3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429BD-92C2-48C4-8643-7607422F048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42606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0E41B0E-8347-96B9-C422-ED3117D1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A3B91A9F-6864-1981-8913-8245AAF78C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E1AC1DE3-1551-EC5B-D8F9-AE6F24AF8C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03E173B9-9048-B117-F90C-94400B740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7A0D1-2EAF-4310-ADB3-8678D079F56F}" type="datetimeFigureOut">
              <a:rPr lang="he-IL" smtClean="0"/>
              <a:t>ח'/שבט/תשפ"ג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2CD7716C-84C3-1DBC-553C-28BE08DDB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7C806059-7B39-974E-71E0-0D5DFE75D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429BD-92C2-48C4-8643-7607422F048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52328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ADAC007-6C1F-A154-493B-4C6DED749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34DB2FB9-BBAF-4B75-C8C1-BB8B6933A1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82E13B0E-FCBD-4020-A9C0-3608CFDA96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69D16ED7-403D-FCCF-53DE-043B8E29B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7A0D1-2EAF-4310-ADB3-8678D079F56F}" type="datetimeFigureOut">
              <a:rPr lang="he-IL" smtClean="0"/>
              <a:t>ח'/שבט/תשפ"ג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143FDBE0-EA62-18C8-B99E-98E42E033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13CE0D10-5C83-8365-17FE-96CFAFE1F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429BD-92C2-48C4-8643-7607422F048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85217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ADA301C3-65B2-DA86-0241-0560B08DE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B7222013-3CD5-109B-5708-97145358F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38E88B20-6FFC-D5EA-ADB0-6D8D6A05D4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A7A0D1-2EAF-4310-ADB3-8678D079F56F}" type="datetimeFigureOut">
              <a:rPr lang="he-IL" smtClean="0"/>
              <a:t>ח'/שבט/תשפ"ג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201B8DEE-5A32-6E4C-CA61-41D9DAF30B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6A19632A-8269-70D9-389D-B3DD33803C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8429BD-92C2-48C4-8643-7607422F048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59128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5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4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6.png"/><Relationship Id="rId7" Type="http://schemas.openxmlformats.org/officeDocument/2006/relationships/image" Target="../media/image4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5.png"/><Relationship Id="rId9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5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6.png"/><Relationship Id="rId7" Type="http://schemas.openxmlformats.org/officeDocument/2006/relationships/image" Target="../media/image5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5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41.png"/><Relationship Id="rId18" Type="http://schemas.openxmlformats.org/officeDocument/2006/relationships/image" Target="../media/image48.png"/><Relationship Id="rId26" Type="http://schemas.openxmlformats.org/officeDocument/2006/relationships/image" Target="../media/image57.png"/><Relationship Id="rId3" Type="http://schemas.openxmlformats.org/officeDocument/2006/relationships/image" Target="../media/image3.png"/><Relationship Id="rId21" Type="http://schemas.openxmlformats.org/officeDocument/2006/relationships/image" Target="../media/image55.png"/><Relationship Id="rId7" Type="http://schemas.openxmlformats.org/officeDocument/2006/relationships/image" Target="../media/image44.png"/><Relationship Id="rId12" Type="http://schemas.openxmlformats.org/officeDocument/2006/relationships/image" Target="../media/image46.png"/><Relationship Id="rId17" Type="http://schemas.openxmlformats.org/officeDocument/2006/relationships/image" Target="../media/image37.png"/><Relationship Id="rId25" Type="http://schemas.openxmlformats.org/officeDocument/2006/relationships/image" Target="../media/image49.png"/><Relationship Id="rId2" Type="http://schemas.openxmlformats.org/officeDocument/2006/relationships/image" Target="../media/image23.png"/><Relationship Id="rId16" Type="http://schemas.openxmlformats.org/officeDocument/2006/relationships/image" Target="../media/image52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50.png"/><Relationship Id="rId24" Type="http://schemas.openxmlformats.org/officeDocument/2006/relationships/image" Target="../media/image42.png"/><Relationship Id="rId5" Type="http://schemas.openxmlformats.org/officeDocument/2006/relationships/image" Target="../media/image35.png"/><Relationship Id="rId15" Type="http://schemas.openxmlformats.org/officeDocument/2006/relationships/image" Target="../media/image51.png"/><Relationship Id="rId23" Type="http://schemas.openxmlformats.org/officeDocument/2006/relationships/image" Target="../media/image56.png"/><Relationship Id="rId10" Type="http://schemas.openxmlformats.org/officeDocument/2006/relationships/image" Target="../media/image45.png"/><Relationship Id="rId19" Type="http://schemas.openxmlformats.org/officeDocument/2006/relationships/image" Target="../media/image36.png"/><Relationship Id="rId4" Type="http://schemas.openxmlformats.org/officeDocument/2006/relationships/image" Target="../media/image5.png"/><Relationship Id="rId9" Type="http://schemas.openxmlformats.org/officeDocument/2006/relationships/image" Target="../media/image40.png"/><Relationship Id="rId14" Type="http://schemas.openxmlformats.org/officeDocument/2006/relationships/image" Target="../media/image47.png"/><Relationship Id="rId22" Type="http://schemas.openxmlformats.org/officeDocument/2006/relationships/image" Target="../media/image39.png"/><Relationship Id="rId27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8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0.jp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0.jpg"/><Relationship Id="rId7" Type="http://schemas.openxmlformats.org/officeDocument/2006/relationships/image" Target="../media/image12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20.jpg"/><Relationship Id="rId10" Type="http://schemas.openxmlformats.org/officeDocument/2006/relationships/image" Target="../media/image21.jpg"/><Relationship Id="rId4" Type="http://schemas.openxmlformats.org/officeDocument/2006/relationships/image" Target="../media/image19.jpg"/><Relationship Id="rId9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22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 descr="תמונה שמכילה טקסט, איש, כובע&#10;&#10;התיאור נוצר באופן אוטומטי">
            <a:extLst>
              <a:ext uri="{FF2B5EF4-FFF2-40B4-BE49-F238E27FC236}">
                <a16:creationId xmlns:a16="http://schemas.microsoft.com/office/drawing/2014/main" id="{D1B72634-49C9-75B3-F13D-DE6EE0AB40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987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אליפסה 7">
            <a:extLst>
              <a:ext uri="{FF2B5EF4-FFF2-40B4-BE49-F238E27FC236}">
                <a16:creationId xmlns:a16="http://schemas.microsoft.com/office/drawing/2014/main" id="{365D15CC-905B-87BB-71D4-800A5355998E}"/>
              </a:ext>
            </a:extLst>
          </p:cNvPr>
          <p:cNvSpPr/>
          <p:nvPr/>
        </p:nvSpPr>
        <p:spPr>
          <a:xfrm>
            <a:off x="-993865" y="-1714500"/>
            <a:ext cx="6366657" cy="10332720"/>
          </a:xfrm>
          <a:prstGeom prst="ellipse">
            <a:avLst/>
          </a:prstGeom>
          <a:solidFill>
            <a:srgbClr val="523995"/>
          </a:solidFill>
          <a:ln w="76200"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6B86E922-4B5A-15B3-276D-B369B9C9D04F}"/>
              </a:ext>
            </a:extLst>
          </p:cNvPr>
          <p:cNvSpPr txBox="1"/>
          <p:nvPr/>
        </p:nvSpPr>
        <p:spPr>
          <a:xfrm>
            <a:off x="5055524" y="806728"/>
            <a:ext cx="7426036" cy="42158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ts val="6100"/>
              </a:lnSpc>
            </a:pPr>
            <a:r>
              <a:rPr lang="he-IL" sz="6600" dirty="0">
                <a:solidFill>
                  <a:srgbClr val="4C3A92"/>
                </a:solidFill>
                <a:latin typeface="Almoni Tzar ML v5 AAA" panose="00000806000000000000" pitchFamily="50" charset="-79"/>
                <a:cs typeface="Almoni Tzar ML v5 AAA" panose="00000806000000000000" pitchFamily="50" charset="-79"/>
              </a:rPr>
              <a:t>י' שבט היום,</a:t>
            </a:r>
          </a:p>
          <a:p>
            <a:pPr algn="ctr">
              <a:lnSpc>
                <a:spcPts val="6100"/>
              </a:lnSpc>
              <a:spcAft>
                <a:spcPts val="1200"/>
              </a:spcAft>
            </a:pPr>
            <a:r>
              <a:rPr lang="he-IL" sz="6600" dirty="0">
                <a:solidFill>
                  <a:srgbClr val="4C3A92"/>
                </a:solidFill>
                <a:latin typeface="Almoni Tzar ML v5 AAA" panose="00000806000000000000" pitchFamily="50" charset="-79"/>
                <a:cs typeface="Almoni Tzar ML v5 AAA" panose="00000806000000000000" pitchFamily="50" charset="-79"/>
              </a:rPr>
              <a:t>ואנחנו יודעים בוודאות:</a:t>
            </a:r>
          </a:p>
          <a:p>
            <a:pPr algn="ctr">
              <a:lnSpc>
                <a:spcPts val="6100"/>
              </a:lnSpc>
            </a:pPr>
            <a:r>
              <a:rPr lang="he-IL" sz="6600" b="1" dirty="0">
                <a:solidFill>
                  <a:srgbClr val="4C3A92"/>
                </a:solidFill>
                <a:latin typeface="Almoni Tzar ML v5 AAA Light" panose="00000406000000000000" pitchFamily="50" charset="-79"/>
                <a:cs typeface="Almoni Tzar ML v5 AAA Light" panose="00000406000000000000" pitchFamily="50" charset="-79"/>
              </a:rPr>
              <a:t>המתנה הכי גדולה</a:t>
            </a:r>
          </a:p>
          <a:p>
            <a:pPr algn="ctr">
              <a:lnSpc>
                <a:spcPts val="6100"/>
              </a:lnSpc>
            </a:pPr>
            <a:r>
              <a:rPr lang="he-IL" sz="6600" b="1" dirty="0">
                <a:solidFill>
                  <a:srgbClr val="4C3A92"/>
                </a:solidFill>
                <a:latin typeface="Almoni Tzar ML v5 AAA Light" panose="00000406000000000000" pitchFamily="50" charset="-79"/>
                <a:cs typeface="Almoni Tzar ML v5 AAA Light" panose="00000406000000000000" pitchFamily="50" charset="-79"/>
              </a:rPr>
              <a:t>שאנחנו יכולים לתת לרבי,</a:t>
            </a:r>
          </a:p>
          <a:p>
            <a:pPr algn="ctr">
              <a:lnSpc>
                <a:spcPts val="6100"/>
              </a:lnSpc>
            </a:pPr>
            <a:r>
              <a:rPr lang="he-IL" sz="6600" b="1" dirty="0">
                <a:solidFill>
                  <a:srgbClr val="4C3A92"/>
                </a:solidFill>
                <a:latin typeface="Almoni Tzar ML v5 AAA Light" panose="00000406000000000000" pitchFamily="50" charset="-79"/>
                <a:cs typeface="Almoni Tzar ML v5 AAA Light" panose="00000406000000000000" pitchFamily="50" charset="-79"/>
              </a:rPr>
              <a:t>זוהי ה...</a:t>
            </a:r>
          </a:p>
        </p:txBody>
      </p:sp>
      <p:pic>
        <p:nvPicPr>
          <p:cNvPr id="6" name="גרפיקה 5">
            <a:extLst>
              <a:ext uri="{FF2B5EF4-FFF2-40B4-BE49-F238E27FC236}">
                <a16:creationId xmlns:a16="http://schemas.microsoft.com/office/drawing/2014/main" id="{E3B30457-C647-2576-08B8-BD50D18B34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89222" y="4919436"/>
            <a:ext cx="4758640" cy="1359610"/>
          </a:xfrm>
          <a:prstGeom prst="rect">
            <a:avLst/>
          </a:prstGeom>
        </p:spPr>
      </p:pic>
      <p:pic>
        <p:nvPicPr>
          <p:cNvPr id="1028" name="Picture 4" descr="לעולם היא נקראת על שמך&quot; • נצחיותו של הרבי - חב&quot;ד תל אביב">
            <a:extLst>
              <a:ext uri="{FF2B5EF4-FFF2-40B4-BE49-F238E27FC236}">
                <a16:creationId xmlns:a16="http://schemas.microsoft.com/office/drawing/2014/main" id="{4A252427-3D99-57DF-0E73-E1016E1F51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774" r="8019" b="-8654"/>
          <a:stretch/>
        </p:blipFill>
        <p:spPr bwMode="auto">
          <a:xfrm>
            <a:off x="-1268184" y="-1584960"/>
            <a:ext cx="6366657" cy="10073640"/>
          </a:xfrm>
          <a:prstGeom prst="ellipse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3788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אליפסה 7">
            <a:extLst>
              <a:ext uri="{FF2B5EF4-FFF2-40B4-BE49-F238E27FC236}">
                <a16:creationId xmlns:a16="http://schemas.microsoft.com/office/drawing/2014/main" id="{365D15CC-905B-87BB-71D4-800A5355998E}"/>
              </a:ext>
            </a:extLst>
          </p:cNvPr>
          <p:cNvSpPr/>
          <p:nvPr/>
        </p:nvSpPr>
        <p:spPr>
          <a:xfrm>
            <a:off x="-993865" y="-1714500"/>
            <a:ext cx="6366657" cy="10332720"/>
          </a:xfrm>
          <a:prstGeom prst="ellipse">
            <a:avLst/>
          </a:prstGeom>
          <a:solidFill>
            <a:srgbClr val="523995"/>
          </a:solidFill>
          <a:ln w="76200"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028" name="Picture 4" descr="לעולם היא נקראת על שמך&quot; • נצחיותו של הרבי - חב&quot;ד תל אביב">
            <a:extLst>
              <a:ext uri="{FF2B5EF4-FFF2-40B4-BE49-F238E27FC236}">
                <a16:creationId xmlns:a16="http://schemas.microsoft.com/office/drawing/2014/main" id="{4A252427-3D99-57DF-0E73-E1016E1F51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774" r="8019" b="-8654"/>
          <a:stretch/>
        </p:blipFill>
        <p:spPr bwMode="auto">
          <a:xfrm>
            <a:off x="-1268184" y="-1584960"/>
            <a:ext cx="6366657" cy="10073640"/>
          </a:xfrm>
          <a:prstGeom prst="ellipse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159B93CB-E2F6-2305-75D2-AC9BAB3FF5EA}"/>
              </a:ext>
            </a:extLst>
          </p:cNvPr>
          <p:cNvSpPr txBox="1"/>
          <p:nvPr/>
        </p:nvSpPr>
        <p:spPr>
          <a:xfrm>
            <a:off x="5324302" y="1465830"/>
            <a:ext cx="6852458" cy="41319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ts val="6000"/>
              </a:lnSpc>
            </a:pPr>
            <a:r>
              <a:rPr lang="he-IL" sz="6000" b="1" dirty="0">
                <a:solidFill>
                  <a:srgbClr val="4C3A92"/>
                </a:solidFill>
                <a:latin typeface="Almoni Tzar ML v5 AAA Light" panose="00000406000000000000" pitchFamily="50" charset="-79"/>
                <a:cs typeface="Almoni Tzar ML v5 AAA Light" panose="00000406000000000000" pitchFamily="50" charset="-79"/>
              </a:rPr>
              <a:t>הרבי מגלה את הטוב</a:t>
            </a:r>
          </a:p>
          <a:p>
            <a:pPr algn="ctr">
              <a:lnSpc>
                <a:spcPts val="6000"/>
              </a:lnSpc>
            </a:pPr>
            <a:r>
              <a:rPr lang="he-IL" sz="6000" b="1" dirty="0">
                <a:solidFill>
                  <a:srgbClr val="4C3A92"/>
                </a:solidFill>
                <a:latin typeface="Almoni Tzar ML v5 AAA Light" panose="00000406000000000000" pitchFamily="50" charset="-79"/>
                <a:cs typeface="Almoni Tzar ML v5 AAA Light" panose="00000406000000000000" pitchFamily="50" charset="-79"/>
              </a:rPr>
              <a:t>שבכל אחד מאיתנו,</a:t>
            </a:r>
          </a:p>
          <a:p>
            <a:pPr algn="ctr">
              <a:lnSpc>
                <a:spcPts val="6000"/>
              </a:lnSpc>
              <a:spcAft>
                <a:spcPts val="1200"/>
              </a:spcAft>
            </a:pPr>
            <a:r>
              <a:rPr lang="he-IL" sz="6000" b="1" dirty="0">
                <a:solidFill>
                  <a:srgbClr val="4C3A92"/>
                </a:solidFill>
                <a:latin typeface="Almoni Tzar ML v5 AAA Light" panose="00000406000000000000" pitchFamily="50" charset="-79"/>
                <a:cs typeface="Almoni Tzar ML v5 AAA Light" panose="00000406000000000000" pitchFamily="50" charset="-79"/>
              </a:rPr>
              <a:t>וכך עוזר לנו להתאחד. </a:t>
            </a:r>
          </a:p>
          <a:p>
            <a:pPr algn="ctr">
              <a:lnSpc>
                <a:spcPts val="6000"/>
              </a:lnSpc>
            </a:pPr>
            <a:r>
              <a:rPr lang="he-IL" sz="6000" dirty="0">
                <a:solidFill>
                  <a:srgbClr val="4C3A92"/>
                </a:solidFill>
                <a:latin typeface="Almoni Tzar ML v5 AAA" panose="00000806000000000000" pitchFamily="50" charset="-79"/>
                <a:cs typeface="Almoni Tzar ML v5 AAA" panose="00000806000000000000" pitchFamily="50" charset="-79"/>
              </a:rPr>
              <a:t>ואנחנו - רק צריכים להשתדל…</a:t>
            </a:r>
          </a:p>
          <a:p>
            <a:pPr algn="ctr">
              <a:lnSpc>
                <a:spcPts val="6000"/>
              </a:lnSpc>
            </a:pPr>
            <a:r>
              <a:rPr lang="he-IL" sz="6000" dirty="0">
                <a:solidFill>
                  <a:srgbClr val="4C3A92"/>
                </a:solidFill>
                <a:latin typeface="Almoni Tzar ML v5 AAA" panose="00000806000000000000" pitchFamily="50" charset="-79"/>
                <a:cs typeface="Almoni Tzar ML v5 AAA" panose="00000806000000000000" pitchFamily="50" charset="-79"/>
              </a:rPr>
              <a:t>לעזור, לפייס, לוותר, לחייך…</a:t>
            </a:r>
          </a:p>
        </p:txBody>
      </p:sp>
    </p:spTree>
    <p:extLst>
      <p:ext uri="{BB962C8B-B14F-4D97-AF65-F5344CB8AC3E}">
        <p14:creationId xmlns:p14="http://schemas.microsoft.com/office/powerpoint/2010/main" val="7708010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אליפסה 7">
            <a:extLst>
              <a:ext uri="{FF2B5EF4-FFF2-40B4-BE49-F238E27FC236}">
                <a16:creationId xmlns:a16="http://schemas.microsoft.com/office/drawing/2014/main" id="{365D15CC-905B-87BB-71D4-800A5355998E}"/>
              </a:ext>
            </a:extLst>
          </p:cNvPr>
          <p:cNvSpPr/>
          <p:nvPr/>
        </p:nvSpPr>
        <p:spPr>
          <a:xfrm>
            <a:off x="-993865" y="-1714500"/>
            <a:ext cx="6366657" cy="10332720"/>
          </a:xfrm>
          <a:prstGeom prst="ellipse">
            <a:avLst/>
          </a:prstGeom>
          <a:solidFill>
            <a:srgbClr val="523995"/>
          </a:solidFill>
          <a:ln w="76200"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028" name="Picture 4" descr="לעולם היא נקראת על שמך&quot; • נצחיותו של הרבי - חב&quot;ד תל אביב">
            <a:extLst>
              <a:ext uri="{FF2B5EF4-FFF2-40B4-BE49-F238E27FC236}">
                <a16:creationId xmlns:a16="http://schemas.microsoft.com/office/drawing/2014/main" id="{4A252427-3D99-57DF-0E73-E1016E1F51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774" r="8019" b="-8654"/>
          <a:stretch/>
        </p:blipFill>
        <p:spPr bwMode="auto">
          <a:xfrm>
            <a:off x="-1268184" y="-1584960"/>
            <a:ext cx="6366657" cy="10073640"/>
          </a:xfrm>
          <a:prstGeom prst="ellipse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159B93CB-E2F6-2305-75D2-AC9BAB3FF5EA}"/>
              </a:ext>
            </a:extLst>
          </p:cNvPr>
          <p:cNvSpPr txBox="1"/>
          <p:nvPr/>
        </p:nvSpPr>
        <p:spPr>
          <a:xfrm>
            <a:off x="5293822" y="1465830"/>
            <a:ext cx="6852458" cy="41319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ts val="6000"/>
              </a:lnSpc>
            </a:pPr>
            <a:r>
              <a:rPr lang="he-IL" sz="6000" b="1" dirty="0">
                <a:solidFill>
                  <a:srgbClr val="4C3A92"/>
                </a:solidFill>
                <a:latin typeface="Almoni Tzar ML v5 AAA Light" panose="00000406000000000000" pitchFamily="50" charset="-79"/>
                <a:cs typeface="Almoni Tzar ML v5 AAA Light" panose="00000406000000000000" pitchFamily="50" charset="-79"/>
              </a:rPr>
              <a:t>ביום שבו אנחנו רוצים</a:t>
            </a:r>
          </a:p>
          <a:p>
            <a:pPr algn="ctr">
              <a:lnSpc>
                <a:spcPts val="6000"/>
              </a:lnSpc>
              <a:spcAft>
                <a:spcPts val="1200"/>
              </a:spcAft>
            </a:pPr>
            <a:r>
              <a:rPr lang="he-IL" sz="6000" b="1" dirty="0">
                <a:solidFill>
                  <a:srgbClr val="4C3A92"/>
                </a:solidFill>
                <a:latin typeface="Almoni Tzar ML v5 AAA Light" panose="00000406000000000000" pitchFamily="50" charset="-79"/>
                <a:cs typeface="Almoni Tzar ML v5 AAA Light" panose="00000406000000000000" pitchFamily="50" charset="-79"/>
              </a:rPr>
              <a:t>לחזק את ההתקשרות לרבי,</a:t>
            </a:r>
          </a:p>
          <a:p>
            <a:pPr algn="ctr">
              <a:lnSpc>
                <a:spcPts val="6000"/>
              </a:lnSpc>
            </a:pPr>
            <a:r>
              <a:rPr lang="he-IL" sz="6000" dirty="0">
                <a:solidFill>
                  <a:srgbClr val="4C3A92"/>
                </a:solidFill>
                <a:latin typeface="Almoni Tzar ML v5 AAA" panose="00000806000000000000" pitchFamily="50" charset="-79"/>
                <a:cs typeface="Almoni Tzar ML v5 AAA" panose="00000806000000000000" pitchFamily="50" charset="-79"/>
              </a:rPr>
              <a:t>ננסה לצעוד בדרך</a:t>
            </a:r>
          </a:p>
          <a:p>
            <a:pPr algn="ctr">
              <a:lnSpc>
                <a:spcPts val="6000"/>
              </a:lnSpc>
            </a:pPr>
            <a:r>
              <a:rPr lang="he-IL" sz="6000" dirty="0">
                <a:solidFill>
                  <a:srgbClr val="4C3A92"/>
                </a:solidFill>
                <a:latin typeface="Almoni Tzar ML v5 AAA" panose="00000806000000000000" pitchFamily="50" charset="-79"/>
                <a:cs typeface="Almoni Tzar ML v5 AAA" panose="00000806000000000000" pitchFamily="50" charset="-79"/>
              </a:rPr>
              <a:t>של אהבת ישראל</a:t>
            </a:r>
          </a:p>
          <a:p>
            <a:pPr algn="ctr">
              <a:lnSpc>
                <a:spcPts val="6000"/>
              </a:lnSpc>
            </a:pPr>
            <a:r>
              <a:rPr lang="he-IL" sz="6000" dirty="0">
                <a:solidFill>
                  <a:srgbClr val="4C3A92"/>
                </a:solidFill>
                <a:latin typeface="Almoni Tzar ML v5 AAA" panose="00000806000000000000" pitchFamily="50" charset="-79"/>
                <a:cs typeface="Almoni Tzar ML v5 AAA" panose="00000806000000000000" pitchFamily="50" charset="-79"/>
              </a:rPr>
              <a:t>שאותה אנחנו לומדים מהרבי. </a:t>
            </a:r>
          </a:p>
        </p:txBody>
      </p:sp>
    </p:spTree>
    <p:extLst>
      <p:ext uri="{BB962C8B-B14F-4D97-AF65-F5344CB8AC3E}">
        <p14:creationId xmlns:p14="http://schemas.microsoft.com/office/powerpoint/2010/main" val="28847415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 descr="תמונה שמכילה צללית">
            <a:extLst>
              <a:ext uri="{FF2B5EF4-FFF2-40B4-BE49-F238E27FC236}">
                <a16:creationId xmlns:a16="http://schemas.microsoft.com/office/drawing/2014/main" id="{9346723A-5DFC-F87D-2986-97EB7D2BEA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02" b="36110"/>
          <a:stretch/>
        </p:blipFill>
        <p:spPr>
          <a:xfrm>
            <a:off x="0" y="1828801"/>
            <a:ext cx="8010772" cy="5029200"/>
          </a:xfrm>
          <a:prstGeom prst="rect">
            <a:avLst/>
          </a:prstGeom>
        </p:spPr>
      </p:pic>
      <p:pic>
        <p:nvPicPr>
          <p:cNvPr id="2" name="תמונה 1" descr="תמונה שמכילה מוסיקה, גיטרה, כלי קשת&#10;&#10;התיאור נוצר באופן אוטומטי">
            <a:extLst>
              <a:ext uri="{FF2B5EF4-FFF2-40B4-BE49-F238E27FC236}">
                <a16:creationId xmlns:a16="http://schemas.microsoft.com/office/drawing/2014/main" id="{E2D3B1DF-CB06-EA23-D3DB-7DE4E06F39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581" b="59183"/>
          <a:stretch/>
        </p:blipFill>
        <p:spPr>
          <a:xfrm rot="10559921" flipH="1" flipV="1">
            <a:off x="9923495" y="4862206"/>
            <a:ext cx="2481816" cy="2084925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3B74359A-092A-1489-F587-702AC6779D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692" y="5378785"/>
            <a:ext cx="1798908" cy="804264"/>
          </a:xfrm>
          <a:prstGeom prst="rect">
            <a:avLst/>
          </a:prstGeom>
        </p:spPr>
      </p:pic>
      <p:pic>
        <p:nvPicPr>
          <p:cNvPr id="10" name="תמונה 9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7BB6C18B-4CCC-2126-2896-799F85ECA1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735" y="602291"/>
            <a:ext cx="3996714" cy="56534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תמונה 12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E511A1EB-7B3A-6054-40F5-E392E4CF19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22" y="1300300"/>
            <a:ext cx="5555727" cy="251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4351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תמונה שמכילה טקסט, חוץ, יום&#10;&#10;התיאור נוצר באופן אוטומטי">
            <a:extLst>
              <a:ext uri="{FF2B5EF4-FFF2-40B4-BE49-F238E27FC236}">
                <a16:creationId xmlns:a16="http://schemas.microsoft.com/office/drawing/2014/main" id="{AD30F3F4-6D5A-3448-F37A-36728781F0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0A8FEEDA-533E-426C-2564-209DE418B6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113" y="276475"/>
            <a:ext cx="5131773" cy="1177648"/>
          </a:xfrm>
          <a:prstGeom prst="rect">
            <a:avLst/>
          </a:prstGeom>
        </p:spPr>
      </p:pic>
      <p:pic>
        <p:nvPicPr>
          <p:cNvPr id="4" name="אחדות אות בספר תורה">
            <a:hlinkClick r:id="" action="ppaction://media"/>
            <a:extLst>
              <a:ext uri="{FF2B5EF4-FFF2-40B4-BE49-F238E27FC236}">
                <a16:creationId xmlns:a16="http://schemas.microsoft.com/office/drawing/2014/main" id="{2F77B850-9B7B-115A-5B4F-D8146EBA13F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72072.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80689" y="1272996"/>
            <a:ext cx="6230622" cy="4672967"/>
          </a:xfrm>
          <a:prstGeom prst="rect">
            <a:avLst/>
          </a:prstGeom>
          <a:ln w="76200">
            <a:solidFill>
              <a:srgbClr val="523A94"/>
            </a:solidFill>
          </a:ln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32D96FC3-7A9C-7A77-4C5B-F432D2EA32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28" y="5183666"/>
            <a:ext cx="3086100" cy="13797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823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תמונה 10" descr="תמונה שמכילה מוסיקה, גיטרה, כלי קשת">
            <a:extLst>
              <a:ext uri="{FF2B5EF4-FFF2-40B4-BE49-F238E27FC236}">
                <a16:creationId xmlns:a16="http://schemas.microsoft.com/office/drawing/2014/main" id="{881D2A3B-B194-2E23-F7E1-0BC9E36C33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83" b="74185"/>
          <a:stretch/>
        </p:blipFill>
        <p:spPr>
          <a:xfrm rot="11016208">
            <a:off x="833527" y="-341007"/>
            <a:ext cx="9518274" cy="2104211"/>
          </a:xfrm>
          <a:prstGeom prst="rect">
            <a:avLst/>
          </a:prstGeom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DE5E39BB-AD8E-B821-D714-DD9111056061}"/>
              </a:ext>
            </a:extLst>
          </p:cNvPr>
          <p:cNvSpPr txBox="1"/>
          <p:nvPr/>
        </p:nvSpPr>
        <p:spPr>
          <a:xfrm>
            <a:off x="1487055" y="2045856"/>
            <a:ext cx="9449138" cy="26661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5000"/>
              </a:lnSpc>
            </a:pPr>
            <a:r>
              <a:rPr lang="he-IL" sz="4400" b="1" dirty="0">
                <a:solidFill>
                  <a:srgbClr val="4C3A92"/>
                </a:solidFill>
                <a:latin typeface="Almoni Tzar ML v5 AAA Light" panose="00000406000000000000" pitchFamily="50" charset="-79"/>
                <a:cs typeface="Almoni Tzar ML v5 AAA Light" panose="00000406000000000000" pitchFamily="50" charset="-79"/>
              </a:rPr>
              <a:t>מבצע "אות בספר התורה" הוא מבצע מיוחד שיזם הרבי כדי </a:t>
            </a:r>
            <a:r>
              <a:rPr lang="he-IL" sz="4400" dirty="0">
                <a:solidFill>
                  <a:srgbClr val="4C3A92"/>
                </a:solidFill>
                <a:latin typeface="Almoni Tzar ML v5 AAA" panose="00000806000000000000" pitchFamily="50" charset="-79"/>
                <a:cs typeface="Almoni Tzar ML v5 AAA" panose="00000806000000000000" pitchFamily="50" charset="-79"/>
              </a:rPr>
              <a:t>לאחד את כל ילדי ישראל</a:t>
            </a:r>
            <a:r>
              <a:rPr lang="he-IL" sz="4400" b="1" dirty="0">
                <a:solidFill>
                  <a:srgbClr val="4C3A92"/>
                </a:solidFill>
                <a:latin typeface="Almoni Tzar ML v5 AAA Light" panose="00000406000000000000" pitchFamily="50" charset="-79"/>
                <a:cs typeface="Almoni Tzar ML v5 AAA Light" panose="00000406000000000000" pitchFamily="50" charset="-79"/>
              </a:rPr>
              <a:t>, מכל רחבי העולם.</a:t>
            </a:r>
          </a:p>
          <a:p>
            <a:pPr algn="just">
              <a:lnSpc>
                <a:spcPts val="5000"/>
              </a:lnSpc>
            </a:pPr>
            <a:r>
              <a:rPr lang="he-IL" sz="4400" b="1" dirty="0">
                <a:solidFill>
                  <a:srgbClr val="4C3A92"/>
                </a:solidFill>
                <a:latin typeface="Almoni Tzar ML v5 AAA Light" panose="00000406000000000000" pitchFamily="50" charset="-79"/>
                <a:cs typeface="Almoni Tzar ML v5 AAA Light" panose="00000406000000000000" pitchFamily="50" charset="-79"/>
              </a:rPr>
              <a:t>קניית אות בספר התורה היא זכות גדולה, היא מסמלת באופן מוחשי את היותנו </a:t>
            </a:r>
            <a:r>
              <a:rPr lang="he-IL" sz="4400" dirty="0">
                <a:solidFill>
                  <a:srgbClr val="4C3A92"/>
                </a:solidFill>
                <a:latin typeface="Almoni Tzar ML v5 AAA" panose="00000806000000000000" pitchFamily="50" charset="-79"/>
                <a:cs typeface="Almoni Tzar ML v5 AAA" panose="00000806000000000000" pitchFamily="50" charset="-79"/>
              </a:rPr>
              <a:t>עם אחד ולכולנו תורה אחת</a:t>
            </a:r>
            <a:r>
              <a:rPr lang="he-IL" sz="4400" b="1" dirty="0">
                <a:solidFill>
                  <a:srgbClr val="4C3A92"/>
                </a:solidFill>
                <a:latin typeface="Almoni Tzar ML v5 AAA Light" panose="00000406000000000000" pitchFamily="50" charset="-79"/>
                <a:cs typeface="Almoni Tzar ML v5 AAA Light" panose="00000406000000000000" pitchFamily="50" charset="-79"/>
              </a:rPr>
              <a:t>. 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E9A365FE-B5DF-AE4D-E7BB-9D3492DA7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781" y="3995444"/>
            <a:ext cx="4886325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8A88E0AD-C618-3D9F-04E9-D6DEC69373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787" y="5401468"/>
            <a:ext cx="2489342" cy="1161693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A98D0530-228E-D03C-1DCB-C951EC53B0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524" y="151367"/>
            <a:ext cx="6544951" cy="117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0993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תמונה 10" descr="תמונה שמכילה מוסיקה, גיטרה, כלי קשת">
            <a:extLst>
              <a:ext uri="{FF2B5EF4-FFF2-40B4-BE49-F238E27FC236}">
                <a16:creationId xmlns:a16="http://schemas.microsoft.com/office/drawing/2014/main" id="{881D2A3B-B194-2E23-F7E1-0BC9E36C33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83" b="74185"/>
          <a:stretch/>
        </p:blipFill>
        <p:spPr>
          <a:xfrm rot="11016208">
            <a:off x="833527" y="-341007"/>
            <a:ext cx="9518274" cy="2104211"/>
          </a:xfrm>
          <a:prstGeom prst="rect">
            <a:avLst/>
          </a:prstGeom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DE5E39BB-AD8E-B821-D714-DD9111056061}"/>
              </a:ext>
            </a:extLst>
          </p:cNvPr>
          <p:cNvSpPr txBox="1"/>
          <p:nvPr/>
        </p:nvSpPr>
        <p:spPr>
          <a:xfrm>
            <a:off x="1487055" y="2045856"/>
            <a:ext cx="9449138" cy="20249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5000"/>
              </a:lnSpc>
            </a:pPr>
            <a:r>
              <a:rPr lang="he-IL" sz="4400" b="1" dirty="0">
                <a:solidFill>
                  <a:srgbClr val="4C3A92"/>
                </a:solidFill>
                <a:latin typeface="Almoni Tzar ML v5 AAA Light" panose="00000406000000000000" pitchFamily="50" charset="-79"/>
                <a:cs typeface="Almoni Tzar ML v5 AAA Light" panose="00000406000000000000" pitchFamily="50" charset="-79"/>
              </a:rPr>
              <a:t>כל ילד או ילדה מתחת לגיל מצוות רוכשים אות אחת בספר התורה במחיר סימלי, ומקבלים תעודה בה רשום היכן בספר התורה, נמצאת האות המיוחדת שקנו.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E9A365FE-B5DF-AE4D-E7BB-9D3492DA7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781" y="3995444"/>
            <a:ext cx="4886325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8A88E0AD-C618-3D9F-04E9-D6DEC69373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787" y="5401468"/>
            <a:ext cx="2489342" cy="1161693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B4AF2BD7-BF77-AF4E-5BBA-382CE54471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524" y="151367"/>
            <a:ext cx="6544951" cy="117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6221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תמונה 10" descr="תמונה שמכילה מוסיקה, גיטרה, כלי קשת">
            <a:extLst>
              <a:ext uri="{FF2B5EF4-FFF2-40B4-BE49-F238E27FC236}">
                <a16:creationId xmlns:a16="http://schemas.microsoft.com/office/drawing/2014/main" id="{881D2A3B-B194-2E23-F7E1-0BC9E36C33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83" b="74185"/>
          <a:stretch/>
        </p:blipFill>
        <p:spPr>
          <a:xfrm rot="11016208">
            <a:off x="833527" y="-341007"/>
            <a:ext cx="9518274" cy="2104211"/>
          </a:xfrm>
          <a:prstGeom prst="rect">
            <a:avLst/>
          </a:prstGeom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DE5E39BB-AD8E-B821-D714-DD9111056061}"/>
              </a:ext>
            </a:extLst>
          </p:cNvPr>
          <p:cNvSpPr txBox="1"/>
          <p:nvPr/>
        </p:nvSpPr>
        <p:spPr>
          <a:xfrm>
            <a:off x="1865745" y="2073564"/>
            <a:ext cx="8691758" cy="26661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5000"/>
              </a:lnSpc>
            </a:pPr>
            <a:r>
              <a:rPr lang="he-IL" sz="4400" dirty="0">
                <a:solidFill>
                  <a:srgbClr val="4C3A92"/>
                </a:solidFill>
                <a:latin typeface="Almoni Tzar ML v5 AAA" panose="00000806000000000000" pitchFamily="50" charset="-79"/>
                <a:cs typeface="Almoni Tzar ML v5 AAA" panose="00000806000000000000" pitchFamily="50" charset="-79"/>
              </a:rPr>
              <a:t>לרגל י' בשבט תשפ"ג – שנת הקהל, אתם, ילדי רשת "</a:t>
            </a:r>
            <a:r>
              <a:rPr lang="he-IL" sz="4400" dirty="0" err="1">
                <a:solidFill>
                  <a:srgbClr val="4C3A92"/>
                </a:solidFill>
                <a:latin typeface="Almoni Tzar ML v5 AAA" panose="00000806000000000000" pitchFamily="50" charset="-79"/>
                <a:cs typeface="Almoni Tzar ML v5 AAA" panose="00000806000000000000" pitchFamily="50" charset="-79"/>
              </a:rPr>
              <a:t>אהלי</a:t>
            </a:r>
            <a:r>
              <a:rPr lang="he-IL" sz="4400" dirty="0">
                <a:solidFill>
                  <a:srgbClr val="4C3A92"/>
                </a:solidFill>
                <a:latin typeface="Almoni Tzar ML v5 AAA" panose="00000806000000000000" pitchFamily="50" charset="-79"/>
                <a:cs typeface="Almoni Tzar ML v5 AAA" panose="00000806000000000000" pitchFamily="50" charset="-79"/>
              </a:rPr>
              <a:t> יוסף יצחק", מוזמנים להשתתף במיזם של מתנה מיוחדת לרבי:</a:t>
            </a:r>
          </a:p>
          <a:p>
            <a:pPr algn="just">
              <a:lnSpc>
                <a:spcPts val="5000"/>
              </a:lnSpc>
            </a:pPr>
            <a:r>
              <a:rPr lang="he-IL" sz="4400" dirty="0">
                <a:solidFill>
                  <a:srgbClr val="4C3A92"/>
                </a:solidFill>
                <a:latin typeface="Almoni Tzar ML v5 AAA" panose="00000806000000000000" pitchFamily="50" charset="-79"/>
                <a:cs typeface="Almoni Tzar ML v5 AAA" panose="00000806000000000000" pitchFamily="50" charset="-79"/>
              </a:rPr>
              <a:t>אלפי אותיות חדשות בספר התורה!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E9A365FE-B5DF-AE4D-E7BB-9D3492DA7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781" y="3995444"/>
            <a:ext cx="4886325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8A88E0AD-C618-3D9F-04E9-D6DEC69373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787" y="5401468"/>
            <a:ext cx="2489342" cy="1161693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11B3BF84-8879-E803-42A9-ABF951EDA2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524" y="151367"/>
            <a:ext cx="6544951" cy="117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4991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תמונה 10" descr="תמונה שמכילה מוסיקה, גיטרה, כלי קשת">
            <a:extLst>
              <a:ext uri="{FF2B5EF4-FFF2-40B4-BE49-F238E27FC236}">
                <a16:creationId xmlns:a16="http://schemas.microsoft.com/office/drawing/2014/main" id="{881D2A3B-B194-2E23-F7E1-0BC9E36C33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83" b="74185"/>
          <a:stretch/>
        </p:blipFill>
        <p:spPr>
          <a:xfrm rot="11016208">
            <a:off x="833527" y="-341007"/>
            <a:ext cx="9518274" cy="2104211"/>
          </a:xfrm>
          <a:prstGeom prst="rect">
            <a:avLst/>
          </a:prstGeom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DE5E39BB-AD8E-B821-D714-DD9111056061}"/>
              </a:ext>
            </a:extLst>
          </p:cNvPr>
          <p:cNvSpPr txBox="1"/>
          <p:nvPr/>
        </p:nvSpPr>
        <p:spPr>
          <a:xfrm>
            <a:off x="6466318" y="2045856"/>
            <a:ext cx="5097948" cy="3948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5000"/>
              </a:lnSpc>
            </a:pPr>
            <a:r>
              <a:rPr lang="he-IL" sz="4400" b="1" dirty="0">
                <a:solidFill>
                  <a:srgbClr val="4C3A92"/>
                </a:solidFill>
                <a:latin typeface="Almoni Tzar ML v5 AAA Light" panose="00000406000000000000" pitchFamily="50" charset="-79"/>
                <a:cs typeface="Almoni Tzar ML v5 AAA Light" panose="00000406000000000000" pitchFamily="50" charset="-79"/>
              </a:rPr>
              <a:t>בכל המרץ, פנו לחברים, לשכנים ולקרובי משפחה, </a:t>
            </a:r>
            <a:r>
              <a:rPr lang="he-IL" sz="4400" b="1" dirty="0" err="1">
                <a:solidFill>
                  <a:srgbClr val="4C3A92"/>
                </a:solidFill>
                <a:latin typeface="Almoni Tzar ML v5 AAA Light" panose="00000406000000000000" pitchFamily="50" charset="-79"/>
                <a:cs typeface="Almoni Tzar ML v5 AAA Light" panose="00000406000000000000" pitchFamily="50" charset="-79"/>
              </a:rPr>
              <a:t>ורישמו</a:t>
            </a:r>
            <a:r>
              <a:rPr lang="he-IL" sz="4400" b="1" dirty="0">
                <a:solidFill>
                  <a:srgbClr val="4C3A92"/>
                </a:solidFill>
                <a:latin typeface="Almoni Tzar ML v5 AAA Light" panose="00000406000000000000" pitchFamily="50" charset="-79"/>
                <a:cs typeface="Almoni Tzar ML v5 AAA Light" panose="00000406000000000000" pitchFamily="50" charset="-79"/>
              </a:rPr>
              <a:t> עוד ועוד ילדים לספר התורה!</a:t>
            </a:r>
          </a:p>
          <a:p>
            <a:pPr algn="just">
              <a:lnSpc>
                <a:spcPts val="5000"/>
              </a:lnSpc>
            </a:pPr>
            <a:r>
              <a:rPr lang="he-IL" sz="4400" b="1" dirty="0" err="1">
                <a:solidFill>
                  <a:srgbClr val="4C3A92"/>
                </a:solidFill>
                <a:latin typeface="Almoni Tzar ML v5 AAA Light" panose="00000406000000000000" pitchFamily="50" charset="-79"/>
                <a:cs typeface="Almoni Tzar ML v5 AAA Light" panose="00000406000000000000" pitchFamily="50" charset="-79"/>
              </a:rPr>
              <a:t>זיכרו</a:t>
            </a:r>
            <a:r>
              <a:rPr lang="he-IL" sz="4400" b="1" dirty="0">
                <a:solidFill>
                  <a:srgbClr val="4C3A92"/>
                </a:solidFill>
                <a:latin typeface="Almoni Tzar ML v5 AAA Light" panose="00000406000000000000" pitchFamily="50" charset="-79"/>
                <a:cs typeface="Almoni Tzar ML v5 AAA Light" panose="00000406000000000000" pitchFamily="50" charset="-79"/>
              </a:rPr>
              <a:t>! קניית אות בספר התורה בכוחה להציל, להגן, ולהעניק ברכה והצלחה!</a:t>
            </a: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B4AF2BD7-BF77-AF4E-5BBA-382CE54471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524" y="151367"/>
            <a:ext cx="6544951" cy="1174877"/>
          </a:xfrm>
          <a:prstGeom prst="rect">
            <a:avLst/>
          </a:prstGeom>
        </p:spPr>
      </p:pic>
      <p:pic>
        <p:nvPicPr>
          <p:cNvPr id="5" name="תמונה 4" descr="תמונה שמכילה שולחן&#10;&#10;התיאור נוצר באופן אוטומטי">
            <a:extLst>
              <a:ext uri="{FF2B5EF4-FFF2-40B4-BE49-F238E27FC236}">
                <a16:creationId xmlns:a16="http://schemas.microsoft.com/office/drawing/2014/main" id="{E9DF1DB0-D558-CCB7-2EFC-5C33A98604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1048">
            <a:off x="708374" y="2446316"/>
            <a:ext cx="5032202" cy="3557942"/>
          </a:xfrm>
          <a:prstGeom prst="rect">
            <a:avLst/>
          </a:prstGeom>
          <a:ln>
            <a:solidFill>
              <a:srgbClr val="52399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45504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תמונה 10" descr="תמונה שמכילה מוסיקה, גיטרה, כלי קשת">
            <a:extLst>
              <a:ext uri="{FF2B5EF4-FFF2-40B4-BE49-F238E27FC236}">
                <a16:creationId xmlns:a16="http://schemas.microsoft.com/office/drawing/2014/main" id="{881D2A3B-B194-2E23-F7E1-0BC9E36C33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83" b="74185"/>
          <a:stretch/>
        </p:blipFill>
        <p:spPr>
          <a:xfrm rot="11016208">
            <a:off x="833527" y="-341007"/>
            <a:ext cx="9518274" cy="2104211"/>
          </a:xfrm>
          <a:prstGeom prst="rect">
            <a:avLst/>
          </a:prstGeom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DE5E39BB-AD8E-B821-D714-DD9111056061}"/>
              </a:ext>
            </a:extLst>
          </p:cNvPr>
          <p:cNvSpPr txBox="1"/>
          <p:nvPr/>
        </p:nvSpPr>
        <p:spPr>
          <a:xfrm>
            <a:off x="5965489" y="3732448"/>
            <a:ext cx="4414456" cy="9117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5000"/>
              </a:lnSpc>
            </a:pPr>
            <a:r>
              <a:rPr lang="he-IL" sz="8800" dirty="0">
                <a:solidFill>
                  <a:srgbClr val="4C3A92"/>
                </a:solidFill>
                <a:latin typeface="Almoni Tzar ML v5 AAA" panose="00000806000000000000" pitchFamily="50" charset="-79"/>
                <a:cs typeface="Almoni Tzar ML v5 AAA" panose="00000806000000000000" pitchFamily="50" charset="-79"/>
              </a:rPr>
              <a:t>נתאמן...</a:t>
            </a: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B4AF2BD7-BF77-AF4E-5BBA-382CE54471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524" y="151367"/>
            <a:ext cx="6544951" cy="1174877"/>
          </a:xfrm>
          <a:prstGeom prst="rect">
            <a:avLst/>
          </a:prstGeom>
        </p:spPr>
      </p:pic>
      <p:pic>
        <p:nvPicPr>
          <p:cNvPr id="5" name="תמונה 4" descr="תמונה שמכילה שולחן&#10;&#10;התיאור נוצר באופן אוטומטי">
            <a:extLst>
              <a:ext uri="{FF2B5EF4-FFF2-40B4-BE49-F238E27FC236}">
                <a16:creationId xmlns:a16="http://schemas.microsoft.com/office/drawing/2014/main" id="{E9DF1DB0-D558-CCB7-2EFC-5C33A98604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1048">
            <a:off x="1373393" y="2446315"/>
            <a:ext cx="5032202" cy="3557942"/>
          </a:xfrm>
          <a:prstGeom prst="rect">
            <a:avLst/>
          </a:prstGeom>
          <a:ln>
            <a:solidFill>
              <a:srgbClr val="52399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17014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704D0794-21B1-E622-38B5-7B312294AC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7530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תמונה 10" descr="תמונה שמכילה מוסיקה, גיטרה, כלי קשת">
            <a:extLst>
              <a:ext uri="{FF2B5EF4-FFF2-40B4-BE49-F238E27FC236}">
                <a16:creationId xmlns:a16="http://schemas.microsoft.com/office/drawing/2014/main" id="{881D2A3B-B194-2E23-F7E1-0BC9E36C33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83" b="74185"/>
          <a:stretch/>
        </p:blipFill>
        <p:spPr>
          <a:xfrm rot="11016208">
            <a:off x="833527" y="-507255"/>
            <a:ext cx="9518274" cy="2104211"/>
          </a:xfrm>
          <a:prstGeom prst="rect">
            <a:avLst/>
          </a:prstGeom>
        </p:spPr>
      </p:pic>
      <p:pic>
        <p:nvPicPr>
          <p:cNvPr id="9" name="תמונה 8" descr="תמונה שמכילה מוסיקה, גיטרה, כלי קשת&#10;&#10;התיאור נוצר באופן אוטומטי">
            <a:extLst>
              <a:ext uri="{FF2B5EF4-FFF2-40B4-BE49-F238E27FC236}">
                <a16:creationId xmlns:a16="http://schemas.microsoft.com/office/drawing/2014/main" id="{61AF69A4-C3F0-8AE6-EA5E-0816825510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4" t="78986" r="6435" b="-1"/>
          <a:stretch/>
        </p:blipFill>
        <p:spPr>
          <a:xfrm flipV="1">
            <a:off x="-1" y="4964008"/>
            <a:ext cx="12192001" cy="1893991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0D8FE1FF-66F4-C1E7-D9F3-E024DD5988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70" y="208835"/>
            <a:ext cx="1874985" cy="838276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9A33E438-3310-A6CD-D7C8-430B028113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888" y="3296624"/>
            <a:ext cx="3792224" cy="3003196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DDF1BD13-9247-4B36-9B09-20B3F9643E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524" y="40535"/>
            <a:ext cx="6544951" cy="1174877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69146DBC-62AA-9D13-456A-DD1F87449F3E}"/>
              </a:ext>
            </a:extLst>
          </p:cNvPr>
          <p:cNvSpPr txBox="1"/>
          <p:nvPr/>
        </p:nvSpPr>
        <p:spPr>
          <a:xfrm>
            <a:off x="554182" y="1570386"/>
            <a:ext cx="11083636" cy="179023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ts val="4400"/>
              </a:lnSpc>
            </a:pPr>
            <a:r>
              <a:rPr lang="he-IL" sz="3800" dirty="0">
                <a:solidFill>
                  <a:srgbClr val="4C3A92"/>
                </a:solidFill>
                <a:latin typeface="Almoni Tzar ML v5 AAA" panose="00000806000000000000" pitchFamily="50" charset="-79"/>
                <a:cs typeface="Almoni Tzar ML v5 AAA" panose="00000806000000000000" pitchFamily="50" charset="-79"/>
              </a:rPr>
              <a:t>הכינו את האות האישית שלכם, ובתורכם – הדביקו אותה על ספר התורה הגדול.</a:t>
            </a:r>
          </a:p>
          <a:p>
            <a:pPr algn="ctr">
              <a:lnSpc>
                <a:spcPts val="4400"/>
              </a:lnSpc>
            </a:pPr>
            <a:r>
              <a:rPr lang="he-IL" sz="3800" b="1" dirty="0">
                <a:solidFill>
                  <a:srgbClr val="4C3A92"/>
                </a:solidFill>
                <a:latin typeface="Almoni Tzar ML v5 AAA Light" panose="00000406000000000000" pitchFamily="50" charset="-79"/>
                <a:cs typeface="Almoni Tzar ML v5 AAA Light" panose="00000406000000000000" pitchFamily="50" charset="-79"/>
              </a:rPr>
              <a:t>שימו לב: זו אינה האות האמיתית שנכתבת עבורכם בספר התורה של ילדי ישראל,</a:t>
            </a:r>
          </a:p>
          <a:p>
            <a:pPr algn="ctr">
              <a:lnSpc>
                <a:spcPts val="4400"/>
              </a:lnSpc>
            </a:pPr>
            <a:r>
              <a:rPr lang="he-IL" sz="3800" b="1" dirty="0">
                <a:solidFill>
                  <a:srgbClr val="4C3A92"/>
                </a:solidFill>
                <a:latin typeface="Almoni Tzar ML v5 AAA Light" panose="00000406000000000000" pitchFamily="50" charset="-79"/>
                <a:cs typeface="Almoni Tzar ML v5 AAA Light" panose="00000406000000000000" pitchFamily="50" charset="-79"/>
              </a:rPr>
              <a:t>אלא המחשה עבורנו כיצד כולם מתאחדים בספר התורה.</a:t>
            </a:r>
            <a:endParaRPr lang="he-IL" sz="3800" b="1" dirty="0">
              <a:solidFill>
                <a:srgbClr val="4C3A92"/>
              </a:solidFill>
              <a:latin typeface="Almoni Tzar ML v5 AAA Medium" panose="00000606000000000000" pitchFamily="50" charset="-79"/>
              <a:cs typeface="Almoni Tzar ML v5 AAA Medium" panose="00000606000000000000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044457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 descr="תמונה שמכילה מוסיקה, גיטרה, כלי קשת&#10;&#10;התיאור נוצר באופן אוטומטי">
            <a:extLst>
              <a:ext uri="{FF2B5EF4-FFF2-40B4-BE49-F238E27FC236}">
                <a16:creationId xmlns:a16="http://schemas.microsoft.com/office/drawing/2014/main" id="{61AF69A4-C3F0-8AE6-EA5E-0816825510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4" t="78986" r="6435" b="-1"/>
          <a:stretch/>
        </p:blipFill>
        <p:spPr>
          <a:xfrm flipV="1">
            <a:off x="-348430" y="5167878"/>
            <a:ext cx="13454916" cy="209018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9A33E438-3310-A6CD-D7C8-430B028113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057" y="3754208"/>
            <a:ext cx="3439886" cy="2724168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69146DBC-62AA-9D13-456A-DD1F87449F3E}"/>
              </a:ext>
            </a:extLst>
          </p:cNvPr>
          <p:cNvSpPr txBox="1"/>
          <p:nvPr/>
        </p:nvSpPr>
        <p:spPr>
          <a:xfrm>
            <a:off x="554182" y="470928"/>
            <a:ext cx="11083636" cy="6617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ts val="4400"/>
              </a:lnSpc>
            </a:pPr>
            <a:r>
              <a:rPr lang="he-IL" sz="3800" b="1" dirty="0">
                <a:solidFill>
                  <a:srgbClr val="4C3A92"/>
                </a:solidFill>
                <a:latin typeface="Almoni Tzar ML v5 AAA Light" panose="00000406000000000000" pitchFamily="50" charset="-79"/>
                <a:cs typeface="Almoni Tzar ML v5 AAA Light" panose="00000406000000000000" pitchFamily="50" charset="-79"/>
              </a:rPr>
              <a:t>מוזמנים להדביק את האות שלכם בספר התורה -</a:t>
            </a:r>
            <a:endParaRPr lang="he-IL" sz="3800" b="1" dirty="0">
              <a:solidFill>
                <a:srgbClr val="4C3A92"/>
              </a:solidFill>
              <a:latin typeface="Almoni Tzar ML v5 AAA Medium" panose="00000606000000000000" pitchFamily="50" charset="-79"/>
              <a:cs typeface="Almoni Tzar ML v5 AAA Medium" panose="00000606000000000000" pitchFamily="50" charset="-79"/>
            </a:endParaRPr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C1A819BF-C87F-9737-2DD0-C4F630DA82AE}"/>
              </a:ext>
            </a:extLst>
          </p:cNvPr>
          <p:cNvSpPr txBox="1"/>
          <p:nvPr/>
        </p:nvSpPr>
        <p:spPr>
          <a:xfrm>
            <a:off x="554182" y="1198303"/>
            <a:ext cx="11083636" cy="6848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ts val="4400"/>
              </a:lnSpc>
            </a:pPr>
            <a:r>
              <a:rPr lang="he-IL" sz="4400" dirty="0">
                <a:solidFill>
                  <a:srgbClr val="4C3A92"/>
                </a:solidFill>
                <a:latin typeface="Almoni Tzar ML v5 AAA" panose="00000806000000000000" pitchFamily="50" charset="-79"/>
                <a:cs typeface="Almoni Tzar ML v5 AAA" panose="00000806000000000000" pitchFamily="50" charset="-79"/>
              </a:rPr>
              <a:t>הילדים ששמם מתחיל באות: 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5420F10F-E3AD-D1E7-3AFB-A1E2554B2E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103" y="1981197"/>
            <a:ext cx="1821795" cy="192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6710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 descr="תמונה שמכילה מוסיקה, גיטרה, כלי קשת&#10;&#10;התיאור נוצר באופן אוטומטי">
            <a:extLst>
              <a:ext uri="{FF2B5EF4-FFF2-40B4-BE49-F238E27FC236}">
                <a16:creationId xmlns:a16="http://schemas.microsoft.com/office/drawing/2014/main" id="{61AF69A4-C3F0-8AE6-EA5E-0816825510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4" t="78986" r="6435" b="-1"/>
          <a:stretch/>
        </p:blipFill>
        <p:spPr>
          <a:xfrm flipV="1">
            <a:off x="-348430" y="5167878"/>
            <a:ext cx="13454916" cy="209018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9A33E438-3310-A6CD-D7C8-430B028113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057" y="3754208"/>
            <a:ext cx="3439886" cy="2724168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69146DBC-62AA-9D13-456A-DD1F87449F3E}"/>
              </a:ext>
            </a:extLst>
          </p:cNvPr>
          <p:cNvSpPr txBox="1"/>
          <p:nvPr/>
        </p:nvSpPr>
        <p:spPr>
          <a:xfrm>
            <a:off x="554182" y="470928"/>
            <a:ext cx="11083636" cy="6617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ts val="4400"/>
              </a:lnSpc>
            </a:pPr>
            <a:r>
              <a:rPr lang="he-IL" sz="3800" b="1" dirty="0">
                <a:solidFill>
                  <a:srgbClr val="4C3A92"/>
                </a:solidFill>
                <a:latin typeface="Almoni Tzar ML v5 AAA Light" panose="00000406000000000000" pitchFamily="50" charset="-79"/>
                <a:cs typeface="Almoni Tzar ML v5 AAA Light" panose="00000406000000000000" pitchFamily="50" charset="-79"/>
              </a:rPr>
              <a:t>מוזמנים להדביק את האות שלכם בספר התורה -</a:t>
            </a:r>
            <a:endParaRPr lang="he-IL" sz="3800" b="1" dirty="0">
              <a:solidFill>
                <a:srgbClr val="4C3A92"/>
              </a:solidFill>
              <a:latin typeface="Almoni Tzar ML v5 AAA Medium" panose="00000606000000000000" pitchFamily="50" charset="-79"/>
              <a:cs typeface="Almoni Tzar ML v5 AAA Medium" panose="00000606000000000000" pitchFamily="50" charset="-79"/>
            </a:endParaRPr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C1A819BF-C87F-9737-2DD0-C4F630DA82AE}"/>
              </a:ext>
            </a:extLst>
          </p:cNvPr>
          <p:cNvSpPr txBox="1"/>
          <p:nvPr/>
        </p:nvSpPr>
        <p:spPr>
          <a:xfrm>
            <a:off x="554182" y="1198303"/>
            <a:ext cx="11083636" cy="6848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ts val="4400"/>
              </a:lnSpc>
            </a:pPr>
            <a:r>
              <a:rPr lang="he-IL" sz="4400" dirty="0">
                <a:solidFill>
                  <a:srgbClr val="4C3A92"/>
                </a:solidFill>
                <a:latin typeface="Almoni Tzar ML v5 AAA" panose="00000806000000000000" pitchFamily="50" charset="-79"/>
                <a:cs typeface="Almoni Tzar ML v5 AAA" panose="00000806000000000000" pitchFamily="50" charset="-79"/>
              </a:rPr>
              <a:t>הילדים ששמם מתחיל באותיות: </a:t>
            </a: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6DCECDAA-034F-45A5-6D44-284E267D8F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519" y="1938718"/>
            <a:ext cx="1667284" cy="192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BD74022D-939E-4AE2-B720-BCED192E0F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858" y="1938718"/>
            <a:ext cx="1471450" cy="192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80415FF4-E404-F17D-4C05-513EC7CCCC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656" y="1938718"/>
            <a:ext cx="1773286" cy="192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79371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 descr="תמונה שמכילה מוסיקה, גיטרה, כלי קשת&#10;&#10;התיאור נוצר באופן אוטומטי">
            <a:extLst>
              <a:ext uri="{FF2B5EF4-FFF2-40B4-BE49-F238E27FC236}">
                <a16:creationId xmlns:a16="http://schemas.microsoft.com/office/drawing/2014/main" id="{61AF69A4-C3F0-8AE6-EA5E-0816825510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4" t="78986" r="6435" b="-1"/>
          <a:stretch/>
        </p:blipFill>
        <p:spPr>
          <a:xfrm flipV="1">
            <a:off x="-348430" y="5167878"/>
            <a:ext cx="13454916" cy="209018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9A33E438-3310-A6CD-D7C8-430B028113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057" y="3754208"/>
            <a:ext cx="3439886" cy="2724168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69146DBC-62AA-9D13-456A-DD1F87449F3E}"/>
              </a:ext>
            </a:extLst>
          </p:cNvPr>
          <p:cNvSpPr txBox="1"/>
          <p:nvPr/>
        </p:nvSpPr>
        <p:spPr>
          <a:xfrm>
            <a:off x="554182" y="470928"/>
            <a:ext cx="11083636" cy="6617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ts val="4400"/>
              </a:lnSpc>
            </a:pPr>
            <a:r>
              <a:rPr lang="he-IL" sz="3800" b="1" dirty="0">
                <a:solidFill>
                  <a:srgbClr val="4C3A92"/>
                </a:solidFill>
                <a:latin typeface="Almoni Tzar ML v5 AAA Light" panose="00000406000000000000" pitchFamily="50" charset="-79"/>
                <a:cs typeface="Almoni Tzar ML v5 AAA Light" panose="00000406000000000000" pitchFamily="50" charset="-79"/>
              </a:rPr>
              <a:t>מוזמנים להדביק את האות שלכם בספר התורה -</a:t>
            </a:r>
            <a:endParaRPr lang="he-IL" sz="3800" b="1" dirty="0">
              <a:solidFill>
                <a:srgbClr val="4C3A92"/>
              </a:solidFill>
              <a:latin typeface="Almoni Tzar ML v5 AAA Medium" panose="00000606000000000000" pitchFamily="50" charset="-79"/>
              <a:cs typeface="Almoni Tzar ML v5 AAA Medium" panose="00000606000000000000" pitchFamily="50" charset="-79"/>
            </a:endParaRPr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C1A819BF-C87F-9737-2DD0-C4F630DA82AE}"/>
              </a:ext>
            </a:extLst>
          </p:cNvPr>
          <p:cNvSpPr txBox="1"/>
          <p:nvPr/>
        </p:nvSpPr>
        <p:spPr>
          <a:xfrm>
            <a:off x="554182" y="1198303"/>
            <a:ext cx="11083636" cy="6848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ts val="4400"/>
              </a:lnSpc>
            </a:pPr>
            <a:r>
              <a:rPr lang="he-IL" sz="4400" dirty="0">
                <a:solidFill>
                  <a:srgbClr val="4C3A92"/>
                </a:solidFill>
                <a:latin typeface="Almoni Tzar ML v5 AAA" panose="00000806000000000000" pitchFamily="50" charset="-79"/>
                <a:cs typeface="Almoni Tzar ML v5 AAA" panose="00000806000000000000" pitchFamily="50" charset="-79"/>
              </a:rPr>
              <a:t>הילדים ששמם מתחיל באותיות: </a:t>
            </a:r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A557D49C-FD1B-3BE4-677E-682444164F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604" y="1938718"/>
            <a:ext cx="1525349" cy="192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B81A2CF9-ABBE-5C6B-68BD-A7AE3CB9C0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860" y="1938718"/>
            <a:ext cx="1485823" cy="192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C8424FD3-2C30-ED29-E2A0-9578D88DF2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847" y="1938718"/>
            <a:ext cx="1715793" cy="192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69123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 descr="תמונה שמכילה מוסיקה, גיטרה, כלי קשת&#10;&#10;התיאור נוצר באופן אוטומטי">
            <a:extLst>
              <a:ext uri="{FF2B5EF4-FFF2-40B4-BE49-F238E27FC236}">
                <a16:creationId xmlns:a16="http://schemas.microsoft.com/office/drawing/2014/main" id="{61AF69A4-C3F0-8AE6-EA5E-0816825510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4" t="78986" r="6435" b="-1"/>
          <a:stretch/>
        </p:blipFill>
        <p:spPr>
          <a:xfrm flipV="1">
            <a:off x="-348430" y="5167878"/>
            <a:ext cx="13454916" cy="209018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9A33E438-3310-A6CD-D7C8-430B028113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057" y="3754208"/>
            <a:ext cx="3439886" cy="2724168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69146DBC-62AA-9D13-456A-DD1F87449F3E}"/>
              </a:ext>
            </a:extLst>
          </p:cNvPr>
          <p:cNvSpPr txBox="1"/>
          <p:nvPr/>
        </p:nvSpPr>
        <p:spPr>
          <a:xfrm>
            <a:off x="554182" y="470928"/>
            <a:ext cx="11083636" cy="6617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ts val="4400"/>
              </a:lnSpc>
            </a:pPr>
            <a:r>
              <a:rPr lang="he-IL" sz="3800" b="1" dirty="0">
                <a:solidFill>
                  <a:srgbClr val="4C3A92"/>
                </a:solidFill>
                <a:latin typeface="Almoni Tzar ML v5 AAA Light" panose="00000406000000000000" pitchFamily="50" charset="-79"/>
                <a:cs typeface="Almoni Tzar ML v5 AAA Light" panose="00000406000000000000" pitchFamily="50" charset="-79"/>
              </a:rPr>
              <a:t>מוזמנים להדביק את האות שלכם בספר התורה -</a:t>
            </a:r>
            <a:endParaRPr lang="he-IL" sz="3800" b="1" dirty="0">
              <a:solidFill>
                <a:srgbClr val="4C3A92"/>
              </a:solidFill>
              <a:latin typeface="Almoni Tzar ML v5 AAA Medium" panose="00000606000000000000" pitchFamily="50" charset="-79"/>
              <a:cs typeface="Almoni Tzar ML v5 AAA Medium" panose="00000606000000000000" pitchFamily="50" charset="-79"/>
            </a:endParaRPr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C1A819BF-C87F-9737-2DD0-C4F630DA82AE}"/>
              </a:ext>
            </a:extLst>
          </p:cNvPr>
          <p:cNvSpPr txBox="1"/>
          <p:nvPr/>
        </p:nvSpPr>
        <p:spPr>
          <a:xfrm>
            <a:off x="554182" y="1198303"/>
            <a:ext cx="11083636" cy="6848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ts val="4400"/>
              </a:lnSpc>
            </a:pPr>
            <a:r>
              <a:rPr lang="he-IL" sz="4400" dirty="0">
                <a:solidFill>
                  <a:srgbClr val="4C3A92"/>
                </a:solidFill>
                <a:latin typeface="Almoni Tzar ML v5 AAA" panose="00000806000000000000" pitchFamily="50" charset="-79"/>
                <a:cs typeface="Almoni Tzar ML v5 AAA" panose="00000806000000000000" pitchFamily="50" charset="-79"/>
              </a:rPr>
              <a:t>הילדים ששמם מתחיל באותיות של המילה: 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DC05BBFF-56D2-CE23-E994-C86E882D8A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958" y="1943778"/>
            <a:ext cx="1793049" cy="192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54413D38-0F25-C214-007E-B2A488CCF7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084" y="1943778"/>
            <a:ext cx="1719387" cy="192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96050FF6-9ACA-61B7-5719-D9FEFF2371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739" y="1943778"/>
            <a:ext cx="1683454" cy="192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04C06B2E-EB6D-E187-4246-30ADAC981C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692" y="1943778"/>
            <a:ext cx="1442704" cy="192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18C30044-7DB3-14B7-F637-F7CAA61244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132" y="1943778"/>
            <a:ext cx="1767896" cy="192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9427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 descr="תמונה שמכילה מוסיקה, גיטרה, כלי קשת&#10;&#10;התיאור נוצר באופן אוטומטי">
            <a:extLst>
              <a:ext uri="{FF2B5EF4-FFF2-40B4-BE49-F238E27FC236}">
                <a16:creationId xmlns:a16="http://schemas.microsoft.com/office/drawing/2014/main" id="{61AF69A4-C3F0-8AE6-EA5E-0816825510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4" t="78986" r="6435" b="-1"/>
          <a:stretch/>
        </p:blipFill>
        <p:spPr>
          <a:xfrm flipV="1">
            <a:off x="-348430" y="5167878"/>
            <a:ext cx="13454916" cy="209018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9A33E438-3310-A6CD-D7C8-430B028113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057" y="3754208"/>
            <a:ext cx="3439886" cy="2724168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69146DBC-62AA-9D13-456A-DD1F87449F3E}"/>
              </a:ext>
            </a:extLst>
          </p:cNvPr>
          <p:cNvSpPr txBox="1"/>
          <p:nvPr/>
        </p:nvSpPr>
        <p:spPr>
          <a:xfrm>
            <a:off x="554182" y="470928"/>
            <a:ext cx="11083636" cy="6617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ts val="4400"/>
              </a:lnSpc>
            </a:pPr>
            <a:r>
              <a:rPr lang="he-IL" sz="3800" b="1" dirty="0">
                <a:solidFill>
                  <a:srgbClr val="4C3A92"/>
                </a:solidFill>
                <a:latin typeface="Almoni Tzar ML v5 AAA Light" panose="00000406000000000000" pitchFamily="50" charset="-79"/>
                <a:cs typeface="Almoni Tzar ML v5 AAA Light" panose="00000406000000000000" pitchFamily="50" charset="-79"/>
              </a:rPr>
              <a:t>מוזמנים להדביק את האות שלכם בספר התורה -</a:t>
            </a:r>
            <a:endParaRPr lang="he-IL" sz="3800" b="1" dirty="0">
              <a:solidFill>
                <a:srgbClr val="4C3A92"/>
              </a:solidFill>
              <a:latin typeface="Almoni Tzar ML v5 AAA Medium" panose="00000606000000000000" pitchFamily="50" charset="-79"/>
              <a:cs typeface="Almoni Tzar ML v5 AAA Medium" panose="00000606000000000000" pitchFamily="50" charset="-79"/>
            </a:endParaRPr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C1A819BF-C87F-9737-2DD0-C4F630DA82AE}"/>
              </a:ext>
            </a:extLst>
          </p:cNvPr>
          <p:cNvSpPr txBox="1"/>
          <p:nvPr/>
        </p:nvSpPr>
        <p:spPr>
          <a:xfrm>
            <a:off x="554182" y="1198303"/>
            <a:ext cx="11083636" cy="6848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ts val="4400"/>
              </a:lnSpc>
            </a:pPr>
            <a:r>
              <a:rPr lang="he-IL" sz="4400" dirty="0">
                <a:solidFill>
                  <a:srgbClr val="4C3A92"/>
                </a:solidFill>
                <a:latin typeface="Almoni Tzar ML v5 AAA" panose="00000806000000000000" pitchFamily="50" charset="-79"/>
                <a:cs typeface="Almoni Tzar ML v5 AAA" panose="00000806000000000000" pitchFamily="50" charset="-79"/>
              </a:rPr>
              <a:t>הילדים ששמם מתחיל באותיות של המילה: 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8683AD68-CDC6-58D6-0911-54384229C8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391" y="1943778"/>
            <a:ext cx="1706810" cy="192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31DA163F-B0BB-5AED-48E9-44DAD1466B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431" y="1943778"/>
            <a:ext cx="1787659" cy="192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583F29A1-FEC8-4CC0-F893-40B9B43D88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657" y="1943778"/>
            <a:ext cx="1728369" cy="192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34F0B7DF-7002-83D1-BE7C-1312894F01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748" y="1943778"/>
            <a:ext cx="1728369" cy="192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92458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 descr="תמונה שמכילה מוסיקה, גיטרה, כלי קשת&#10;&#10;התיאור נוצר באופן אוטומטי">
            <a:extLst>
              <a:ext uri="{FF2B5EF4-FFF2-40B4-BE49-F238E27FC236}">
                <a16:creationId xmlns:a16="http://schemas.microsoft.com/office/drawing/2014/main" id="{61AF69A4-C3F0-8AE6-EA5E-0816825510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4" t="78986" r="6435" b="-1"/>
          <a:stretch/>
        </p:blipFill>
        <p:spPr>
          <a:xfrm flipV="1">
            <a:off x="-348430" y="5167878"/>
            <a:ext cx="13454916" cy="209018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9A33E438-3310-A6CD-D7C8-430B028113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057" y="3754208"/>
            <a:ext cx="3439886" cy="2724168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69146DBC-62AA-9D13-456A-DD1F87449F3E}"/>
              </a:ext>
            </a:extLst>
          </p:cNvPr>
          <p:cNvSpPr txBox="1"/>
          <p:nvPr/>
        </p:nvSpPr>
        <p:spPr>
          <a:xfrm>
            <a:off x="554182" y="470928"/>
            <a:ext cx="11083636" cy="6617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ts val="4400"/>
              </a:lnSpc>
            </a:pPr>
            <a:r>
              <a:rPr lang="he-IL" sz="3800" b="1" dirty="0">
                <a:solidFill>
                  <a:srgbClr val="4C3A92"/>
                </a:solidFill>
                <a:latin typeface="Almoni Tzar ML v5 AAA Light" panose="00000406000000000000" pitchFamily="50" charset="-79"/>
                <a:cs typeface="Almoni Tzar ML v5 AAA Light" panose="00000406000000000000" pitchFamily="50" charset="-79"/>
              </a:rPr>
              <a:t>מוזמנים להדביק את האות שלכם בספר התורה -</a:t>
            </a:r>
            <a:endParaRPr lang="he-IL" sz="3800" b="1" dirty="0">
              <a:solidFill>
                <a:srgbClr val="4C3A92"/>
              </a:solidFill>
              <a:latin typeface="Almoni Tzar ML v5 AAA Medium" panose="00000606000000000000" pitchFamily="50" charset="-79"/>
              <a:cs typeface="Almoni Tzar ML v5 AAA Medium" panose="00000606000000000000" pitchFamily="50" charset="-79"/>
            </a:endParaRPr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C1A819BF-C87F-9737-2DD0-C4F630DA82AE}"/>
              </a:ext>
            </a:extLst>
          </p:cNvPr>
          <p:cNvSpPr txBox="1"/>
          <p:nvPr/>
        </p:nvSpPr>
        <p:spPr>
          <a:xfrm>
            <a:off x="554182" y="1198303"/>
            <a:ext cx="11083636" cy="6848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ts val="4400"/>
              </a:lnSpc>
            </a:pPr>
            <a:r>
              <a:rPr lang="he-IL" sz="4400" dirty="0">
                <a:solidFill>
                  <a:srgbClr val="4C3A92"/>
                </a:solidFill>
                <a:latin typeface="Almoni Tzar ML v5 AAA" panose="00000806000000000000" pitchFamily="50" charset="-79"/>
                <a:cs typeface="Almoni Tzar ML v5 AAA" panose="00000806000000000000" pitchFamily="50" charset="-79"/>
              </a:rPr>
              <a:t>הילדים ששמם מתחיל באותיות של המילה: 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CB668560-3106-D722-27F4-F4BCCD77DD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502" y="1943778"/>
            <a:ext cx="1859525" cy="192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6FE3F3B0-B9D1-B1B7-52C2-C8139103AA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754" y="1943778"/>
            <a:ext cx="1442704" cy="192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תמונה 12" descr="תמונה שמכילה טקסט, צג&#10;&#10;התיאור נוצר באופן אוטומטי">
            <a:extLst>
              <a:ext uri="{FF2B5EF4-FFF2-40B4-BE49-F238E27FC236}">
                <a16:creationId xmlns:a16="http://schemas.microsoft.com/office/drawing/2014/main" id="{F326E2F9-307B-328A-871D-8B0977263E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868" y="1943778"/>
            <a:ext cx="1961933" cy="192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6FEB8134-252F-B58F-B2A5-1E445D9211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990" y="1943778"/>
            <a:ext cx="1683454" cy="192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21940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 descr="תמונה שמכילה מוסיקה, גיטרה, כלי קשת&#10;&#10;התיאור נוצר באופן אוטומטי">
            <a:extLst>
              <a:ext uri="{FF2B5EF4-FFF2-40B4-BE49-F238E27FC236}">
                <a16:creationId xmlns:a16="http://schemas.microsoft.com/office/drawing/2014/main" id="{61AF69A4-C3F0-8AE6-EA5E-0816825510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4" t="78986" r="6435" b="-1"/>
          <a:stretch/>
        </p:blipFill>
        <p:spPr>
          <a:xfrm flipV="1">
            <a:off x="-348430" y="5167878"/>
            <a:ext cx="13454916" cy="209018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9A33E438-3310-A6CD-D7C8-430B028113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057" y="3754208"/>
            <a:ext cx="3439886" cy="2724168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69146DBC-62AA-9D13-456A-DD1F87449F3E}"/>
              </a:ext>
            </a:extLst>
          </p:cNvPr>
          <p:cNvSpPr txBox="1"/>
          <p:nvPr/>
        </p:nvSpPr>
        <p:spPr>
          <a:xfrm>
            <a:off x="554182" y="470928"/>
            <a:ext cx="11083636" cy="6617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ts val="4400"/>
              </a:lnSpc>
            </a:pPr>
            <a:r>
              <a:rPr lang="he-IL" sz="3800" b="1" dirty="0">
                <a:solidFill>
                  <a:srgbClr val="4C3A92"/>
                </a:solidFill>
                <a:latin typeface="Almoni Tzar ML v5 AAA Light" panose="00000406000000000000" pitchFamily="50" charset="-79"/>
                <a:cs typeface="Almoni Tzar ML v5 AAA Light" panose="00000406000000000000" pitchFamily="50" charset="-79"/>
              </a:rPr>
              <a:t>מוזמנים להדביק את האות שלכם בספר התורה -</a:t>
            </a:r>
            <a:endParaRPr lang="he-IL" sz="3800" b="1" dirty="0">
              <a:solidFill>
                <a:srgbClr val="4C3A92"/>
              </a:solidFill>
              <a:latin typeface="Almoni Tzar ML v5 AAA Medium" panose="00000606000000000000" pitchFamily="50" charset="-79"/>
              <a:cs typeface="Almoni Tzar ML v5 AAA Medium" panose="00000606000000000000" pitchFamily="50" charset="-79"/>
            </a:endParaRPr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C1A819BF-C87F-9737-2DD0-C4F630DA82AE}"/>
              </a:ext>
            </a:extLst>
          </p:cNvPr>
          <p:cNvSpPr txBox="1"/>
          <p:nvPr/>
        </p:nvSpPr>
        <p:spPr>
          <a:xfrm>
            <a:off x="554182" y="1198303"/>
            <a:ext cx="11083636" cy="6848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ts val="4400"/>
              </a:lnSpc>
            </a:pPr>
            <a:r>
              <a:rPr lang="he-IL" sz="4400" dirty="0">
                <a:solidFill>
                  <a:srgbClr val="4C3A92"/>
                </a:solidFill>
                <a:latin typeface="Almoni Tzar ML v5 AAA" panose="00000806000000000000" pitchFamily="50" charset="-79"/>
                <a:cs typeface="Almoni Tzar ML v5 AAA" panose="00000806000000000000" pitchFamily="50" charset="-79"/>
              </a:rPr>
              <a:t>הילדים ששמם מתחיל באותיות של המילה: </a:t>
            </a:r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F81D684E-164A-6AFD-B032-FFAE23E8A4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805" y="1949513"/>
            <a:ext cx="1825388" cy="192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7708ECB6-27DD-ED6E-B14B-3C711FF0CE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804" y="1949513"/>
            <a:ext cx="1724777" cy="192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85570FE9-E6ED-C3ED-1A3D-6543DF2B51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21" y="1949513"/>
            <a:ext cx="1681657" cy="192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13743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 descr="תמונה שמכילה טקסט, חוץ, יום&#10;&#10;התיאור נוצר באופן אוטומטי">
            <a:extLst>
              <a:ext uri="{FF2B5EF4-FFF2-40B4-BE49-F238E27FC236}">
                <a16:creationId xmlns:a16="http://schemas.microsoft.com/office/drawing/2014/main" id="{BBBF1D66-88E0-4C3A-F9A1-E9BD29F1F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AC556A83-7F90-389D-7A7B-F40A53E708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48" y="5733912"/>
            <a:ext cx="1904052" cy="851273"/>
          </a:xfrm>
          <a:prstGeom prst="rect">
            <a:avLst/>
          </a:prstGeom>
          <a:effectLst/>
        </p:spPr>
      </p:pic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0AB9988B-2F55-455C-2F66-353C1D5093D6}"/>
              </a:ext>
            </a:extLst>
          </p:cNvPr>
          <p:cNvGrpSpPr/>
          <p:nvPr/>
        </p:nvGrpSpPr>
        <p:grpSpPr>
          <a:xfrm>
            <a:off x="2014805" y="101754"/>
            <a:ext cx="8402824" cy="6654492"/>
            <a:chOff x="2014805" y="101754"/>
            <a:chExt cx="8402824" cy="6654492"/>
          </a:xfrm>
        </p:grpSpPr>
        <p:pic>
          <p:nvPicPr>
            <p:cNvPr id="4" name="תמונה 3">
              <a:extLst>
                <a:ext uri="{FF2B5EF4-FFF2-40B4-BE49-F238E27FC236}">
                  <a16:creationId xmlns:a16="http://schemas.microsoft.com/office/drawing/2014/main" id="{D006D57B-06B2-0511-128C-C2B938329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4805" y="101754"/>
              <a:ext cx="8402824" cy="6654492"/>
            </a:xfrm>
            <a:prstGeom prst="rect">
              <a:avLst/>
            </a:prstGeom>
          </p:spPr>
        </p:pic>
        <p:pic>
          <p:nvPicPr>
            <p:cNvPr id="9" name="תמונה 8">
              <a:extLst>
                <a:ext uri="{FF2B5EF4-FFF2-40B4-BE49-F238E27FC236}">
                  <a16:creationId xmlns:a16="http://schemas.microsoft.com/office/drawing/2014/main" id="{ABBA914C-5E84-C1D3-C39F-A08F429D2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3272">
              <a:off x="4525616" y="3250757"/>
              <a:ext cx="904903" cy="972000"/>
            </a:xfrm>
            <a:prstGeom prst="rect">
              <a:avLst/>
            </a:prstGeom>
          </p:spPr>
        </p:pic>
        <p:pic>
          <p:nvPicPr>
            <p:cNvPr id="12" name="תמונה 11">
              <a:extLst>
                <a:ext uri="{FF2B5EF4-FFF2-40B4-BE49-F238E27FC236}">
                  <a16:creationId xmlns:a16="http://schemas.microsoft.com/office/drawing/2014/main" id="{3CF1E5FD-273C-11DB-0FF4-68D7CFC20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4663">
              <a:off x="5904289" y="1620217"/>
              <a:ext cx="867728" cy="972000"/>
            </a:xfrm>
            <a:prstGeom prst="rect">
              <a:avLst/>
            </a:prstGeom>
          </p:spPr>
        </p:pic>
        <p:pic>
          <p:nvPicPr>
            <p:cNvPr id="14" name="תמונה 13">
              <a:extLst>
                <a:ext uri="{FF2B5EF4-FFF2-40B4-BE49-F238E27FC236}">
                  <a16:creationId xmlns:a16="http://schemas.microsoft.com/office/drawing/2014/main" id="{CBDBDFBF-4CB4-CEA1-9765-7A952E718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42320">
              <a:off x="6824974" y="1566707"/>
              <a:ext cx="849595" cy="972000"/>
            </a:xfrm>
            <a:prstGeom prst="rect">
              <a:avLst/>
            </a:prstGeom>
          </p:spPr>
        </p:pic>
        <p:pic>
          <p:nvPicPr>
            <p:cNvPr id="16" name="תמונה 15">
              <a:extLst>
                <a:ext uri="{FF2B5EF4-FFF2-40B4-BE49-F238E27FC236}">
                  <a16:creationId xmlns:a16="http://schemas.microsoft.com/office/drawing/2014/main" id="{9FE127BC-F548-F30A-7CB9-E42C787A8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35148">
              <a:off x="3764511" y="1651658"/>
              <a:ext cx="769803" cy="972000"/>
            </a:xfrm>
            <a:prstGeom prst="rect">
              <a:avLst/>
            </a:prstGeom>
          </p:spPr>
        </p:pic>
        <p:pic>
          <p:nvPicPr>
            <p:cNvPr id="18" name="תמונה 17">
              <a:extLst>
                <a:ext uri="{FF2B5EF4-FFF2-40B4-BE49-F238E27FC236}">
                  <a16:creationId xmlns:a16="http://schemas.microsoft.com/office/drawing/2014/main" id="{41565334-D176-FDA5-6947-432F9FD51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3278" y="1574893"/>
              <a:ext cx="849595" cy="972000"/>
            </a:xfrm>
            <a:prstGeom prst="rect">
              <a:avLst/>
            </a:prstGeom>
          </p:spPr>
        </p:pic>
        <p:pic>
          <p:nvPicPr>
            <p:cNvPr id="20" name="תמונה 19">
              <a:extLst>
                <a:ext uri="{FF2B5EF4-FFF2-40B4-BE49-F238E27FC236}">
                  <a16:creationId xmlns:a16="http://schemas.microsoft.com/office/drawing/2014/main" id="{504E0E1F-AB94-7410-1B31-9BE86EDA9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71274">
              <a:off x="5210230" y="2582697"/>
              <a:ext cx="872261" cy="972000"/>
            </a:xfrm>
            <a:prstGeom prst="rect">
              <a:avLst/>
            </a:prstGeom>
          </p:spPr>
        </p:pic>
        <p:pic>
          <p:nvPicPr>
            <p:cNvPr id="22" name="תמונה 21">
              <a:extLst>
                <a:ext uri="{FF2B5EF4-FFF2-40B4-BE49-F238E27FC236}">
                  <a16:creationId xmlns:a16="http://schemas.microsoft.com/office/drawing/2014/main" id="{096B776E-6B8F-94A6-D7F2-827112A14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8782">
              <a:off x="3730552" y="3783567"/>
              <a:ext cx="728095" cy="972000"/>
            </a:xfrm>
            <a:prstGeom prst="rect">
              <a:avLst/>
            </a:prstGeom>
          </p:spPr>
        </p:pic>
        <p:pic>
          <p:nvPicPr>
            <p:cNvPr id="24" name="תמונה 23">
              <a:extLst>
                <a:ext uri="{FF2B5EF4-FFF2-40B4-BE49-F238E27FC236}">
                  <a16:creationId xmlns:a16="http://schemas.microsoft.com/office/drawing/2014/main" id="{3F7592BD-0196-0C0F-2075-B9B5F79C7F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0577">
              <a:off x="7720876" y="1522114"/>
              <a:ext cx="749856" cy="972000"/>
            </a:xfrm>
            <a:prstGeom prst="rect">
              <a:avLst/>
            </a:prstGeom>
          </p:spPr>
        </p:pic>
        <p:pic>
          <p:nvPicPr>
            <p:cNvPr id="26" name="תמונה 25">
              <a:extLst>
                <a:ext uri="{FF2B5EF4-FFF2-40B4-BE49-F238E27FC236}">
                  <a16:creationId xmlns:a16="http://schemas.microsoft.com/office/drawing/2014/main" id="{65509BFC-B9C7-2909-45B2-928A51A71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0713">
              <a:off x="4404151" y="1841399"/>
              <a:ext cx="892208" cy="972000"/>
            </a:xfrm>
            <a:prstGeom prst="rect">
              <a:avLst/>
            </a:prstGeom>
          </p:spPr>
        </p:pic>
        <p:pic>
          <p:nvPicPr>
            <p:cNvPr id="28" name="תמונה 27">
              <a:extLst>
                <a:ext uri="{FF2B5EF4-FFF2-40B4-BE49-F238E27FC236}">
                  <a16:creationId xmlns:a16="http://schemas.microsoft.com/office/drawing/2014/main" id="{639CAE87-46FF-1D24-A582-8333DE00D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86171">
              <a:off x="3866006" y="2704763"/>
              <a:ext cx="938453" cy="972000"/>
            </a:xfrm>
            <a:prstGeom prst="rect">
              <a:avLst/>
            </a:prstGeom>
          </p:spPr>
        </p:pic>
        <p:pic>
          <p:nvPicPr>
            <p:cNvPr id="30" name="תמונה 29">
              <a:extLst>
                <a:ext uri="{FF2B5EF4-FFF2-40B4-BE49-F238E27FC236}">
                  <a16:creationId xmlns:a16="http://schemas.microsoft.com/office/drawing/2014/main" id="{8406BBC4-FDF3-DF23-0384-92FBF9A8A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97237">
              <a:off x="5377083" y="3575293"/>
              <a:ext cx="728095" cy="972000"/>
            </a:xfrm>
            <a:prstGeom prst="rect">
              <a:avLst/>
            </a:prstGeom>
          </p:spPr>
        </p:pic>
        <p:pic>
          <p:nvPicPr>
            <p:cNvPr id="32" name="תמונה 31">
              <a:extLst>
                <a:ext uri="{FF2B5EF4-FFF2-40B4-BE49-F238E27FC236}">
                  <a16:creationId xmlns:a16="http://schemas.microsoft.com/office/drawing/2014/main" id="{FE8DF135-55A4-2B8E-D903-71F18C49A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8143">
              <a:off x="6106552" y="3556417"/>
              <a:ext cx="841434" cy="972000"/>
            </a:xfrm>
            <a:prstGeom prst="rect">
              <a:avLst/>
            </a:prstGeom>
          </p:spPr>
        </p:pic>
        <p:pic>
          <p:nvPicPr>
            <p:cNvPr id="34" name="תמונה 33">
              <a:extLst>
                <a:ext uri="{FF2B5EF4-FFF2-40B4-BE49-F238E27FC236}">
                  <a16:creationId xmlns:a16="http://schemas.microsoft.com/office/drawing/2014/main" id="{CAC0D317-038D-1826-8C3A-5DB3A327C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2687">
              <a:off x="5031443" y="4574831"/>
              <a:ext cx="861381" cy="972000"/>
            </a:xfrm>
            <a:prstGeom prst="rect">
              <a:avLst/>
            </a:prstGeom>
          </p:spPr>
        </p:pic>
        <p:pic>
          <p:nvPicPr>
            <p:cNvPr id="36" name="תמונה 35">
              <a:extLst>
                <a:ext uri="{FF2B5EF4-FFF2-40B4-BE49-F238E27FC236}">
                  <a16:creationId xmlns:a16="http://schemas.microsoft.com/office/drawing/2014/main" id="{B768CAB3-CB5E-7639-20C2-6B5197DD17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4809" y="4564086"/>
              <a:ext cx="919411" cy="972000"/>
            </a:xfrm>
            <a:prstGeom prst="rect">
              <a:avLst/>
            </a:prstGeom>
          </p:spPr>
        </p:pic>
        <p:pic>
          <p:nvPicPr>
            <p:cNvPr id="38" name="תמונה 37">
              <a:extLst>
                <a:ext uri="{FF2B5EF4-FFF2-40B4-BE49-F238E27FC236}">
                  <a16:creationId xmlns:a16="http://schemas.microsoft.com/office/drawing/2014/main" id="{C84866F8-EA37-BF39-566C-70C72CE200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81618">
              <a:off x="7072618" y="3586934"/>
              <a:ext cx="742600" cy="972000"/>
            </a:xfrm>
            <a:prstGeom prst="rect">
              <a:avLst/>
            </a:prstGeom>
          </p:spPr>
        </p:pic>
        <p:pic>
          <p:nvPicPr>
            <p:cNvPr id="40" name="תמונה 39">
              <a:extLst>
                <a:ext uri="{FF2B5EF4-FFF2-40B4-BE49-F238E27FC236}">
                  <a16:creationId xmlns:a16="http://schemas.microsoft.com/office/drawing/2014/main" id="{4A3A863F-F013-833B-1501-0E8B56BF9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87413">
              <a:off x="6071300" y="2538821"/>
              <a:ext cx="921225" cy="972000"/>
            </a:xfrm>
            <a:prstGeom prst="rect">
              <a:avLst/>
            </a:prstGeom>
          </p:spPr>
        </p:pic>
        <p:pic>
          <p:nvPicPr>
            <p:cNvPr id="42" name="תמונה 41">
              <a:extLst>
                <a:ext uri="{FF2B5EF4-FFF2-40B4-BE49-F238E27FC236}">
                  <a16:creationId xmlns:a16="http://schemas.microsoft.com/office/drawing/2014/main" id="{5DA19186-5A73-7CB4-A1C1-2AE6DF2B14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6824">
              <a:off x="6755061" y="4604316"/>
              <a:ext cx="894929" cy="972000"/>
            </a:xfrm>
            <a:prstGeom prst="rect">
              <a:avLst/>
            </a:prstGeom>
          </p:spPr>
        </p:pic>
        <p:pic>
          <p:nvPicPr>
            <p:cNvPr id="44" name="תמונה 43">
              <a:extLst>
                <a:ext uri="{FF2B5EF4-FFF2-40B4-BE49-F238E27FC236}">
                  <a16:creationId xmlns:a16="http://schemas.microsoft.com/office/drawing/2014/main" id="{1B84652F-3333-937F-133B-E7AAF0481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3320" y="4564086"/>
              <a:ext cx="870447" cy="972000"/>
            </a:xfrm>
            <a:prstGeom prst="rect">
              <a:avLst/>
            </a:prstGeom>
          </p:spPr>
        </p:pic>
        <p:pic>
          <p:nvPicPr>
            <p:cNvPr id="46" name="תמונה 45">
              <a:extLst>
                <a:ext uri="{FF2B5EF4-FFF2-40B4-BE49-F238E27FC236}">
                  <a16:creationId xmlns:a16="http://schemas.microsoft.com/office/drawing/2014/main" id="{9DA2D312-4CB6-DBA8-E0D6-AB9EB6620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66316">
              <a:off x="7812868" y="3602831"/>
              <a:ext cx="865914" cy="972000"/>
            </a:xfrm>
            <a:prstGeom prst="rect">
              <a:avLst/>
            </a:prstGeom>
          </p:spPr>
        </p:pic>
        <p:pic>
          <p:nvPicPr>
            <p:cNvPr id="48" name="תמונה 47">
              <a:extLst>
                <a:ext uri="{FF2B5EF4-FFF2-40B4-BE49-F238E27FC236}">
                  <a16:creationId xmlns:a16="http://schemas.microsoft.com/office/drawing/2014/main" id="{A1673467-193C-A298-7446-040B72E37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60">
              <a:off x="6946352" y="2578055"/>
              <a:ext cx="902183" cy="972000"/>
            </a:xfrm>
            <a:prstGeom prst="rect">
              <a:avLst/>
            </a:prstGeom>
          </p:spPr>
        </p:pic>
        <p:pic>
          <p:nvPicPr>
            <p:cNvPr id="50" name="תמונה 49">
              <a:extLst>
                <a:ext uri="{FF2B5EF4-FFF2-40B4-BE49-F238E27FC236}">
                  <a16:creationId xmlns:a16="http://schemas.microsoft.com/office/drawing/2014/main" id="{0F795A38-75A6-0697-3AFF-4E2B6C8A8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3177" y="2465753"/>
              <a:ext cx="848686" cy="972000"/>
            </a:xfrm>
            <a:prstGeom prst="rect">
              <a:avLst/>
            </a:prstGeom>
          </p:spPr>
        </p:pic>
        <p:pic>
          <p:nvPicPr>
            <p:cNvPr id="52" name="תמונה 51">
              <a:extLst>
                <a:ext uri="{FF2B5EF4-FFF2-40B4-BE49-F238E27FC236}">
                  <a16:creationId xmlns:a16="http://schemas.microsoft.com/office/drawing/2014/main" id="{3317929D-70B4-7D28-EAC6-3526872FF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9655" y="4411470"/>
              <a:ext cx="990133" cy="972000"/>
            </a:xfrm>
            <a:prstGeom prst="rect">
              <a:avLst/>
            </a:prstGeom>
          </p:spPr>
        </p:pic>
      </p:grpSp>
      <p:sp>
        <p:nvSpPr>
          <p:cNvPr id="53" name="תיבת טקסט 52">
            <a:extLst>
              <a:ext uri="{FF2B5EF4-FFF2-40B4-BE49-F238E27FC236}">
                <a16:creationId xmlns:a16="http://schemas.microsoft.com/office/drawing/2014/main" id="{227FDE95-9177-FDBA-75F8-D4F005721F6C}"/>
              </a:ext>
            </a:extLst>
          </p:cNvPr>
          <p:cNvSpPr txBox="1"/>
          <p:nvPr/>
        </p:nvSpPr>
        <p:spPr>
          <a:xfrm>
            <a:off x="3048000" y="426396"/>
            <a:ext cx="6096000" cy="6848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ts val="4400"/>
              </a:lnSpc>
            </a:pPr>
            <a:r>
              <a:rPr lang="he-IL" sz="4400" dirty="0">
                <a:solidFill>
                  <a:srgbClr val="4C3A92"/>
                </a:solidFill>
                <a:latin typeface="Almoni Tzar ML v5 AAA" panose="00000806000000000000" pitchFamily="50" charset="-79"/>
                <a:cs typeface="Almoni Tzar ML v5 AAA" panose="00000806000000000000" pitchFamily="50" charset="-79"/>
              </a:rPr>
              <a:t>לכל אחד אות בספר התורה!</a:t>
            </a:r>
          </a:p>
        </p:txBody>
      </p:sp>
    </p:spTree>
    <p:extLst>
      <p:ext uri="{BB962C8B-B14F-4D97-AF65-F5344CB8AC3E}">
        <p14:creationId xmlns:p14="http://schemas.microsoft.com/office/powerpoint/2010/main" val="3269437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704D0794-21B1-E622-38B5-7B312294AC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898591F7-AA25-B90C-CC42-E5D6A439E41A}"/>
              </a:ext>
            </a:extLst>
          </p:cNvPr>
          <p:cNvSpPr txBox="1"/>
          <p:nvPr/>
        </p:nvSpPr>
        <p:spPr>
          <a:xfrm>
            <a:off x="11292077" y="106925"/>
            <a:ext cx="7747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b="1" dirty="0">
                <a:solidFill>
                  <a:srgbClr val="4C3A92"/>
                </a:solidFill>
                <a:latin typeface="Almoni Tzar ML v5 AAA Light" panose="00000406000000000000" pitchFamily="50" charset="-79"/>
                <a:cs typeface="Almoni Tzar ML v5 AAA Light" panose="00000406000000000000" pitchFamily="50" charset="-79"/>
              </a:rPr>
              <a:t>ב"ה</a:t>
            </a:r>
          </a:p>
        </p:txBody>
      </p:sp>
      <p:pic>
        <p:nvPicPr>
          <p:cNvPr id="2" name="המנון ילדים של הקהל">
            <a:hlinkClick r:id="" action="ppaction://media"/>
            <a:extLst>
              <a:ext uri="{FF2B5EF4-FFF2-40B4-BE49-F238E27FC236}">
                <a16:creationId xmlns:a16="http://schemas.microsoft.com/office/drawing/2014/main" id="{D6276AAB-556B-DE32-D456-76F953F3EC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49413" y="4706938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92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4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תמונה שמכילה טקסט, חוץ, יום&#10;&#10;התיאור נוצר באופן אוטומטי">
            <a:extLst>
              <a:ext uri="{FF2B5EF4-FFF2-40B4-BE49-F238E27FC236}">
                <a16:creationId xmlns:a16="http://schemas.microsoft.com/office/drawing/2014/main" id="{AD30F3F4-6D5A-3448-F37A-36728781F0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המנון ילדים של הקהל מוקטן">
            <a:hlinkClick r:id="" action="ppaction://media"/>
            <a:extLst>
              <a:ext uri="{FF2B5EF4-FFF2-40B4-BE49-F238E27FC236}">
                <a16:creationId xmlns:a16="http://schemas.microsoft.com/office/drawing/2014/main" id="{FA2AE769-D54B-98A9-D9A9-48C852BB6A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08122" y="1714501"/>
            <a:ext cx="7566256" cy="4162424"/>
          </a:xfrm>
          <a:prstGeom prst="rect">
            <a:avLst/>
          </a:prstGeom>
          <a:ln w="9525" cap="flat">
            <a:solidFill>
              <a:srgbClr val="383838"/>
            </a:solidFill>
          </a:ln>
          <a:effectLst>
            <a:outerShdw blurRad="152400" dist="317500" dir="6000000" sx="105000" sy="105000" algn="tl" rotWithShape="0">
              <a:srgbClr val="000000">
                <a:alpha val="30000"/>
              </a:srgbClr>
            </a:outerShdw>
          </a:effectLst>
          <a:scene3d>
            <a:camera prst="perspectiveRight" fov="2100000">
              <a:rot lat="0" lon="20400000" rev="0"/>
            </a:camera>
            <a:lightRig rig="threePt" dir="t"/>
          </a:scene3d>
          <a:sp3d extrusionH="889000" prstMaterial="matte">
            <a:extrusionClr>
              <a:srgbClr val="777777"/>
            </a:extrusionClr>
          </a:sp3d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32D96FC3-7A9C-7A77-4C5B-F432D2EA32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28" y="5183666"/>
            <a:ext cx="3086100" cy="13797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51773122-1979-4E6A-6BF6-CFC79C8E68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116" y="391944"/>
            <a:ext cx="3959668" cy="183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47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2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תמונה שמכילה טקסט, חוץ, יום&#10;&#10;התיאור נוצר באופן אוטומטי">
            <a:extLst>
              <a:ext uri="{FF2B5EF4-FFF2-40B4-BE49-F238E27FC236}">
                <a16:creationId xmlns:a16="http://schemas.microsoft.com/office/drawing/2014/main" id="{5B959D6E-052E-B97A-8970-67437EBF261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6B86E922-4B5A-15B3-276D-B369B9C9D04F}"/>
              </a:ext>
            </a:extLst>
          </p:cNvPr>
          <p:cNvSpPr txBox="1"/>
          <p:nvPr/>
        </p:nvSpPr>
        <p:spPr>
          <a:xfrm>
            <a:off x="2382982" y="1088526"/>
            <a:ext cx="7426036" cy="21691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ts val="5300"/>
              </a:lnSpc>
            </a:pPr>
            <a:r>
              <a:rPr lang="he-IL" sz="5400" dirty="0">
                <a:solidFill>
                  <a:srgbClr val="4C3A92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במשך שבוע שלם, שבוע נרות להאיר,</a:t>
            </a:r>
          </a:p>
          <a:p>
            <a:pPr algn="ctr">
              <a:lnSpc>
                <a:spcPts val="5300"/>
              </a:lnSpc>
            </a:pPr>
            <a:r>
              <a:rPr lang="he-IL" sz="5400" dirty="0">
                <a:solidFill>
                  <a:srgbClr val="4C3A92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התכוננו לי' שבט</a:t>
            </a:r>
          </a:p>
          <a:p>
            <a:pPr algn="ctr">
              <a:lnSpc>
                <a:spcPts val="5300"/>
              </a:lnSpc>
            </a:pPr>
            <a:r>
              <a:rPr lang="he-IL" sz="5400" dirty="0">
                <a:solidFill>
                  <a:srgbClr val="4C3A92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ולמדנו על:</a:t>
            </a:r>
          </a:p>
        </p:txBody>
      </p:sp>
      <p:pic>
        <p:nvPicPr>
          <p:cNvPr id="6" name="גרפיקה 5">
            <a:extLst>
              <a:ext uri="{FF2B5EF4-FFF2-40B4-BE49-F238E27FC236}">
                <a16:creationId xmlns:a16="http://schemas.microsoft.com/office/drawing/2014/main" id="{E3B30457-C647-2576-08B8-BD50D18B34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49236" y="3604999"/>
            <a:ext cx="7093528" cy="202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7024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DCB910EB-55A3-F135-6276-B0C587E416F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60938CA9-02E8-0FC7-9D96-1DD9EC3DA8C2}"/>
              </a:ext>
            </a:extLst>
          </p:cNvPr>
          <p:cNvSpPr txBox="1"/>
          <p:nvPr/>
        </p:nvSpPr>
        <p:spPr>
          <a:xfrm>
            <a:off x="5195456" y="3325108"/>
            <a:ext cx="6146798" cy="173316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ts val="5700"/>
              </a:lnSpc>
              <a:spcAft>
                <a:spcPts val="1200"/>
              </a:spcAft>
            </a:pPr>
            <a:r>
              <a:rPr lang="he-IL" sz="5400" dirty="0">
                <a:solidFill>
                  <a:srgbClr val="4C3A92"/>
                </a:solidFill>
                <a:latin typeface="Almoni Tzar ML v5 AAA Light" panose="00000406000000000000" pitchFamily="50" charset="-79"/>
                <a:cs typeface="Almoni Tzar ML v5 AAA Light" panose="00000406000000000000" pitchFamily="50" charset="-79"/>
              </a:rPr>
              <a:t>אנחנו כבר יודעים ש...</a:t>
            </a:r>
          </a:p>
          <a:p>
            <a:pPr>
              <a:lnSpc>
                <a:spcPts val="5700"/>
              </a:lnSpc>
            </a:pPr>
            <a:r>
              <a:rPr lang="he-IL" sz="5400" dirty="0">
                <a:solidFill>
                  <a:srgbClr val="4C3A92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כשאנחנו מלוכדים – ה' נותן לנו</a:t>
            </a:r>
            <a:endParaRPr lang="he-IL" sz="6600" dirty="0">
              <a:solidFill>
                <a:srgbClr val="4C3A92"/>
              </a:solidFill>
              <a:latin typeface="Almoni Tzar ML v5 AAA Medium" panose="00000606000000000000" pitchFamily="50" charset="-79"/>
              <a:cs typeface="Almoni Tzar ML v5 AAA Medium" panose="00000606000000000000" pitchFamily="50" charset="-79"/>
            </a:endParaRPr>
          </a:p>
        </p:txBody>
      </p:sp>
      <p:pic>
        <p:nvPicPr>
          <p:cNvPr id="3" name="תמונה 2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156649BD-151A-477C-B113-96EA69BDE3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376" y="5039901"/>
            <a:ext cx="836328" cy="1170293"/>
          </a:xfrm>
          <a:prstGeom prst="rect">
            <a:avLst/>
          </a:prstGeom>
          <a:ln>
            <a:solidFill>
              <a:srgbClr val="523995"/>
            </a:solidFill>
          </a:ln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59EFB972-E92D-6BCC-3170-53683666E8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432" y="5039901"/>
            <a:ext cx="836328" cy="1170293"/>
          </a:xfrm>
          <a:prstGeom prst="rect">
            <a:avLst/>
          </a:prstGeom>
          <a:ln>
            <a:solidFill>
              <a:srgbClr val="523995"/>
            </a:solidFill>
          </a:ln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B3FF75A0-79BE-84E3-2C13-14345930BF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264" y="5039901"/>
            <a:ext cx="836328" cy="1170293"/>
          </a:xfrm>
          <a:prstGeom prst="rect">
            <a:avLst/>
          </a:prstGeom>
          <a:ln>
            <a:solidFill>
              <a:srgbClr val="523995"/>
            </a:solidFill>
          </a:ln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22A8DD8B-5274-318D-2342-EE65D61CC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320" y="5039901"/>
            <a:ext cx="836328" cy="1170293"/>
          </a:xfrm>
          <a:prstGeom prst="rect">
            <a:avLst/>
          </a:prstGeom>
          <a:ln>
            <a:solidFill>
              <a:srgbClr val="523995"/>
            </a:solidFill>
          </a:ln>
        </p:spPr>
      </p:pic>
    </p:spTree>
    <p:extLst>
      <p:ext uri="{BB962C8B-B14F-4D97-AF65-F5344CB8AC3E}">
        <p14:creationId xmlns:p14="http://schemas.microsoft.com/office/powerpoint/2010/main" val="29236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DCB910EB-55A3-F135-6276-B0C587E416F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60938CA9-02E8-0FC7-9D96-1DD9EC3DA8C2}"/>
              </a:ext>
            </a:extLst>
          </p:cNvPr>
          <p:cNvSpPr txBox="1"/>
          <p:nvPr/>
        </p:nvSpPr>
        <p:spPr>
          <a:xfrm>
            <a:off x="5290143" y="3438236"/>
            <a:ext cx="6146798" cy="246413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ts val="5700"/>
              </a:lnSpc>
              <a:spcAft>
                <a:spcPts val="1200"/>
              </a:spcAft>
            </a:pPr>
            <a:r>
              <a:rPr lang="he-IL" sz="5400" dirty="0">
                <a:solidFill>
                  <a:srgbClr val="4C3A92"/>
                </a:solidFill>
                <a:latin typeface="Almoni Tzar ML v5 AAA Light" panose="00000406000000000000" pitchFamily="50" charset="-79"/>
                <a:cs typeface="Almoni Tzar ML v5 AAA Light" panose="00000406000000000000" pitchFamily="50" charset="-79"/>
              </a:rPr>
              <a:t>אנחנו כבר יודעים ש...</a:t>
            </a:r>
          </a:p>
          <a:p>
            <a:pPr>
              <a:lnSpc>
                <a:spcPts val="5700"/>
              </a:lnSpc>
            </a:pPr>
            <a:r>
              <a:rPr lang="he-IL" sz="5400" dirty="0">
                <a:solidFill>
                  <a:srgbClr val="4C3A92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כשאנחנו עושים דברים </a:t>
            </a:r>
          </a:p>
          <a:p>
            <a:pPr>
              <a:lnSpc>
                <a:spcPts val="5700"/>
              </a:lnSpc>
            </a:pPr>
            <a:r>
              <a:rPr lang="he-IL" sz="5400" dirty="0">
                <a:solidFill>
                  <a:srgbClr val="4C3A92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זה הרבה יותר שווה!</a:t>
            </a:r>
            <a:endParaRPr lang="he-IL" sz="6600" dirty="0">
              <a:solidFill>
                <a:srgbClr val="4C3A92"/>
              </a:solidFill>
              <a:latin typeface="Almoni Tzar ML v5 AAA Medium" panose="00000606000000000000" pitchFamily="50" charset="-79"/>
              <a:cs typeface="Almoni Tzar ML v5 AAA Medium" panose="00000606000000000000" pitchFamily="50" charset="-79"/>
            </a:endParaRP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13072BCE-BB3F-B962-4FFE-29B6F9DE8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886" y="4109223"/>
            <a:ext cx="637766" cy="892444"/>
          </a:xfrm>
          <a:prstGeom prst="rect">
            <a:avLst/>
          </a:prstGeom>
          <a:ln>
            <a:solidFill>
              <a:srgbClr val="523995"/>
            </a:solidFill>
          </a:ln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A783463B-3D37-E298-4177-B0398020F6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513" y="4109223"/>
            <a:ext cx="637766" cy="892444"/>
          </a:xfrm>
          <a:prstGeom prst="rect">
            <a:avLst/>
          </a:prstGeom>
          <a:ln>
            <a:solidFill>
              <a:srgbClr val="523995"/>
            </a:solidFill>
          </a:ln>
        </p:spPr>
      </p:pic>
      <p:pic>
        <p:nvPicPr>
          <p:cNvPr id="13" name="תמונה 12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59919825-A4A4-C0FC-732F-D61B8FC8E6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140" y="4109223"/>
            <a:ext cx="637766" cy="892444"/>
          </a:xfrm>
          <a:prstGeom prst="rect">
            <a:avLst/>
          </a:prstGeom>
          <a:ln>
            <a:solidFill>
              <a:srgbClr val="523995"/>
            </a:solidFill>
          </a:ln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07B29B8A-E70A-3B8D-83C4-87829FB9BE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767" y="4109223"/>
            <a:ext cx="637766" cy="892444"/>
          </a:xfrm>
          <a:prstGeom prst="rect">
            <a:avLst/>
          </a:prstGeom>
          <a:ln>
            <a:solidFill>
              <a:srgbClr val="523995"/>
            </a:solidFill>
          </a:ln>
        </p:spPr>
      </p:pic>
    </p:spTree>
    <p:extLst>
      <p:ext uri="{BB962C8B-B14F-4D97-AF65-F5344CB8AC3E}">
        <p14:creationId xmlns:p14="http://schemas.microsoft.com/office/powerpoint/2010/main" val="3678800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DCB910EB-55A3-F135-6276-B0C587E416F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60938CA9-02E8-0FC7-9D96-1DD9EC3DA8C2}"/>
              </a:ext>
            </a:extLst>
          </p:cNvPr>
          <p:cNvSpPr txBox="1"/>
          <p:nvPr/>
        </p:nvSpPr>
        <p:spPr>
          <a:xfrm>
            <a:off x="5195456" y="3325108"/>
            <a:ext cx="6146798" cy="173316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ts val="5700"/>
              </a:lnSpc>
              <a:spcAft>
                <a:spcPts val="1200"/>
              </a:spcAft>
            </a:pPr>
            <a:r>
              <a:rPr lang="he-IL" sz="5400" dirty="0">
                <a:solidFill>
                  <a:srgbClr val="4C3A92"/>
                </a:solidFill>
                <a:latin typeface="Almoni Tzar ML v5 AAA Light" panose="00000406000000000000" pitchFamily="50" charset="-79"/>
                <a:cs typeface="Almoni Tzar ML v5 AAA Light" panose="00000406000000000000" pitchFamily="50" charset="-79"/>
              </a:rPr>
              <a:t>אנחנו כבר יודעים ש...</a:t>
            </a:r>
          </a:p>
          <a:p>
            <a:pPr>
              <a:lnSpc>
                <a:spcPts val="5700"/>
              </a:lnSpc>
            </a:pPr>
            <a:r>
              <a:rPr lang="he-IL" sz="5400" dirty="0">
                <a:solidFill>
                  <a:srgbClr val="4C3A92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אחדות אמיתית – נוצרת סביב ה...</a:t>
            </a:r>
            <a:endParaRPr lang="he-IL" sz="6600" dirty="0">
              <a:solidFill>
                <a:srgbClr val="4C3A92"/>
              </a:solidFill>
              <a:latin typeface="Almoni Tzar ML v5 AAA Medium" panose="00000606000000000000" pitchFamily="50" charset="-79"/>
              <a:cs typeface="Almoni Tzar ML v5 AAA Medium" panose="00000606000000000000" pitchFamily="50" charset="-79"/>
            </a:endParaRP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AD1C11A3-886B-2D24-1A54-999451C32D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09" y="5119138"/>
            <a:ext cx="771802" cy="1080000"/>
          </a:xfrm>
          <a:prstGeom prst="rect">
            <a:avLst/>
          </a:prstGeom>
          <a:ln>
            <a:solidFill>
              <a:srgbClr val="523995"/>
            </a:solidFill>
          </a:ln>
        </p:spPr>
      </p:pic>
      <p:pic>
        <p:nvPicPr>
          <p:cNvPr id="10" name="תמונה 9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44DCB2B7-4FC1-FE7E-7C0E-0E555E2E45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985" y="5119138"/>
            <a:ext cx="771802" cy="1080000"/>
          </a:xfrm>
          <a:prstGeom prst="rect">
            <a:avLst/>
          </a:prstGeom>
          <a:ln>
            <a:solidFill>
              <a:srgbClr val="523995"/>
            </a:solidFill>
          </a:ln>
        </p:spPr>
      </p:pic>
      <p:pic>
        <p:nvPicPr>
          <p:cNvPr id="13" name="תמונה 12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754A6141-5C3D-46C6-BE77-B146332683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497" y="5119138"/>
            <a:ext cx="771802" cy="1080000"/>
          </a:xfrm>
          <a:prstGeom prst="rect">
            <a:avLst/>
          </a:prstGeom>
          <a:ln>
            <a:solidFill>
              <a:srgbClr val="523995"/>
            </a:solidFill>
          </a:ln>
        </p:spPr>
      </p:pic>
      <p:pic>
        <p:nvPicPr>
          <p:cNvPr id="15" name="תמונה 14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9F50585B-CA3D-EED4-7CFE-EB451A93B0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472" y="5119138"/>
            <a:ext cx="771802" cy="1080000"/>
          </a:xfrm>
          <a:prstGeom prst="rect">
            <a:avLst/>
          </a:prstGeom>
          <a:ln>
            <a:solidFill>
              <a:srgbClr val="523995"/>
            </a:solidFill>
          </a:ln>
        </p:spPr>
      </p:pic>
    </p:spTree>
    <p:extLst>
      <p:ext uri="{BB962C8B-B14F-4D97-AF65-F5344CB8AC3E}">
        <p14:creationId xmlns:p14="http://schemas.microsoft.com/office/powerpoint/2010/main" val="143315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DCB910EB-55A3-F135-6276-B0C587E416F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60938CA9-02E8-0FC7-9D96-1DD9EC3DA8C2}"/>
              </a:ext>
            </a:extLst>
          </p:cNvPr>
          <p:cNvSpPr txBox="1"/>
          <p:nvPr/>
        </p:nvSpPr>
        <p:spPr>
          <a:xfrm>
            <a:off x="5195456" y="3325108"/>
            <a:ext cx="6146798" cy="27488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ts val="5700"/>
              </a:lnSpc>
              <a:spcAft>
                <a:spcPts val="1200"/>
              </a:spcAft>
            </a:pPr>
            <a:r>
              <a:rPr lang="he-IL" sz="5400" dirty="0">
                <a:solidFill>
                  <a:srgbClr val="4C3A92"/>
                </a:solidFill>
                <a:latin typeface="Almoni Tzar ML v5 AAA Light" panose="00000406000000000000" pitchFamily="50" charset="-79"/>
                <a:cs typeface="Almoni Tzar ML v5 AAA Light" panose="00000406000000000000" pitchFamily="50" charset="-79"/>
              </a:rPr>
              <a:t>אנחנו כבר יודעים ש...</a:t>
            </a:r>
          </a:p>
          <a:p>
            <a:endParaRPr lang="he-IL" sz="6600" dirty="0">
              <a:solidFill>
                <a:srgbClr val="4C3A92"/>
              </a:solidFill>
              <a:latin typeface="Almoni Tzar ML v5 AAA Light" panose="00000406000000000000" pitchFamily="50" charset="-79"/>
              <a:cs typeface="Almoni Tzar ML v5 AAA Light" panose="00000406000000000000" pitchFamily="50" charset="-79"/>
            </a:endParaRPr>
          </a:p>
          <a:p>
            <a:pPr>
              <a:lnSpc>
                <a:spcPts val="5700"/>
              </a:lnSpc>
            </a:pPr>
            <a:r>
              <a:rPr lang="he-IL" sz="5400" dirty="0">
                <a:solidFill>
                  <a:srgbClr val="4C3A92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מאחד אותנו</a:t>
            </a:r>
            <a:endParaRPr lang="he-IL" sz="6600" dirty="0">
              <a:solidFill>
                <a:srgbClr val="4C3A92"/>
              </a:solidFill>
              <a:latin typeface="Almoni Tzar ML v5 AAA Medium" panose="00000606000000000000" pitchFamily="50" charset="-79"/>
              <a:cs typeface="Almoni Tzar ML v5 AAA Medium" panose="00000606000000000000" pitchFamily="50" charset="-79"/>
            </a:endParaRPr>
          </a:p>
        </p:txBody>
      </p:sp>
      <p:pic>
        <p:nvPicPr>
          <p:cNvPr id="2" name="תמונה 1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5B2DEABA-04C5-7EB8-4F20-E4F65364D7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068" y="4261638"/>
            <a:ext cx="643168" cy="900000"/>
          </a:xfrm>
          <a:prstGeom prst="rect">
            <a:avLst/>
          </a:prstGeom>
          <a:ln>
            <a:solidFill>
              <a:srgbClr val="523995"/>
            </a:solidFill>
          </a:ln>
        </p:spPr>
      </p:pic>
      <p:pic>
        <p:nvPicPr>
          <p:cNvPr id="3" name="תמונה 2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C3D91E18-B9DC-2E86-1164-A51B68307E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753" y="4261638"/>
            <a:ext cx="643168" cy="900000"/>
          </a:xfrm>
          <a:prstGeom prst="rect">
            <a:avLst/>
          </a:prstGeom>
          <a:ln>
            <a:solidFill>
              <a:srgbClr val="523995"/>
            </a:solidFill>
          </a:ln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35C6D99F-11A3-6C7A-85E9-4E60F5ACA3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633" y="4261638"/>
            <a:ext cx="643168" cy="900000"/>
          </a:xfrm>
          <a:prstGeom prst="rect">
            <a:avLst/>
          </a:prstGeom>
          <a:ln>
            <a:solidFill>
              <a:srgbClr val="523995"/>
            </a:solidFill>
          </a:ln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301F514E-1EBD-0346-C974-40E85C3360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188" y="4261638"/>
            <a:ext cx="643168" cy="900000"/>
          </a:xfrm>
          <a:prstGeom prst="rect">
            <a:avLst/>
          </a:prstGeom>
          <a:ln>
            <a:solidFill>
              <a:srgbClr val="523995"/>
            </a:solidFill>
          </a:ln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D1649A50-9900-3A5B-6F6F-82D8A85C51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748" y="4261638"/>
            <a:ext cx="643168" cy="900000"/>
          </a:xfrm>
          <a:prstGeom prst="rect">
            <a:avLst/>
          </a:prstGeom>
          <a:ln>
            <a:solidFill>
              <a:srgbClr val="523995"/>
            </a:solidFill>
          </a:ln>
        </p:spPr>
      </p:pic>
      <p:pic>
        <p:nvPicPr>
          <p:cNvPr id="11" name="תמונה 10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7C111B29-3757-143F-AB5D-059E5C0EDB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628" y="4261638"/>
            <a:ext cx="643168" cy="900000"/>
          </a:xfrm>
          <a:prstGeom prst="rect">
            <a:avLst/>
          </a:prstGeom>
          <a:ln>
            <a:solidFill>
              <a:srgbClr val="523995"/>
            </a:solidFill>
          </a:ln>
        </p:spPr>
      </p:pic>
      <p:pic>
        <p:nvPicPr>
          <p:cNvPr id="12" name="תמונה 11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BE15EC0A-02A2-FA25-92F2-10FD800E9A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193" y="4261638"/>
            <a:ext cx="643168" cy="900000"/>
          </a:xfrm>
          <a:prstGeom prst="rect">
            <a:avLst/>
          </a:prstGeom>
          <a:ln>
            <a:solidFill>
              <a:srgbClr val="523995"/>
            </a:solidFill>
          </a:ln>
        </p:spPr>
      </p:pic>
      <p:pic>
        <p:nvPicPr>
          <p:cNvPr id="14" name="תמונה 13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2D8C3230-219B-FF1D-C9C3-ADE7E904C3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316" y="4261638"/>
            <a:ext cx="643168" cy="900000"/>
          </a:xfrm>
          <a:prstGeom prst="rect">
            <a:avLst/>
          </a:prstGeom>
          <a:ln>
            <a:solidFill>
              <a:srgbClr val="523995"/>
            </a:solidFill>
          </a:ln>
        </p:spPr>
      </p:pic>
    </p:spTree>
    <p:extLst>
      <p:ext uri="{BB962C8B-B14F-4D97-AF65-F5344CB8AC3E}">
        <p14:creationId xmlns:p14="http://schemas.microsoft.com/office/powerpoint/2010/main" val="4248722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DCB910EB-55A3-F135-6276-B0C587E416F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60938CA9-02E8-0FC7-9D96-1DD9EC3DA8C2}"/>
              </a:ext>
            </a:extLst>
          </p:cNvPr>
          <p:cNvSpPr txBox="1"/>
          <p:nvPr/>
        </p:nvSpPr>
        <p:spPr>
          <a:xfrm>
            <a:off x="5195456" y="3325108"/>
            <a:ext cx="6146798" cy="173316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ts val="5700"/>
              </a:lnSpc>
              <a:spcAft>
                <a:spcPts val="1200"/>
              </a:spcAft>
            </a:pPr>
            <a:r>
              <a:rPr lang="he-IL" sz="5400" dirty="0">
                <a:solidFill>
                  <a:srgbClr val="4C3A92"/>
                </a:solidFill>
                <a:latin typeface="Almoni Tzar ML v5 AAA Light" panose="00000406000000000000" pitchFamily="50" charset="-79"/>
                <a:cs typeface="Almoni Tzar ML v5 AAA Light" panose="00000406000000000000" pitchFamily="50" charset="-79"/>
              </a:rPr>
              <a:t>ואנחנו כבר יודעים ש...</a:t>
            </a:r>
          </a:p>
          <a:p>
            <a:pPr>
              <a:lnSpc>
                <a:spcPts val="5700"/>
              </a:lnSpc>
            </a:pPr>
            <a:r>
              <a:rPr lang="he-IL" sz="5400" dirty="0">
                <a:solidFill>
                  <a:srgbClr val="4C3A92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האחדות מזרזת את ביאת ה...</a:t>
            </a:r>
            <a:endParaRPr lang="he-IL" sz="6600" dirty="0">
              <a:solidFill>
                <a:srgbClr val="4C3A92"/>
              </a:solidFill>
              <a:latin typeface="Almoni Tzar ML v5 AAA Medium" panose="00000606000000000000" pitchFamily="50" charset="-79"/>
              <a:cs typeface="Almoni Tzar ML v5 AAA Medium" panose="00000606000000000000" pitchFamily="50" charset="-79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183514B5-E466-8B8D-7E65-06C8746FF9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120" y="5058275"/>
            <a:ext cx="769729" cy="1077099"/>
          </a:xfrm>
          <a:prstGeom prst="rect">
            <a:avLst/>
          </a:prstGeom>
          <a:ln>
            <a:solidFill>
              <a:srgbClr val="523995"/>
            </a:solidFill>
          </a:ln>
        </p:spPr>
      </p:pic>
      <p:pic>
        <p:nvPicPr>
          <p:cNvPr id="8" name="תמונה 7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8C184F67-E449-45AE-8DAD-72B8136B70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665" y="5058275"/>
            <a:ext cx="769729" cy="1077099"/>
          </a:xfrm>
          <a:prstGeom prst="rect">
            <a:avLst/>
          </a:prstGeom>
          <a:ln>
            <a:solidFill>
              <a:srgbClr val="523995"/>
            </a:solidFill>
          </a:ln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E696E7AF-341F-9CA2-F8C0-64B2C9642D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755" y="5058275"/>
            <a:ext cx="769729" cy="1077099"/>
          </a:xfrm>
          <a:prstGeom prst="rect">
            <a:avLst/>
          </a:prstGeom>
          <a:ln>
            <a:solidFill>
              <a:srgbClr val="523995"/>
            </a:solidFill>
          </a:ln>
        </p:spPr>
      </p:pic>
      <p:pic>
        <p:nvPicPr>
          <p:cNvPr id="14" name="תמונה 13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AD3EAF26-79D3-DFCA-0056-B48E52AF77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210" y="5058275"/>
            <a:ext cx="769729" cy="1077099"/>
          </a:xfrm>
          <a:prstGeom prst="rect">
            <a:avLst/>
          </a:prstGeom>
          <a:ln>
            <a:solidFill>
              <a:srgbClr val="523995"/>
            </a:solidFill>
          </a:ln>
        </p:spPr>
      </p:pic>
    </p:spTree>
    <p:extLst>
      <p:ext uri="{BB962C8B-B14F-4D97-AF65-F5344CB8AC3E}">
        <p14:creationId xmlns:p14="http://schemas.microsoft.com/office/powerpoint/2010/main" val="1024800232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1755</TotalTime>
  <Words>418</Words>
  <Application>Microsoft Office PowerPoint</Application>
  <PresentationFormat>מסך רחב</PresentationFormat>
  <Paragraphs>57</Paragraphs>
  <Slides>29</Slides>
  <Notes>0</Notes>
  <HiddenSlides>0</HiddenSlides>
  <MMClips>3</MMClips>
  <ScaleCrop>false</ScaleCrop>
  <HeadingPairs>
    <vt:vector size="6" baseType="variant">
      <vt:variant>
        <vt:lpstr>גופנים בשימוש</vt:lpstr>
      </vt:variant>
      <vt:variant>
        <vt:i4>6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29</vt:i4>
      </vt:variant>
    </vt:vector>
  </HeadingPairs>
  <TitlesOfParts>
    <vt:vector size="36" baseType="lpstr">
      <vt:lpstr>Almoni Tzar ML v5 AAA Medium</vt:lpstr>
      <vt:lpstr>Arial</vt:lpstr>
      <vt:lpstr>Almoni Tzar ML v5 AAA Light</vt:lpstr>
      <vt:lpstr>Almoni Tzar ML v5 AAA</vt:lpstr>
      <vt:lpstr>Calibri Light</vt:lpstr>
      <vt:lpstr>Calibri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שטערני פש</dc:creator>
  <cp:lastModifiedBy>שטערני פש</cp:lastModifiedBy>
  <cp:revision>81</cp:revision>
  <dcterms:created xsi:type="dcterms:W3CDTF">2023-01-12T07:48:04Z</dcterms:created>
  <dcterms:modified xsi:type="dcterms:W3CDTF">2023-01-30T10:18:41Z</dcterms:modified>
</cp:coreProperties>
</file>