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4" r:id="rId2"/>
    <p:sldId id="263" r:id="rId3"/>
    <p:sldId id="262" r:id="rId4"/>
    <p:sldId id="261" r:id="rId5"/>
    <p:sldId id="260" r:id="rId6"/>
    <p:sldId id="259" r:id="rId7"/>
    <p:sldId id="258" r:id="rId8"/>
    <p:sldId id="257" r:id="rId9"/>
    <p:sldId id="256" r:id="rId1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0" d="100"/>
          <a:sy n="60" d="100"/>
        </p:scale>
        <p:origin x="1550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2A1863-4845-E131-829E-8E9DEE69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71C0D7E-4415-0325-2D9A-FB5B0B3D4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FC674F9-CBA5-17E6-8AB1-448CAFC6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6CC7985-83A4-67AA-03D7-B1A15838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88DB7F-3792-B7EC-423F-A3C7D797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021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AEC183-E8D4-A222-B6BD-5B638E54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77EAADF-E93F-E1FA-4B28-E533BAE9B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56B39E-0966-2CEF-87AB-7C9FAC0B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91B5FB3-FA4D-DF49-7E4D-29E18CD2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355F76-E8F0-AAAD-5FED-5B46039C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446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A13F983-2722-241E-0946-F84009267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408DDAF-4584-CEF0-4BDD-8153C8426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8FDA95-D56B-EC1A-4DBB-4E1F40A5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21910AF-ABC2-3B6B-4417-9414F253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B98CBE4-10CD-BA79-1F46-27C4D66F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21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708618-9ACF-C997-47BA-C331FDB1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84EE09-238B-4BD1-BDDC-4948987BE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113800E-C9FD-B0D3-6D13-1C813892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21A70BA-C127-0BB6-755A-3FCE7DDC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958A3CF-06CD-747F-3B0D-6FCEB225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249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248CD2-8734-F19F-AACE-2F6DE90D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686516A-B8D5-7635-9A5A-2DC2270E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BA01862-AE9D-D125-E13F-17461FF7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C894482-BCB7-96C9-8BED-9314EA00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86CFAE0-8B3B-4F05-9B06-FAB0EDA8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661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F29D0C-D380-5F58-F77B-78A8944D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E733A1-4D20-3A9E-210F-FBE5917E4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DEAE07-D5B4-60D5-C58B-6CE6EBC52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AB26061-7A91-40B0-BD7A-8D956AE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CDBBF01-83D3-466E-95E3-6CA76B59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6FEE021-61B5-CC97-0136-D1D960C8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409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32E73D-30EA-466A-82A0-B2C873E0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4DF2D55-48B9-7C63-2E3E-3C0A39EE3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D64EB57-B4B8-F95E-3D39-F804DAA94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59A57E2-4B18-C82A-391F-EBD40DBB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6A5B4FF-28BD-7194-AC18-CD184795B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7D0737F-2FA3-5F4D-F7A1-6352F495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3297F6A-FFB8-0820-1F79-4B59C0CC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56CF03D-8474-8FBF-4045-82E4B8E7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605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B9E974-81AD-0653-325C-9708482A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9511165-35DF-CDF8-D001-111D8C4A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0DA62C7-1E99-7380-E12A-D498EEC1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7F2A223-28EE-5443-EA50-CE87E5AC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75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6D8D651-2E46-ED83-E372-07988144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9D78AA1-6898-5BD7-343D-A4809F3E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DF5A4B7-8AF2-FB93-827A-60CA46EE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31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D93375-3B19-3253-E42B-C2E4EB7A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E37E0A-265E-0C28-5EF7-CBD3BB76F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0AD34A3-44E8-E556-6F67-E8975B82D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D17BDB6-4179-2EF7-DC99-ECB57BCB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30DC283-275B-47E5-ECCD-58F92857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62D56A7-B28D-1375-C502-39CE955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93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7C3B4D-A368-BDDC-E592-A54418DD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7965979-DF15-5833-1011-4E60E8E2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FC4780C-60E8-020F-9169-2F3B6A3A4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7D74858-6047-86BB-44A2-85E2CD25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CD3FA51-A3C3-D1CA-8390-B635C0B6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A595807-47E2-27F8-76FF-DB46CEA4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619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109F5D1-C77F-2563-3BB9-52CC866F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2870C68-03CA-FDF0-AB03-446B263C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5280585-AC82-7111-D2DB-C804458CE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31575-4348-4A6C-82CD-DD9036DD60DE}" type="datetimeFigureOut">
              <a:rPr lang="he-IL" smtClean="0"/>
              <a:t>י"א/שבט/תשפ"ג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D201FE4-8406-D55B-FFD6-640A63D6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9652D3F-95ED-53C2-C0F9-727D3DB26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010DE-CA38-4497-ABDE-8B705B5356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58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02F56C5-E785-B13C-7C70-2217413B6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522FC9F-4903-62E3-44FF-E7CBCE5F9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AFB0FCF-0691-97C0-50F2-9BCFF1A5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0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634782D-03D7-36B2-02CA-CE45D01C2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06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D6D5932-45FB-EEB9-5570-A6480E0B0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58D4BBC-322B-F0FA-035F-801021412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A06E4CD-FACC-4175-4A10-C3F568455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0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">
            <a:extLst>
              <a:ext uri="{FF2B5EF4-FFF2-40B4-BE49-F238E27FC236}">
                <a16:creationId xmlns:a16="http://schemas.microsoft.com/office/drawing/2014/main" id="{6F3878A9-9E64-113C-2B6B-B2314D17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9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BA2866B-6D6C-78BA-BD97-61AEE15F2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665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מסך רחב</PresentationFormat>
  <Paragraphs>0</Paragraphs>
  <Slides>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</cp:revision>
  <dcterms:created xsi:type="dcterms:W3CDTF">2023-02-02T08:18:52Z</dcterms:created>
  <dcterms:modified xsi:type="dcterms:W3CDTF">2023-02-02T09:03:44Z</dcterms:modified>
</cp:coreProperties>
</file>