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>
        <p:scale>
          <a:sx n="70" d="100"/>
          <a:sy n="70" d="100"/>
        </p:scale>
        <p:origin x="218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A4E1-7F6A-4ED5-B087-1D67FB6A3A2C}" type="datetimeFigureOut">
              <a:rPr lang="he-IL" smtClean="0"/>
              <a:t>כ"ג/אדר/תשפ"ג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A88B-069B-4C33-A47A-BFA651CCD0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1784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A4E1-7F6A-4ED5-B087-1D67FB6A3A2C}" type="datetimeFigureOut">
              <a:rPr lang="he-IL" smtClean="0"/>
              <a:t>כ"ג/אדר/תשפ"ג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A88B-069B-4C33-A47A-BFA651CCD0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7006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A4E1-7F6A-4ED5-B087-1D67FB6A3A2C}" type="datetimeFigureOut">
              <a:rPr lang="he-IL" smtClean="0"/>
              <a:t>כ"ג/אדר/תשפ"ג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A88B-069B-4C33-A47A-BFA651CCD0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9947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A4E1-7F6A-4ED5-B087-1D67FB6A3A2C}" type="datetimeFigureOut">
              <a:rPr lang="he-IL" smtClean="0"/>
              <a:t>כ"ג/אדר/תשפ"ג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A88B-069B-4C33-A47A-BFA651CCD0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7931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A4E1-7F6A-4ED5-B087-1D67FB6A3A2C}" type="datetimeFigureOut">
              <a:rPr lang="he-IL" smtClean="0"/>
              <a:t>כ"ג/אדר/תשפ"ג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A88B-069B-4C33-A47A-BFA651CCD0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312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A4E1-7F6A-4ED5-B087-1D67FB6A3A2C}" type="datetimeFigureOut">
              <a:rPr lang="he-IL" smtClean="0"/>
              <a:t>כ"ג/אדר/תשפ"ג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A88B-069B-4C33-A47A-BFA651CCD0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18048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A4E1-7F6A-4ED5-B087-1D67FB6A3A2C}" type="datetimeFigureOut">
              <a:rPr lang="he-IL" smtClean="0"/>
              <a:t>כ"ג/אדר/תשפ"ג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A88B-069B-4C33-A47A-BFA651CCD0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353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A4E1-7F6A-4ED5-B087-1D67FB6A3A2C}" type="datetimeFigureOut">
              <a:rPr lang="he-IL" smtClean="0"/>
              <a:t>כ"ג/אדר/תשפ"ג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A88B-069B-4C33-A47A-BFA651CCD0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3305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A4E1-7F6A-4ED5-B087-1D67FB6A3A2C}" type="datetimeFigureOut">
              <a:rPr lang="he-IL" smtClean="0"/>
              <a:t>כ"ג/אדר/תשפ"ג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A88B-069B-4C33-A47A-BFA651CCD0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717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A4E1-7F6A-4ED5-B087-1D67FB6A3A2C}" type="datetimeFigureOut">
              <a:rPr lang="he-IL" smtClean="0"/>
              <a:t>כ"ג/אדר/תשפ"ג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A88B-069B-4C33-A47A-BFA651CCD0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052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A4E1-7F6A-4ED5-B087-1D67FB6A3A2C}" type="datetimeFigureOut">
              <a:rPr lang="he-IL" smtClean="0"/>
              <a:t>כ"ג/אדר/תשפ"ג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A88B-069B-4C33-A47A-BFA651CCD0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0082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0A4E1-7F6A-4ED5-B087-1D67FB6A3A2C}" type="datetimeFigureOut">
              <a:rPr lang="he-IL" smtClean="0"/>
              <a:t>כ"ג/אדר/תשפ"ג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1A88B-069B-4C33-A47A-BFA651CCD0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525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1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r" defTabSz="755934" rtl="1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תרשים&#10;&#10;התיאור נוצר באופן אוטומטי">
            <a:extLst>
              <a:ext uri="{FF2B5EF4-FFF2-40B4-BE49-F238E27FC236}">
                <a16:creationId xmlns:a16="http://schemas.microsoft.com/office/drawing/2014/main" id="{39A88718-65CF-853B-51D7-F4BFC23D0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" y="14288"/>
            <a:ext cx="7559040" cy="5327904"/>
          </a:xfrm>
          <a:prstGeom prst="rect">
            <a:avLst/>
          </a:prstGeom>
        </p:spPr>
      </p:pic>
      <p:pic>
        <p:nvPicPr>
          <p:cNvPr id="4" name="תמונה 3" descr="תמונה שמכילה תרשים&#10;&#10;התיאור נוצר באופן אוטומטי">
            <a:extLst>
              <a:ext uri="{FF2B5EF4-FFF2-40B4-BE49-F238E27FC236}">
                <a16:creationId xmlns:a16="http://schemas.microsoft.com/office/drawing/2014/main" id="{2845B387-DD68-7EB2-D7A0-D285F9968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" y="5349621"/>
            <a:ext cx="7559040" cy="532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95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מחבר ישר 39">
            <a:extLst>
              <a:ext uri="{FF2B5EF4-FFF2-40B4-BE49-F238E27FC236}">
                <a16:creationId xmlns:a16="http://schemas.microsoft.com/office/drawing/2014/main" id="{125C30A5-D8EA-3125-86C7-328C63D0FF6C}"/>
              </a:ext>
            </a:extLst>
          </p:cNvPr>
          <p:cNvCxnSpPr>
            <a:cxnSpLocks/>
          </p:cNvCxnSpPr>
          <p:nvPr/>
        </p:nvCxnSpPr>
        <p:spPr>
          <a:xfrm rot="5400000">
            <a:off x="3779837" y="1565906"/>
            <a:ext cx="0" cy="7560000"/>
          </a:xfrm>
          <a:prstGeom prst="line">
            <a:avLst/>
          </a:prstGeom>
          <a:ln>
            <a:solidFill>
              <a:srgbClr val="C975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טבלה 3">
            <a:extLst>
              <a:ext uri="{FF2B5EF4-FFF2-40B4-BE49-F238E27FC236}">
                <a16:creationId xmlns:a16="http://schemas.microsoft.com/office/drawing/2014/main" id="{9A330DEC-2892-04E3-95E0-E080E993A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294966"/>
              </p:ext>
            </p:extLst>
          </p:nvPr>
        </p:nvGraphicFramePr>
        <p:xfrm>
          <a:off x="3946695" y="1629966"/>
          <a:ext cx="3196597" cy="411480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853662">
                  <a:extLst>
                    <a:ext uri="{9D8B030D-6E8A-4147-A177-3AD203B41FA5}">
                      <a16:colId xmlns:a16="http://schemas.microsoft.com/office/drawing/2014/main" val="3016415895"/>
                    </a:ext>
                  </a:extLst>
                </a:gridCol>
                <a:gridCol w="955731">
                  <a:extLst>
                    <a:ext uri="{9D8B030D-6E8A-4147-A177-3AD203B41FA5}">
                      <a16:colId xmlns:a16="http://schemas.microsoft.com/office/drawing/2014/main" val="3212105537"/>
                    </a:ext>
                  </a:extLst>
                </a:gridCol>
                <a:gridCol w="693602">
                  <a:extLst>
                    <a:ext uri="{9D8B030D-6E8A-4147-A177-3AD203B41FA5}">
                      <a16:colId xmlns:a16="http://schemas.microsoft.com/office/drawing/2014/main" val="1861305780"/>
                    </a:ext>
                  </a:extLst>
                </a:gridCol>
                <a:gridCol w="693602">
                  <a:extLst>
                    <a:ext uri="{9D8B030D-6E8A-4147-A177-3AD203B41FA5}">
                      <a16:colId xmlns:a16="http://schemas.microsoft.com/office/drawing/2014/main" val="1711332442"/>
                    </a:ext>
                  </a:extLst>
                </a:gridCol>
              </a:tblGrid>
              <a:tr h="336947"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>
                          <a:solidFill>
                            <a:schemeClr val="bg1"/>
                          </a:solidFill>
                          <a:latin typeface="Ploni ML v2 AAA Medium" panose="00000600000000000000" pitchFamily="50" charset="-79"/>
                          <a:ea typeface="Ploni ML v2 AAA Medium" panose="00000600000000000000" pitchFamily="50" charset="-79"/>
                          <a:cs typeface="Ploni ML v2 AAA Medium" panose="00000600000000000000" pitchFamily="50" charset="-79"/>
                        </a:rPr>
                        <a:t>תַּאֲרִיךְ</a:t>
                      </a:r>
                    </a:p>
                  </a:txBody>
                  <a:tcPr anchor="ctr">
                    <a:solidFill>
                      <a:srgbClr val="7813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>
                          <a:solidFill>
                            <a:schemeClr val="bg1"/>
                          </a:solidFill>
                          <a:latin typeface="Ploni ML v2 AAA Medium" panose="00000600000000000000" pitchFamily="50" charset="-79"/>
                          <a:ea typeface="Ploni ML v2 AAA Medium" panose="00000600000000000000" pitchFamily="50" charset="-79"/>
                          <a:cs typeface="Ploni ML v2 AAA Medium" panose="00000600000000000000" pitchFamily="50" charset="-79"/>
                        </a:rPr>
                        <a:t>מְקוֹם הַכִּנּוּס</a:t>
                      </a:r>
                    </a:p>
                  </a:txBody>
                  <a:tcPr anchor="ctr">
                    <a:solidFill>
                      <a:srgbClr val="7813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950" dirty="0">
                          <a:solidFill>
                            <a:schemeClr val="bg1"/>
                          </a:solidFill>
                          <a:latin typeface="Ploni ML v2 AAA Medium" panose="00000600000000000000" pitchFamily="50" charset="-79"/>
                          <a:ea typeface="Ploni ML v2 AAA Medium" panose="00000600000000000000" pitchFamily="50" charset="-79"/>
                          <a:cs typeface="Ploni ML v2 AAA Medium" panose="00000600000000000000" pitchFamily="50" charset="-79"/>
                        </a:rPr>
                        <a:t>הִשְׁתַּתַּפְתִּי בַּכִּנּוּס</a:t>
                      </a:r>
                    </a:p>
                  </a:txBody>
                  <a:tcPr anchor="ctr">
                    <a:solidFill>
                      <a:srgbClr val="7813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050" dirty="0">
                          <a:solidFill>
                            <a:schemeClr val="bg1"/>
                          </a:solidFill>
                          <a:latin typeface="Ploni ML v2 AAA Medium" panose="00000600000000000000" pitchFamily="50" charset="-79"/>
                          <a:ea typeface="Ploni ML v2 AAA Medium" panose="00000600000000000000" pitchFamily="50" charset="-79"/>
                          <a:cs typeface="Ploni ML v2 AAA Medium" panose="00000600000000000000" pitchFamily="50" charset="-79"/>
                        </a:rPr>
                        <a:t>אִרְגַּנְתִּי אֶת הַכִּנּוּס</a:t>
                      </a:r>
                    </a:p>
                  </a:txBody>
                  <a:tcPr anchor="ctr">
                    <a:solidFill>
                      <a:srgbClr val="781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564346"/>
                  </a:ext>
                </a:extLst>
              </a:tr>
            </a:tbl>
          </a:graphicData>
        </a:graphic>
      </p:graphicFrame>
      <p:graphicFrame>
        <p:nvGraphicFramePr>
          <p:cNvPr id="43" name="טבלה 42">
            <a:extLst>
              <a:ext uri="{FF2B5EF4-FFF2-40B4-BE49-F238E27FC236}">
                <a16:creationId xmlns:a16="http://schemas.microsoft.com/office/drawing/2014/main" id="{21981EC1-D97C-F352-2977-F37BDE62A0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45530"/>
              </p:ext>
            </p:extLst>
          </p:nvPr>
        </p:nvGraphicFramePr>
        <p:xfrm>
          <a:off x="3946695" y="2089213"/>
          <a:ext cx="3468003" cy="3027297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265221">
                  <a:extLst>
                    <a:ext uri="{9D8B030D-6E8A-4147-A177-3AD203B41FA5}">
                      <a16:colId xmlns:a16="http://schemas.microsoft.com/office/drawing/2014/main" val="326486347"/>
                    </a:ext>
                  </a:extLst>
                </a:gridCol>
                <a:gridCol w="853663">
                  <a:extLst>
                    <a:ext uri="{9D8B030D-6E8A-4147-A177-3AD203B41FA5}">
                      <a16:colId xmlns:a16="http://schemas.microsoft.com/office/drawing/2014/main" val="3016415895"/>
                    </a:ext>
                  </a:extLst>
                </a:gridCol>
                <a:gridCol w="961917">
                  <a:extLst>
                    <a:ext uri="{9D8B030D-6E8A-4147-A177-3AD203B41FA5}">
                      <a16:colId xmlns:a16="http://schemas.microsoft.com/office/drawing/2014/main" val="3212105537"/>
                    </a:ext>
                  </a:extLst>
                </a:gridCol>
                <a:gridCol w="693601">
                  <a:extLst>
                    <a:ext uri="{9D8B030D-6E8A-4147-A177-3AD203B41FA5}">
                      <a16:colId xmlns:a16="http://schemas.microsoft.com/office/drawing/2014/main" val="1861305780"/>
                    </a:ext>
                  </a:extLst>
                </a:gridCol>
                <a:gridCol w="693601">
                  <a:extLst>
                    <a:ext uri="{9D8B030D-6E8A-4147-A177-3AD203B41FA5}">
                      <a16:colId xmlns:a16="http://schemas.microsoft.com/office/drawing/2014/main" val="1711332442"/>
                    </a:ext>
                  </a:extLst>
                </a:gridCol>
              </a:tblGrid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564346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712681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781540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45396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863926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366818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387599"/>
                  </a:ext>
                </a:extLst>
              </a:tr>
            </a:tbl>
          </a:graphicData>
        </a:graphic>
      </p:graphicFrame>
      <p:graphicFrame>
        <p:nvGraphicFramePr>
          <p:cNvPr id="81" name="טבלה 3">
            <a:extLst>
              <a:ext uri="{FF2B5EF4-FFF2-40B4-BE49-F238E27FC236}">
                <a16:creationId xmlns:a16="http://schemas.microsoft.com/office/drawing/2014/main" id="{5A625638-09DA-05AC-9A70-98198295E5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835691"/>
              </p:ext>
            </p:extLst>
          </p:nvPr>
        </p:nvGraphicFramePr>
        <p:xfrm>
          <a:off x="3945619" y="6993069"/>
          <a:ext cx="3196597" cy="411480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853662">
                  <a:extLst>
                    <a:ext uri="{9D8B030D-6E8A-4147-A177-3AD203B41FA5}">
                      <a16:colId xmlns:a16="http://schemas.microsoft.com/office/drawing/2014/main" val="3016415895"/>
                    </a:ext>
                  </a:extLst>
                </a:gridCol>
                <a:gridCol w="955731">
                  <a:extLst>
                    <a:ext uri="{9D8B030D-6E8A-4147-A177-3AD203B41FA5}">
                      <a16:colId xmlns:a16="http://schemas.microsoft.com/office/drawing/2014/main" val="3212105537"/>
                    </a:ext>
                  </a:extLst>
                </a:gridCol>
                <a:gridCol w="693602">
                  <a:extLst>
                    <a:ext uri="{9D8B030D-6E8A-4147-A177-3AD203B41FA5}">
                      <a16:colId xmlns:a16="http://schemas.microsoft.com/office/drawing/2014/main" val="1861305780"/>
                    </a:ext>
                  </a:extLst>
                </a:gridCol>
                <a:gridCol w="693602">
                  <a:extLst>
                    <a:ext uri="{9D8B030D-6E8A-4147-A177-3AD203B41FA5}">
                      <a16:colId xmlns:a16="http://schemas.microsoft.com/office/drawing/2014/main" val="1711332442"/>
                    </a:ext>
                  </a:extLst>
                </a:gridCol>
              </a:tblGrid>
              <a:tr h="336947"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>
                          <a:solidFill>
                            <a:schemeClr val="bg1"/>
                          </a:solidFill>
                          <a:latin typeface="Ploni ML v2 AAA Medium" panose="00000600000000000000" pitchFamily="50" charset="-79"/>
                          <a:ea typeface="Ploni ML v2 AAA Medium" panose="00000600000000000000" pitchFamily="50" charset="-79"/>
                          <a:cs typeface="Ploni ML v2 AAA Medium" panose="00000600000000000000" pitchFamily="50" charset="-79"/>
                        </a:rPr>
                        <a:t>תַּאֲרִיךְ</a:t>
                      </a:r>
                    </a:p>
                  </a:txBody>
                  <a:tcPr anchor="ctr">
                    <a:solidFill>
                      <a:srgbClr val="7813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>
                          <a:solidFill>
                            <a:schemeClr val="bg1"/>
                          </a:solidFill>
                          <a:latin typeface="Ploni ML v2 AAA Medium" panose="00000600000000000000" pitchFamily="50" charset="-79"/>
                          <a:ea typeface="Ploni ML v2 AAA Medium" panose="00000600000000000000" pitchFamily="50" charset="-79"/>
                          <a:cs typeface="Ploni ML v2 AAA Medium" panose="00000600000000000000" pitchFamily="50" charset="-79"/>
                        </a:rPr>
                        <a:t>מְקוֹם הַכִּנּוּס</a:t>
                      </a:r>
                    </a:p>
                  </a:txBody>
                  <a:tcPr anchor="ctr">
                    <a:solidFill>
                      <a:srgbClr val="7813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950" dirty="0">
                          <a:solidFill>
                            <a:schemeClr val="bg1"/>
                          </a:solidFill>
                          <a:latin typeface="Ploni ML v2 AAA Medium" panose="00000600000000000000" pitchFamily="50" charset="-79"/>
                          <a:ea typeface="Ploni ML v2 AAA Medium" panose="00000600000000000000" pitchFamily="50" charset="-79"/>
                          <a:cs typeface="Ploni ML v2 AAA Medium" panose="00000600000000000000" pitchFamily="50" charset="-79"/>
                        </a:rPr>
                        <a:t>הִשְׁתַּתַּפְתִּי בַּכִּנּוּס</a:t>
                      </a:r>
                    </a:p>
                  </a:txBody>
                  <a:tcPr anchor="ctr">
                    <a:solidFill>
                      <a:srgbClr val="7813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050" dirty="0">
                          <a:solidFill>
                            <a:schemeClr val="bg1"/>
                          </a:solidFill>
                          <a:latin typeface="Ploni ML v2 AAA Medium" panose="00000600000000000000" pitchFamily="50" charset="-79"/>
                          <a:ea typeface="Ploni ML v2 AAA Medium" panose="00000600000000000000" pitchFamily="50" charset="-79"/>
                          <a:cs typeface="Ploni ML v2 AAA Medium" panose="00000600000000000000" pitchFamily="50" charset="-79"/>
                        </a:rPr>
                        <a:t>אִרְגַּנְתִּי אֶת הַכִּנּוּס</a:t>
                      </a:r>
                    </a:p>
                  </a:txBody>
                  <a:tcPr anchor="ctr">
                    <a:solidFill>
                      <a:srgbClr val="781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564346"/>
                  </a:ext>
                </a:extLst>
              </a:tr>
            </a:tbl>
          </a:graphicData>
        </a:graphic>
      </p:graphicFrame>
      <p:graphicFrame>
        <p:nvGraphicFramePr>
          <p:cNvPr id="82" name="טבלה 81">
            <a:extLst>
              <a:ext uri="{FF2B5EF4-FFF2-40B4-BE49-F238E27FC236}">
                <a16:creationId xmlns:a16="http://schemas.microsoft.com/office/drawing/2014/main" id="{15B155C7-98A6-DF0E-DD2E-AC319F63E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809250"/>
              </p:ext>
            </p:extLst>
          </p:nvPr>
        </p:nvGraphicFramePr>
        <p:xfrm>
          <a:off x="3945619" y="7452316"/>
          <a:ext cx="3468003" cy="3027297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265221">
                  <a:extLst>
                    <a:ext uri="{9D8B030D-6E8A-4147-A177-3AD203B41FA5}">
                      <a16:colId xmlns:a16="http://schemas.microsoft.com/office/drawing/2014/main" val="326486347"/>
                    </a:ext>
                  </a:extLst>
                </a:gridCol>
                <a:gridCol w="853663">
                  <a:extLst>
                    <a:ext uri="{9D8B030D-6E8A-4147-A177-3AD203B41FA5}">
                      <a16:colId xmlns:a16="http://schemas.microsoft.com/office/drawing/2014/main" val="3016415895"/>
                    </a:ext>
                  </a:extLst>
                </a:gridCol>
                <a:gridCol w="961917">
                  <a:extLst>
                    <a:ext uri="{9D8B030D-6E8A-4147-A177-3AD203B41FA5}">
                      <a16:colId xmlns:a16="http://schemas.microsoft.com/office/drawing/2014/main" val="3212105537"/>
                    </a:ext>
                  </a:extLst>
                </a:gridCol>
                <a:gridCol w="693601">
                  <a:extLst>
                    <a:ext uri="{9D8B030D-6E8A-4147-A177-3AD203B41FA5}">
                      <a16:colId xmlns:a16="http://schemas.microsoft.com/office/drawing/2014/main" val="1861305780"/>
                    </a:ext>
                  </a:extLst>
                </a:gridCol>
                <a:gridCol w="693601">
                  <a:extLst>
                    <a:ext uri="{9D8B030D-6E8A-4147-A177-3AD203B41FA5}">
                      <a16:colId xmlns:a16="http://schemas.microsoft.com/office/drawing/2014/main" val="1711332442"/>
                    </a:ext>
                  </a:extLst>
                </a:gridCol>
              </a:tblGrid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564346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712681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781540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45396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863926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366818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387599"/>
                  </a:ext>
                </a:extLst>
              </a:tr>
            </a:tbl>
          </a:graphicData>
        </a:graphic>
      </p:graphicFrame>
      <p:grpSp>
        <p:nvGrpSpPr>
          <p:cNvPr id="83" name="קבוצה 82">
            <a:extLst>
              <a:ext uri="{FF2B5EF4-FFF2-40B4-BE49-F238E27FC236}">
                <a16:creationId xmlns:a16="http://schemas.microsoft.com/office/drawing/2014/main" id="{811043B9-8525-5C26-D792-DC8F55893FE0}"/>
              </a:ext>
            </a:extLst>
          </p:cNvPr>
          <p:cNvGrpSpPr/>
          <p:nvPr/>
        </p:nvGrpSpPr>
        <p:grpSpPr>
          <a:xfrm>
            <a:off x="-4114" y="5327813"/>
            <a:ext cx="7528227" cy="5364000"/>
            <a:chOff x="-4114" y="5327813"/>
            <a:chExt cx="7528227" cy="5364000"/>
          </a:xfrm>
        </p:grpSpPr>
        <p:sp>
          <p:nvSpPr>
            <p:cNvPr id="84" name="מלבן: פינות מעוגלות 83">
              <a:extLst>
                <a:ext uri="{FF2B5EF4-FFF2-40B4-BE49-F238E27FC236}">
                  <a16:creationId xmlns:a16="http://schemas.microsoft.com/office/drawing/2014/main" id="{7580D512-F3D7-8C06-C4D7-3D11FC63A2E3}"/>
                </a:ext>
              </a:extLst>
            </p:cNvPr>
            <p:cNvSpPr/>
            <p:nvPr/>
          </p:nvSpPr>
          <p:spPr>
            <a:xfrm>
              <a:off x="287114" y="8156125"/>
              <a:ext cx="3196588" cy="1679344"/>
            </a:xfrm>
            <a:prstGeom prst="roundRect">
              <a:avLst>
                <a:gd name="adj" fmla="val 6536"/>
              </a:avLst>
            </a:prstGeom>
            <a:solidFill>
              <a:srgbClr val="781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ln>
                  <a:solidFill>
                    <a:srgbClr val="C97577"/>
                  </a:solidFill>
                </a:ln>
              </a:endParaRPr>
            </a:p>
          </p:txBody>
        </p:sp>
        <p:cxnSp>
          <p:nvCxnSpPr>
            <p:cNvPr id="85" name="מחבר ישר 84">
              <a:extLst>
                <a:ext uri="{FF2B5EF4-FFF2-40B4-BE49-F238E27FC236}">
                  <a16:creationId xmlns:a16="http://schemas.microsoft.com/office/drawing/2014/main" id="{D09BEBDB-20DB-AFD0-8215-43844F3530FF}"/>
                </a:ext>
              </a:extLst>
            </p:cNvPr>
            <p:cNvCxnSpPr>
              <a:cxnSpLocks/>
            </p:cNvCxnSpPr>
            <p:nvPr/>
          </p:nvCxnSpPr>
          <p:spPr>
            <a:xfrm>
              <a:off x="3779837" y="5327813"/>
              <a:ext cx="0" cy="5364000"/>
            </a:xfrm>
            <a:prstGeom prst="line">
              <a:avLst/>
            </a:prstGeom>
            <a:ln>
              <a:solidFill>
                <a:srgbClr val="C975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קבוצה 85">
              <a:extLst>
                <a:ext uri="{FF2B5EF4-FFF2-40B4-BE49-F238E27FC236}">
                  <a16:creationId xmlns:a16="http://schemas.microsoft.com/office/drawing/2014/main" id="{4B91E622-3C8E-A6CD-4FB7-4CBFE2126B47}"/>
                </a:ext>
              </a:extLst>
            </p:cNvPr>
            <p:cNvGrpSpPr/>
            <p:nvPr/>
          </p:nvGrpSpPr>
          <p:grpSpPr>
            <a:xfrm>
              <a:off x="3945619" y="6150112"/>
              <a:ext cx="3196588" cy="625171"/>
              <a:chOff x="3945619" y="5884374"/>
              <a:chExt cx="3196588" cy="625171"/>
            </a:xfrm>
          </p:grpSpPr>
          <p:sp>
            <p:nvSpPr>
              <p:cNvPr id="118" name="מלבן: פינות מעוגלות 117">
                <a:extLst>
                  <a:ext uri="{FF2B5EF4-FFF2-40B4-BE49-F238E27FC236}">
                    <a16:creationId xmlns:a16="http://schemas.microsoft.com/office/drawing/2014/main" id="{0A26691B-0F26-B384-2CC8-D268808458DA}"/>
                  </a:ext>
                </a:extLst>
              </p:cNvPr>
              <p:cNvSpPr/>
              <p:nvPr/>
            </p:nvSpPr>
            <p:spPr>
              <a:xfrm>
                <a:off x="3945619" y="5910176"/>
                <a:ext cx="3196588" cy="576000"/>
              </a:xfrm>
              <a:prstGeom prst="roundRect">
                <a:avLst>
                  <a:gd name="adj" fmla="val 50000"/>
                </a:avLst>
              </a:prstGeom>
              <a:solidFill>
                <a:srgbClr val="7813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19" name="תיבת טקסט 118">
                <a:extLst>
                  <a:ext uri="{FF2B5EF4-FFF2-40B4-BE49-F238E27FC236}">
                    <a16:creationId xmlns:a16="http://schemas.microsoft.com/office/drawing/2014/main" id="{912F597C-40F8-0959-1773-A7C8BE50BA7F}"/>
                  </a:ext>
                </a:extLst>
              </p:cNvPr>
              <p:cNvSpPr txBox="1"/>
              <p:nvPr/>
            </p:nvSpPr>
            <p:spPr>
              <a:xfrm>
                <a:off x="4136701" y="5884374"/>
                <a:ext cx="2814432" cy="625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1">
                  <a:lnSpc>
                    <a:spcPts val="2000"/>
                  </a:lnSpc>
                </a:pPr>
                <a:r>
                  <a:rPr lang="he-IL" sz="1600" dirty="0">
                    <a:solidFill>
                      <a:schemeClr val="bg1"/>
                    </a:solidFill>
                    <a:latin typeface="Ploni ML v2 AAA Medium" panose="00000600000000000000" pitchFamily="50" charset="-79"/>
                    <a:ea typeface="Ploni ML v2 AAA Medium" panose="00000600000000000000" pitchFamily="50" charset="-79"/>
                    <a:cs typeface="Ploni ML v2 AAA Medium" panose="00000600000000000000" pitchFamily="50" charset="-79"/>
                  </a:rPr>
                  <a:t>הִשְׁתַּתַּפְתִּי הַחֹדֶשׁ </a:t>
                </a:r>
                <a:r>
                  <a:rPr lang="he-IL" sz="1600" dirty="0" err="1">
                    <a:solidFill>
                      <a:schemeClr val="bg1"/>
                    </a:solidFill>
                    <a:latin typeface="Ploni ML v2 AAA Medium" panose="00000600000000000000" pitchFamily="50" charset="-79"/>
                    <a:ea typeface="Ploni ML v2 AAA Medium" panose="00000600000000000000" pitchFamily="50" charset="-79"/>
                    <a:cs typeface="Ploni ML v2 AAA Medium" panose="00000600000000000000" pitchFamily="50" charset="-79"/>
                  </a:rPr>
                  <a:t>בְּכִנּוּסֵי</a:t>
                </a:r>
                <a:r>
                  <a:rPr lang="he-IL" sz="1600" dirty="0">
                    <a:solidFill>
                      <a:schemeClr val="bg1"/>
                    </a:solidFill>
                    <a:latin typeface="Ploni ML v2 AAA Medium" panose="00000600000000000000" pitchFamily="50" charset="-79"/>
                    <a:ea typeface="Ploni ML v2 AAA Medium" panose="00000600000000000000" pitchFamily="50" charset="-79"/>
                    <a:cs typeface="Ploni ML v2 AAA Medium" panose="00000600000000000000" pitchFamily="50" charset="-79"/>
                  </a:rPr>
                  <a:t> הַקְהֵל שֶׁל תּוֹרָה, תְּפִלָּה וּצְדָקָה:</a:t>
                </a:r>
              </a:p>
            </p:txBody>
          </p:sp>
        </p:grpSp>
        <p:sp>
          <p:nvSpPr>
            <p:cNvPr id="87" name="תיבת טקסט 86">
              <a:extLst>
                <a:ext uri="{FF2B5EF4-FFF2-40B4-BE49-F238E27FC236}">
                  <a16:creationId xmlns:a16="http://schemas.microsoft.com/office/drawing/2014/main" id="{6CA83DC5-93DB-B168-4747-B705260AA9E2}"/>
                </a:ext>
              </a:extLst>
            </p:cNvPr>
            <p:cNvSpPr txBox="1"/>
            <p:nvPr/>
          </p:nvSpPr>
          <p:spPr>
            <a:xfrm>
              <a:off x="3789218" y="6772248"/>
              <a:ext cx="165561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he-IL" sz="1000" dirty="0">
                  <a:solidFill>
                    <a:srgbClr val="78134F"/>
                  </a:solidFill>
                  <a:latin typeface="Ploni ML v2 AAA Medium" panose="00000600000000000000" pitchFamily="50" charset="-79"/>
                  <a:ea typeface="Ploni ML v2 AAA Medium" panose="00000600000000000000" pitchFamily="50" charset="-79"/>
                  <a:cs typeface="Ploni ML v2 AAA Medium" panose="00000600000000000000" pitchFamily="50" charset="-79"/>
                </a:rPr>
                <a:t>סַמְּנוּ וִי בָּעַמּוּדָה הַמַּתְאִימָה</a:t>
              </a:r>
            </a:p>
          </p:txBody>
        </p:sp>
        <p:sp>
          <p:nvSpPr>
            <p:cNvPr id="88" name="תיבת טקסט 87">
              <a:extLst>
                <a:ext uri="{FF2B5EF4-FFF2-40B4-BE49-F238E27FC236}">
                  <a16:creationId xmlns:a16="http://schemas.microsoft.com/office/drawing/2014/main" id="{059550E2-DCCD-430A-7169-136926F64D77}"/>
                </a:ext>
              </a:extLst>
            </p:cNvPr>
            <p:cNvSpPr txBox="1"/>
            <p:nvPr/>
          </p:nvSpPr>
          <p:spPr>
            <a:xfrm>
              <a:off x="7142344" y="5389309"/>
              <a:ext cx="381769" cy="247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he-IL" sz="1000" dirty="0">
                  <a:solidFill>
                    <a:srgbClr val="78134F"/>
                  </a:solidFill>
                  <a:latin typeface="Ploni ML v2 AAA" panose="00000500000000000000" pitchFamily="50" charset="-79"/>
                  <a:ea typeface="Ploni ML v2 AAA" panose="00000500000000000000" pitchFamily="50" charset="-79"/>
                  <a:cs typeface="Ploni ML v2 AAA" panose="00000500000000000000" pitchFamily="50" charset="-79"/>
                </a:rPr>
                <a:t>ב"ה</a:t>
              </a:r>
            </a:p>
          </p:txBody>
        </p:sp>
        <p:sp>
          <p:nvSpPr>
            <p:cNvPr id="89" name="תיבת טקסט 88">
              <a:extLst>
                <a:ext uri="{FF2B5EF4-FFF2-40B4-BE49-F238E27FC236}">
                  <a16:creationId xmlns:a16="http://schemas.microsoft.com/office/drawing/2014/main" id="{4BCB50A1-4329-2BA7-CD13-E3AF6E3E0B93}"/>
                </a:ext>
              </a:extLst>
            </p:cNvPr>
            <p:cNvSpPr txBox="1"/>
            <p:nvPr/>
          </p:nvSpPr>
          <p:spPr>
            <a:xfrm>
              <a:off x="-4114" y="6581314"/>
              <a:ext cx="377904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he-IL" sz="1600" dirty="0">
                  <a:solidFill>
                    <a:srgbClr val="78134F"/>
                  </a:solidFill>
                </a:rPr>
                <a:t>הַהַחְלָטָה הַטּוֹבָה שֶׁלָּנוּ לְחֹדֶשׁ נִיסָן:</a:t>
              </a:r>
            </a:p>
          </p:txBody>
        </p:sp>
        <p:sp>
          <p:nvSpPr>
            <p:cNvPr id="90" name="מלבן: פינות מעוגלות 89">
              <a:extLst>
                <a:ext uri="{FF2B5EF4-FFF2-40B4-BE49-F238E27FC236}">
                  <a16:creationId xmlns:a16="http://schemas.microsoft.com/office/drawing/2014/main" id="{8192E3CA-7402-4DD0-0F6F-A82FD83AC6EE}"/>
                </a:ext>
              </a:extLst>
            </p:cNvPr>
            <p:cNvSpPr/>
            <p:nvPr/>
          </p:nvSpPr>
          <p:spPr>
            <a:xfrm>
              <a:off x="441804" y="6992484"/>
              <a:ext cx="2887208" cy="642347"/>
            </a:xfrm>
            <a:prstGeom prst="roundRect">
              <a:avLst>
                <a:gd name="adj" fmla="val 50000"/>
              </a:avLst>
            </a:prstGeom>
            <a:solidFill>
              <a:srgbClr val="FBF9E5"/>
            </a:solidFill>
            <a:ln>
              <a:solidFill>
                <a:srgbClr val="7813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ln>
                  <a:solidFill>
                    <a:srgbClr val="C97577"/>
                  </a:solidFill>
                </a:ln>
              </a:endParaRPr>
            </a:p>
          </p:txBody>
        </p:sp>
        <p:sp>
          <p:nvSpPr>
            <p:cNvPr id="91" name="תיבת טקסט 90">
              <a:extLst>
                <a:ext uri="{FF2B5EF4-FFF2-40B4-BE49-F238E27FC236}">
                  <a16:creationId xmlns:a16="http://schemas.microsoft.com/office/drawing/2014/main" id="{51124957-FFEB-3B4E-9708-87B85EA330B7}"/>
                </a:ext>
              </a:extLst>
            </p:cNvPr>
            <p:cNvSpPr txBox="1"/>
            <p:nvPr/>
          </p:nvSpPr>
          <p:spPr>
            <a:xfrm>
              <a:off x="-4114" y="7780451"/>
              <a:ext cx="377904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he-IL" sz="1600" dirty="0">
                  <a:solidFill>
                    <a:srgbClr val="78134F"/>
                  </a:solidFill>
                </a:rPr>
                <a:t>בִּצַּעְתִּי אֶת הַהַחְלָטָה הַטּוֹבָה:</a:t>
              </a:r>
            </a:p>
          </p:txBody>
        </p:sp>
        <p:grpSp>
          <p:nvGrpSpPr>
            <p:cNvPr id="92" name="קבוצה 91">
              <a:extLst>
                <a:ext uri="{FF2B5EF4-FFF2-40B4-BE49-F238E27FC236}">
                  <a16:creationId xmlns:a16="http://schemas.microsoft.com/office/drawing/2014/main" id="{93628A2A-A678-8B44-7D9F-7AA29E024923}"/>
                </a:ext>
              </a:extLst>
            </p:cNvPr>
            <p:cNvGrpSpPr/>
            <p:nvPr/>
          </p:nvGrpSpPr>
          <p:grpSpPr>
            <a:xfrm>
              <a:off x="435792" y="8278679"/>
              <a:ext cx="2899232" cy="1468301"/>
              <a:chOff x="434449" y="8446062"/>
              <a:chExt cx="2899232" cy="1468301"/>
            </a:xfrm>
          </p:grpSpPr>
          <p:grpSp>
            <p:nvGrpSpPr>
              <p:cNvPr id="97" name="קבוצה 96">
                <a:extLst>
                  <a:ext uri="{FF2B5EF4-FFF2-40B4-BE49-F238E27FC236}">
                    <a16:creationId xmlns:a16="http://schemas.microsoft.com/office/drawing/2014/main" id="{D683B9FE-C0B8-B25E-A56E-278167CCD7AE}"/>
                  </a:ext>
                </a:extLst>
              </p:cNvPr>
              <p:cNvGrpSpPr/>
              <p:nvPr/>
            </p:nvGrpSpPr>
            <p:grpSpPr>
              <a:xfrm>
                <a:off x="440461" y="8446062"/>
                <a:ext cx="2893220" cy="396000"/>
                <a:chOff x="417331" y="8446062"/>
                <a:chExt cx="2893220" cy="396000"/>
              </a:xfrm>
            </p:grpSpPr>
            <p:sp>
              <p:nvSpPr>
                <p:cNvPr id="112" name="מלבן: פינות מעוגלות 111">
                  <a:extLst>
                    <a:ext uri="{FF2B5EF4-FFF2-40B4-BE49-F238E27FC236}">
                      <a16:creationId xmlns:a16="http://schemas.microsoft.com/office/drawing/2014/main" id="{7239A6D3-8528-C26C-5B6C-3B2D48BE27B4}"/>
                    </a:ext>
                  </a:extLst>
                </p:cNvPr>
                <p:cNvSpPr/>
                <p:nvPr/>
              </p:nvSpPr>
              <p:spPr>
                <a:xfrm>
                  <a:off x="417331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113" name="מלבן: פינות מעוגלות 112">
                  <a:extLst>
                    <a:ext uri="{FF2B5EF4-FFF2-40B4-BE49-F238E27FC236}">
                      <a16:creationId xmlns:a16="http://schemas.microsoft.com/office/drawing/2014/main" id="{7675B9AB-78B0-A68C-E1FB-09F28BB9B5CE}"/>
                    </a:ext>
                  </a:extLst>
                </p:cNvPr>
                <p:cNvSpPr/>
                <p:nvPr/>
              </p:nvSpPr>
              <p:spPr>
                <a:xfrm>
                  <a:off x="916775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114" name="מלבן: פינות מעוגלות 113">
                  <a:extLst>
                    <a:ext uri="{FF2B5EF4-FFF2-40B4-BE49-F238E27FC236}">
                      <a16:creationId xmlns:a16="http://schemas.microsoft.com/office/drawing/2014/main" id="{657EFB32-EA16-D605-56BC-C2DBE5A4A0D2}"/>
                    </a:ext>
                  </a:extLst>
                </p:cNvPr>
                <p:cNvSpPr/>
                <p:nvPr/>
              </p:nvSpPr>
              <p:spPr>
                <a:xfrm>
                  <a:off x="1416219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115" name="מלבן: פינות מעוגלות 114">
                  <a:extLst>
                    <a:ext uri="{FF2B5EF4-FFF2-40B4-BE49-F238E27FC236}">
                      <a16:creationId xmlns:a16="http://schemas.microsoft.com/office/drawing/2014/main" id="{E147AF83-572D-CB78-4EBA-33ADAA2FB5E4}"/>
                    </a:ext>
                  </a:extLst>
                </p:cNvPr>
                <p:cNvSpPr/>
                <p:nvPr/>
              </p:nvSpPr>
              <p:spPr>
                <a:xfrm>
                  <a:off x="1915663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116" name="מלבן: פינות מעוגלות 115">
                  <a:extLst>
                    <a:ext uri="{FF2B5EF4-FFF2-40B4-BE49-F238E27FC236}">
                      <a16:creationId xmlns:a16="http://schemas.microsoft.com/office/drawing/2014/main" id="{39083328-43C4-AE97-D57E-1B4B9DDBE15F}"/>
                    </a:ext>
                  </a:extLst>
                </p:cNvPr>
                <p:cNvSpPr/>
                <p:nvPr/>
              </p:nvSpPr>
              <p:spPr>
                <a:xfrm>
                  <a:off x="2415107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117" name="מלבן: פינות מעוגלות 116">
                  <a:extLst>
                    <a:ext uri="{FF2B5EF4-FFF2-40B4-BE49-F238E27FC236}">
                      <a16:creationId xmlns:a16="http://schemas.microsoft.com/office/drawing/2014/main" id="{7DB99AED-F4A4-7266-C152-45B15014B0FD}"/>
                    </a:ext>
                  </a:extLst>
                </p:cNvPr>
                <p:cNvSpPr/>
                <p:nvPr/>
              </p:nvSpPr>
              <p:spPr>
                <a:xfrm>
                  <a:off x="2914551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</p:grpSp>
          <p:grpSp>
            <p:nvGrpSpPr>
              <p:cNvPr id="98" name="קבוצה 97">
                <a:extLst>
                  <a:ext uri="{FF2B5EF4-FFF2-40B4-BE49-F238E27FC236}">
                    <a16:creationId xmlns:a16="http://schemas.microsoft.com/office/drawing/2014/main" id="{635E2589-E20D-2646-F0DA-70B2CF93996B}"/>
                  </a:ext>
                </a:extLst>
              </p:cNvPr>
              <p:cNvGrpSpPr/>
              <p:nvPr/>
            </p:nvGrpSpPr>
            <p:grpSpPr>
              <a:xfrm>
                <a:off x="437455" y="8982213"/>
                <a:ext cx="2893220" cy="396000"/>
                <a:chOff x="417331" y="8446062"/>
                <a:chExt cx="2893220" cy="396000"/>
              </a:xfrm>
            </p:grpSpPr>
            <p:sp>
              <p:nvSpPr>
                <p:cNvPr id="106" name="מלבן: פינות מעוגלות 105">
                  <a:extLst>
                    <a:ext uri="{FF2B5EF4-FFF2-40B4-BE49-F238E27FC236}">
                      <a16:creationId xmlns:a16="http://schemas.microsoft.com/office/drawing/2014/main" id="{35F1A246-7CD7-A903-393F-2111F6B42D06}"/>
                    </a:ext>
                  </a:extLst>
                </p:cNvPr>
                <p:cNvSpPr/>
                <p:nvPr/>
              </p:nvSpPr>
              <p:spPr>
                <a:xfrm>
                  <a:off x="417331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107" name="מלבן: פינות מעוגלות 106">
                  <a:extLst>
                    <a:ext uri="{FF2B5EF4-FFF2-40B4-BE49-F238E27FC236}">
                      <a16:creationId xmlns:a16="http://schemas.microsoft.com/office/drawing/2014/main" id="{6C642172-D8BF-A434-4216-406F9575523A}"/>
                    </a:ext>
                  </a:extLst>
                </p:cNvPr>
                <p:cNvSpPr/>
                <p:nvPr/>
              </p:nvSpPr>
              <p:spPr>
                <a:xfrm>
                  <a:off x="916775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108" name="מלבן: פינות מעוגלות 107">
                  <a:extLst>
                    <a:ext uri="{FF2B5EF4-FFF2-40B4-BE49-F238E27FC236}">
                      <a16:creationId xmlns:a16="http://schemas.microsoft.com/office/drawing/2014/main" id="{8247D8FA-BE71-BBC2-E08F-25B1C0FF8FED}"/>
                    </a:ext>
                  </a:extLst>
                </p:cNvPr>
                <p:cNvSpPr/>
                <p:nvPr/>
              </p:nvSpPr>
              <p:spPr>
                <a:xfrm>
                  <a:off x="1416219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109" name="מלבן: פינות מעוגלות 108">
                  <a:extLst>
                    <a:ext uri="{FF2B5EF4-FFF2-40B4-BE49-F238E27FC236}">
                      <a16:creationId xmlns:a16="http://schemas.microsoft.com/office/drawing/2014/main" id="{9B188CDC-F344-1309-BB7C-015519FF506D}"/>
                    </a:ext>
                  </a:extLst>
                </p:cNvPr>
                <p:cNvSpPr/>
                <p:nvPr/>
              </p:nvSpPr>
              <p:spPr>
                <a:xfrm>
                  <a:off x="1915663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110" name="מלבן: פינות מעוגלות 109">
                  <a:extLst>
                    <a:ext uri="{FF2B5EF4-FFF2-40B4-BE49-F238E27FC236}">
                      <a16:creationId xmlns:a16="http://schemas.microsoft.com/office/drawing/2014/main" id="{B159EF3E-55A4-78D6-1AF1-1E409C9269D9}"/>
                    </a:ext>
                  </a:extLst>
                </p:cNvPr>
                <p:cNvSpPr/>
                <p:nvPr/>
              </p:nvSpPr>
              <p:spPr>
                <a:xfrm>
                  <a:off x="2415107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111" name="מלבן: פינות מעוגלות 110">
                  <a:extLst>
                    <a:ext uri="{FF2B5EF4-FFF2-40B4-BE49-F238E27FC236}">
                      <a16:creationId xmlns:a16="http://schemas.microsoft.com/office/drawing/2014/main" id="{31F08F9A-9BE4-72C9-EAA0-799AC81C386A}"/>
                    </a:ext>
                  </a:extLst>
                </p:cNvPr>
                <p:cNvSpPr/>
                <p:nvPr/>
              </p:nvSpPr>
              <p:spPr>
                <a:xfrm>
                  <a:off x="2914551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dirty="0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</p:grpSp>
          <p:grpSp>
            <p:nvGrpSpPr>
              <p:cNvPr id="99" name="קבוצה 98">
                <a:extLst>
                  <a:ext uri="{FF2B5EF4-FFF2-40B4-BE49-F238E27FC236}">
                    <a16:creationId xmlns:a16="http://schemas.microsoft.com/office/drawing/2014/main" id="{0E35D76A-62FD-E1BA-8406-77ED178C1A6B}"/>
                  </a:ext>
                </a:extLst>
              </p:cNvPr>
              <p:cNvGrpSpPr/>
              <p:nvPr/>
            </p:nvGrpSpPr>
            <p:grpSpPr>
              <a:xfrm>
                <a:off x="434449" y="9518363"/>
                <a:ext cx="2893220" cy="396000"/>
                <a:chOff x="417331" y="8446062"/>
                <a:chExt cx="2893220" cy="396000"/>
              </a:xfrm>
            </p:grpSpPr>
            <p:sp>
              <p:nvSpPr>
                <p:cNvPr id="100" name="מלבן: פינות מעוגלות 99">
                  <a:extLst>
                    <a:ext uri="{FF2B5EF4-FFF2-40B4-BE49-F238E27FC236}">
                      <a16:creationId xmlns:a16="http://schemas.microsoft.com/office/drawing/2014/main" id="{2BF7C316-946D-1F48-459F-BA5AD8ADA341}"/>
                    </a:ext>
                  </a:extLst>
                </p:cNvPr>
                <p:cNvSpPr/>
                <p:nvPr/>
              </p:nvSpPr>
              <p:spPr>
                <a:xfrm>
                  <a:off x="417331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101" name="מלבן: פינות מעוגלות 100">
                  <a:extLst>
                    <a:ext uri="{FF2B5EF4-FFF2-40B4-BE49-F238E27FC236}">
                      <a16:creationId xmlns:a16="http://schemas.microsoft.com/office/drawing/2014/main" id="{49297D0D-CBCC-5D74-C380-CA4D910116D8}"/>
                    </a:ext>
                  </a:extLst>
                </p:cNvPr>
                <p:cNvSpPr/>
                <p:nvPr/>
              </p:nvSpPr>
              <p:spPr>
                <a:xfrm>
                  <a:off x="916775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102" name="מלבן: פינות מעוגלות 101">
                  <a:extLst>
                    <a:ext uri="{FF2B5EF4-FFF2-40B4-BE49-F238E27FC236}">
                      <a16:creationId xmlns:a16="http://schemas.microsoft.com/office/drawing/2014/main" id="{33D179C5-527B-A3DA-787B-0AE2FDA65308}"/>
                    </a:ext>
                  </a:extLst>
                </p:cNvPr>
                <p:cNvSpPr/>
                <p:nvPr/>
              </p:nvSpPr>
              <p:spPr>
                <a:xfrm>
                  <a:off x="1416219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103" name="מלבן: פינות מעוגלות 102">
                  <a:extLst>
                    <a:ext uri="{FF2B5EF4-FFF2-40B4-BE49-F238E27FC236}">
                      <a16:creationId xmlns:a16="http://schemas.microsoft.com/office/drawing/2014/main" id="{C545F0B9-9C38-5B87-1A23-164C4F694A93}"/>
                    </a:ext>
                  </a:extLst>
                </p:cNvPr>
                <p:cNvSpPr/>
                <p:nvPr/>
              </p:nvSpPr>
              <p:spPr>
                <a:xfrm>
                  <a:off x="1915663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104" name="מלבן: פינות מעוגלות 103">
                  <a:extLst>
                    <a:ext uri="{FF2B5EF4-FFF2-40B4-BE49-F238E27FC236}">
                      <a16:creationId xmlns:a16="http://schemas.microsoft.com/office/drawing/2014/main" id="{47A91241-D9BB-EB69-468E-9B77D8C61114}"/>
                    </a:ext>
                  </a:extLst>
                </p:cNvPr>
                <p:cNvSpPr/>
                <p:nvPr/>
              </p:nvSpPr>
              <p:spPr>
                <a:xfrm>
                  <a:off x="2415107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105" name="מלבן: פינות מעוגלות 104">
                  <a:extLst>
                    <a:ext uri="{FF2B5EF4-FFF2-40B4-BE49-F238E27FC236}">
                      <a16:creationId xmlns:a16="http://schemas.microsoft.com/office/drawing/2014/main" id="{5F387E16-F623-2BA1-41F6-EACF10325F73}"/>
                    </a:ext>
                  </a:extLst>
                </p:cNvPr>
                <p:cNvSpPr/>
                <p:nvPr/>
              </p:nvSpPr>
              <p:spPr>
                <a:xfrm>
                  <a:off x="2914551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</p:grpSp>
        </p:grpSp>
        <p:sp>
          <p:nvSpPr>
            <p:cNvPr id="93" name="תיבת טקסט 92">
              <a:extLst>
                <a:ext uri="{FF2B5EF4-FFF2-40B4-BE49-F238E27FC236}">
                  <a16:creationId xmlns:a16="http://schemas.microsoft.com/office/drawing/2014/main" id="{F654640A-78C7-F18E-CB26-7D60CE5750FF}"/>
                </a:ext>
              </a:extLst>
            </p:cNvPr>
            <p:cNvSpPr txBox="1"/>
            <p:nvPr/>
          </p:nvSpPr>
          <p:spPr>
            <a:xfrm>
              <a:off x="3824683" y="5520012"/>
              <a:ext cx="343846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he-IL" sz="1100" dirty="0">
                  <a:solidFill>
                    <a:srgbClr val="78134F"/>
                  </a:solidFill>
                  <a:latin typeface="Ploni ML v2 AAA" panose="00000500000000000000" pitchFamily="50" charset="-79"/>
                  <a:ea typeface="Ploni ML v2 AAA" panose="00000500000000000000" pitchFamily="50" charset="-79"/>
                  <a:cs typeface="Ploni ML v2 AAA" panose="00000500000000000000" pitchFamily="50" charset="-79"/>
                </a:rPr>
                <a:t>"יֵשׁ לְנַצֵּל כָּל הִזְדַּמְּנוּת... כְּדֵי לְכַנֵּס וּלְהַקְהִיל יְהוּדִים... לְשֵׁם הִתְחַזְּקוּת וְהוֹסָפָה </a:t>
              </a:r>
              <a:r>
                <a:rPr lang="he-IL" sz="1100" dirty="0" err="1">
                  <a:solidFill>
                    <a:srgbClr val="78134F"/>
                  </a:solidFill>
                  <a:latin typeface="Ploni ML v2 AAA" panose="00000500000000000000" pitchFamily="50" charset="-79"/>
                  <a:ea typeface="Ploni ML v2 AAA" panose="00000500000000000000" pitchFamily="50" charset="-79"/>
                  <a:cs typeface="Ploni ML v2 AAA" panose="00000500000000000000" pitchFamily="50" charset="-79"/>
                </a:rPr>
                <a:t>בְּ"לְיִרְאָה</a:t>
              </a:r>
              <a:r>
                <a:rPr lang="he-IL" sz="1100" dirty="0">
                  <a:solidFill>
                    <a:srgbClr val="78134F"/>
                  </a:solidFill>
                  <a:latin typeface="Ploni ML v2 AAA" panose="00000500000000000000" pitchFamily="50" charset="-79"/>
                  <a:ea typeface="Ploni ML v2 AAA" panose="00000500000000000000" pitchFamily="50" charset="-79"/>
                  <a:cs typeface="Ploni ML v2 AAA" panose="00000500000000000000" pitchFamily="50" charset="-79"/>
                </a:rPr>
                <a:t> אֶת ה'" וּבְאַחְדוּת יִשְׂרָאֵל"</a:t>
              </a:r>
            </a:p>
          </p:txBody>
        </p:sp>
        <p:sp>
          <p:nvSpPr>
            <p:cNvPr id="94" name="תיבת טקסט 93">
              <a:extLst>
                <a:ext uri="{FF2B5EF4-FFF2-40B4-BE49-F238E27FC236}">
                  <a16:creationId xmlns:a16="http://schemas.microsoft.com/office/drawing/2014/main" id="{19D98BD8-5EE1-D302-D8A6-761B8734D21E}"/>
                </a:ext>
              </a:extLst>
            </p:cNvPr>
            <p:cNvSpPr txBox="1"/>
            <p:nvPr/>
          </p:nvSpPr>
          <p:spPr>
            <a:xfrm>
              <a:off x="4126336" y="5878353"/>
              <a:ext cx="2858302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he-IL" sz="800" dirty="0">
                  <a:solidFill>
                    <a:srgbClr val="78134F"/>
                  </a:solidFill>
                  <a:latin typeface="Ploni ML v2 AAA Light" panose="00000400000000000000" pitchFamily="50" charset="-79"/>
                  <a:ea typeface="Ploni ML v2 AAA Light" panose="00000400000000000000" pitchFamily="50" charset="-79"/>
                  <a:cs typeface="Ploni ML v2 AAA Light" panose="00000400000000000000" pitchFamily="50" charset="-79"/>
                </a:rPr>
                <a:t>(משיחות ומכתבי הרבי </a:t>
              </a:r>
              <a:r>
                <a:rPr lang="he-IL" sz="800" dirty="0" err="1">
                  <a:solidFill>
                    <a:srgbClr val="78134F"/>
                  </a:solidFill>
                  <a:latin typeface="Ploni ML v2 AAA Light" panose="00000400000000000000" pitchFamily="50" charset="-79"/>
                  <a:ea typeface="Ploni ML v2 AAA Light" panose="00000400000000000000" pitchFamily="50" charset="-79"/>
                  <a:cs typeface="Ploni ML v2 AAA Light" panose="00000400000000000000" pitchFamily="50" charset="-79"/>
                </a:rPr>
                <a:t>מליובאוויטש</a:t>
              </a:r>
              <a:r>
                <a:rPr lang="he-IL" sz="800" dirty="0">
                  <a:solidFill>
                    <a:srgbClr val="78134F"/>
                  </a:solidFill>
                  <a:latin typeface="Ploni ML v2 AAA Light" panose="00000400000000000000" pitchFamily="50" charset="-79"/>
                  <a:ea typeface="Ploni ML v2 AAA Light" panose="00000400000000000000" pitchFamily="50" charset="-79"/>
                  <a:cs typeface="Ploni ML v2 AAA Light" panose="00000400000000000000" pitchFamily="50" charset="-79"/>
                </a:rPr>
                <a:t> לחודש תשרי תשמ"ח)</a:t>
              </a:r>
            </a:p>
          </p:txBody>
        </p:sp>
        <p:sp>
          <p:nvSpPr>
            <p:cNvPr id="95" name="תיבת טקסט 94">
              <a:extLst>
                <a:ext uri="{FF2B5EF4-FFF2-40B4-BE49-F238E27FC236}">
                  <a16:creationId xmlns:a16="http://schemas.microsoft.com/office/drawing/2014/main" id="{F2BA9E60-94F0-7806-9C17-AB6253FFF68F}"/>
                </a:ext>
              </a:extLst>
            </p:cNvPr>
            <p:cNvSpPr txBox="1"/>
            <p:nvPr/>
          </p:nvSpPr>
          <p:spPr>
            <a:xfrm>
              <a:off x="168175" y="9955827"/>
              <a:ext cx="3438460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he-IL" sz="1100" dirty="0">
                  <a:solidFill>
                    <a:srgbClr val="78134F"/>
                  </a:solidFill>
                  <a:latin typeface="Ploni ML v2 AAA" panose="00000500000000000000" pitchFamily="50" charset="-79"/>
                  <a:ea typeface="Ploni ML v2 AAA" panose="00000500000000000000" pitchFamily="50" charset="-79"/>
                  <a:cs typeface="Ploni ML v2 AAA" panose="00000500000000000000" pitchFamily="50" charset="-79"/>
                </a:rPr>
                <a:t>בִּתְפִלָּה שֶׁיְּקֻיַּם בָּנוּ בִּמְהֵרָה:</a:t>
              </a:r>
            </a:p>
            <a:p>
              <a:pPr algn="ctr" rtl="1"/>
              <a:r>
                <a:rPr lang="he-IL" sz="1100" dirty="0">
                  <a:solidFill>
                    <a:srgbClr val="78134F"/>
                  </a:solidFill>
                  <a:latin typeface="Ploni ML v2 AAA" panose="00000500000000000000" pitchFamily="50" charset="-79"/>
                  <a:ea typeface="Ploni ML v2 AAA" panose="00000500000000000000" pitchFamily="50" charset="-79"/>
                  <a:cs typeface="Ploni ML v2 AAA" panose="00000500000000000000" pitchFamily="50" charset="-79"/>
                </a:rPr>
                <a:t>"הִנְנִי מֵבִיא אוֹתָם מֵאֶרֶץ צָפוֹן וְקִבַּצְתִּים מִיַּרְכְּתֵי אָרֶץ... </a:t>
              </a:r>
            </a:p>
            <a:p>
              <a:pPr algn="ctr" rtl="1"/>
              <a:r>
                <a:rPr lang="he-IL" sz="1200" b="1" dirty="0">
                  <a:solidFill>
                    <a:srgbClr val="78134F"/>
                  </a:solidFill>
                  <a:latin typeface="Ploni ML v2 AAA" panose="00000500000000000000" pitchFamily="50" charset="-79"/>
                  <a:ea typeface="Ploni ML v2 AAA" panose="00000500000000000000" pitchFamily="50" charset="-79"/>
                  <a:cs typeface="Ploni ML v2 AAA" panose="00000500000000000000" pitchFamily="50" charset="-79"/>
                </a:rPr>
                <a:t>קָהָל גָּדוֹל יָשׁוּבוּ הֵנָּה"</a:t>
              </a:r>
            </a:p>
          </p:txBody>
        </p:sp>
        <p:pic>
          <p:nvPicPr>
            <p:cNvPr id="96" name="תמונה 95" descr="תמונה שמכילה טקסט&#10;&#10;התיאור נוצר באופן אוטומטי">
              <a:extLst>
                <a:ext uri="{FF2B5EF4-FFF2-40B4-BE49-F238E27FC236}">
                  <a16:creationId xmlns:a16="http://schemas.microsoft.com/office/drawing/2014/main" id="{547E8A52-4CDC-0069-2892-FE8364998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353" y="5390250"/>
              <a:ext cx="1763794" cy="1260000"/>
            </a:xfrm>
            <a:prstGeom prst="rect">
              <a:avLst/>
            </a:prstGeom>
          </p:spPr>
        </p:pic>
      </p:grpSp>
      <p:grpSp>
        <p:nvGrpSpPr>
          <p:cNvPr id="120" name="קבוצה 119">
            <a:extLst>
              <a:ext uri="{FF2B5EF4-FFF2-40B4-BE49-F238E27FC236}">
                <a16:creationId xmlns:a16="http://schemas.microsoft.com/office/drawing/2014/main" id="{02E494B5-9073-B1C2-C9C9-CEE262293969}"/>
              </a:ext>
            </a:extLst>
          </p:cNvPr>
          <p:cNvGrpSpPr/>
          <p:nvPr/>
        </p:nvGrpSpPr>
        <p:grpSpPr>
          <a:xfrm>
            <a:off x="-3038" y="-35290"/>
            <a:ext cx="7528227" cy="5364000"/>
            <a:chOff x="-4114" y="5327813"/>
            <a:chExt cx="7528227" cy="5364000"/>
          </a:xfrm>
        </p:grpSpPr>
        <p:sp>
          <p:nvSpPr>
            <p:cNvPr id="121" name="מלבן: פינות מעוגלות 120">
              <a:extLst>
                <a:ext uri="{FF2B5EF4-FFF2-40B4-BE49-F238E27FC236}">
                  <a16:creationId xmlns:a16="http://schemas.microsoft.com/office/drawing/2014/main" id="{9C9F8B9F-3343-46E9-10CB-0181D44CCA97}"/>
                </a:ext>
              </a:extLst>
            </p:cNvPr>
            <p:cNvSpPr/>
            <p:nvPr/>
          </p:nvSpPr>
          <p:spPr>
            <a:xfrm>
              <a:off x="287114" y="8156125"/>
              <a:ext cx="3196588" cy="1679344"/>
            </a:xfrm>
            <a:prstGeom prst="roundRect">
              <a:avLst>
                <a:gd name="adj" fmla="val 6536"/>
              </a:avLst>
            </a:prstGeom>
            <a:solidFill>
              <a:srgbClr val="781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ln>
                  <a:solidFill>
                    <a:srgbClr val="C97577"/>
                  </a:solidFill>
                </a:ln>
              </a:endParaRPr>
            </a:p>
          </p:txBody>
        </p:sp>
        <p:cxnSp>
          <p:nvCxnSpPr>
            <p:cNvPr id="122" name="מחבר ישר 121">
              <a:extLst>
                <a:ext uri="{FF2B5EF4-FFF2-40B4-BE49-F238E27FC236}">
                  <a16:creationId xmlns:a16="http://schemas.microsoft.com/office/drawing/2014/main" id="{9B0CB210-5513-D905-E29B-6BE9222751B4}"/>
                </a:ext>
              </a:extLst>
            </p:cNvPr>
            <p:cNvCxnSpPr>
              <a:cxnSpLocks/>
            </p:cNvCxnSpPr>
            <p:nvPr/>
          </p:nvCxnSpPr>
          <p:spPr>
            <a:xfrm>
              <a:off x="3779837" y="5327813"/>
              <a:ext cx="0" cy="5364000"/>
            </a:xfrm>
            <a:prstGeom prst="line">
              <a:avLst/>
            </a:prstGeom>
            <a:ln>
              <a:solidFill>
                <a:srgbClr val="C975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" name="קבוצה 122">
              <a:extLst>
                <a:ext uri="{FF2B5EF4-FFF2-40B4-BE49-F238E27FC236}">
                  <a16:creationId xmlns:a16="http://schemas.microsoft.com/office/drawing/2014/main" id="{322AA3A8-38D1-D045-41DE-6C44602CDF04}"/>
                </a:ext>
              </a:extLst>
            </p:cNvPr>
            <p:cNvGrpSpPr/>
            <p:nvPr/>
          </p:nvGrpSpPr>
          <p:grpSpPr>
            <a:xfrm>
              <a:off x="3945619" y="6150112"/>
              <a:ext cx="3196588" cy="625171"/>
              <a:chOff x="3945619" y="5884374"/>
              <a:chExt cx="3196588" cy="625171"/>
            </a:xfrm>
          </p:grpSpPr>
          <p:sp>
            <p:nvSpPr>
              <p:cNvPr id="155" name="מלבן: פינות מעוגלות 154">
                <a:extLst>
                  <a:ext uri="{FF2B5EF4-FFF2-40B4-BE49-F238E27FC236}">
                    <a16:creationId xmlns:a16="http://schemas.microsoft.com/office/drawing/2014/main" id="{84EEA670-12D3-B0B4-F7FD-FA853A64DA21}"/>
                  </a:ext>
                </a:extLst>
              </p:cNvPr>
              <p:cNvSpPr/>
              <p:nvPr/>
            </p:nvSpPr>
            <p:spPr>
              <a:xfrm>
                <a:off x="3945619" y="5910176"/>
                <a:ext cx="3196588" cy="576000"/>
              </a:xfrm>
              <a:prstGeom prst="roundRect">
                <a:avLst>
                  <a:gd name="adj" fmla="val 50000"/>
                </a:avLst>
              </a:prstGeom>
              <a:solidFill>
                <a:srgbClr val="7813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56" name="תיבת טקסט 155">
                <a:extLst>
                  <a:ext uri="{FF2B5EF4-FFF2-40B4-BE49-F238E27FC236}">
                    <a16:creationId xmlns:a16="http://schemas.microsoft.com/office/drawing/2014/main" id="{A827EF7B-0E4F-3F99-11BD-9811D8401410}"/>
                  </a:ext>
                </a:extLst>
              </p:cNvPr>
              <p:cNvSpPr txBox="1"/>
              <p:nvPr/>
            </p:nvSpPr>
            <p:spPr>
              <a:xfrm>
                <a:off x="4136701" y="5884374"/>
                <a:ext cx="2814432" cy="625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1">
                  <a:lnSpc>
                    <a:spcPts val="2000"/>
                  </a:lnSpc>
                </a:pPr>
                <a:r>
                  <a:rPr lang="he-IL" sz="1600" dirty="0">
                    <a:solidFill>
                      <a:schemeClr val="bg1"/>
                    </a:solidFill>
                    <a:latin typeface="Ploni ML v2 AAA Medium" panose="00000600000000000000" pitchFamily="50" charset="-79"/>
                    <a:ea typeface="Ploni ML v2 AAA Medium" panose="00000600000000000000" pitchFamily="50" charset="-79"/>
                    <a:cs typeface="Ploni ML v2 AAA Medium" panose="00000600000000000000" pitchFamily="50" charset="-79"/>
                  </a:rPr>
                  <a:t>הִשְׁתַּתַּפְתִּי הַחֹדֶשׁ </a:t>
                </a:r>
                <a:r>
                  <a:rPr lang="he-IL" sz="1600" dirty="0" err="1">
                    <a:solidFill>
                      <a:schemeClr val="bg1"/>
                    </a:solidFill>
                    <a:latin typeface="Ploni ML v2 AAA Medium" panose="00000600000000000000" pitchFamily="50" charset="-79"/>
                    <a:ea typeface="Ploni ML v2 AAA Medium" panose="00000600000000000000" pitchFamily="50" charset="-79"/>
                    <a:cs typeface="Ploni ML v2 AAA Medium" panose="00000600000000000000" pitchFamily="50" charset="-79"/>
                  </a:rPr>
                  <a:t>בְּכִנּוּסֵי</a:t>
                </a:r>
                <a:r>
                  <a:rPr lang="he-IL" sz="1600" dirty="0">
                    <a:solidFill>
                      <a:schemeClr val="bg1"/>
                    </a:solidFill>
                    <a:latin typeface="Ploni ML v2 AAA Medium" panose="00000600000000000000" pitchFamily="50" charset="-79"/>
                    <a:ea typeface="Ploni ML v2 AAA Medium" panose="00000600000000000000" pitchFamily="50" charset="-79"/>
                    <a:cs typeface="Ploni ML v2 AAA Medium" panose="00000600000000000000" pitchFamily="50" charset="-79"/>
                  </a:rPr>
                  <a:t> הַקְהֵל שֶׁל תּוֹרָה, תְּפִלָּה וּצְדָקָה:</a:t>
                </a:r>
              </a:p>
            </p:txBody>
          </p:sp>
        </p:grpSp>
        <p:sp>
          <p:nvSpPr>
            <p:cNvPr id="124" name="תיבת טקסט 123">
              <a:extLst>
                <a:ext uri="{FF2B5EF4-FFF2-40B4-BE49-F238E27FC236}">
                  <a16:creationId xmlns:a16="http://schemas.microsoft.com/office/drawing/2014/main" id="{33D690D3-3F71-D5D3-8C68-FB445F4B0D3B}"/>
                </a:ext>
              </a:extLst>
            </p:cNvPr>
            <p:cNvSpPr txBox="1"/>
            <p:nvPr/>
          </p:nvSpPr>
          <p:spPr>
            <a:xfrm>
              <a:off x="3789218" y="6772248"/>
              <a:ext cx="165561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he-IL" sz="1000" dirty="0">
                  <a:solidFill>
                    <a:srgbClr val="78134F"/>
                  </a:solidFill>
                  <a:latin typeface="Ploni ML v2 AAA Medium" panose="00000600000000000000" pitchFamily="50" charset="-79"/>
                  <a:ea typeface="Ploni ML v2 AAA Medium" panose="00000600000000000000" pitchFamily="50" charset="-79"/>
                  <a:cs typeface="Ploni ML v2 AAA Medium" panose="00000600000000000000" pitchFamily="50" charset="-79"/>
                </a:rPr>
                <a:t>סַמְּנוּ וִי בָּעַמּוּדָה הַמַּתְאִימָה</a:t>
              </a:r>
            </a:p>
          </p:txBody>
        </p:sp>
        <p:sp>
          <p:nvSpPr>
            <p:cNvPr id="125" name="תיבת טקסט 124">
              <a:extLst>
                <a:ext uri="{FF2B5EF4-FFF2-40B4-BE49-F238E27FC236}">
                  <a16:creationId xmlns:a16="http://schemas.microsoft.com/office/drawing/2014/main" id="{1C6FE727-5A6D-34F1-9EA8-0D48124FCEFB}"/>
                </a:ext>
              </a:extLst>
            </p:cNvPr>
            <p:cNvSpPr txBox="1"/>
            <p:nvPr/>
          </p:nvSpPr>
          <p:spPr>
            <a:xfrm>
              <a:off x="7142344" y="5389309"/>
              <a:ext cx="381769" cy="247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he-IL" sz="1000" dirty="0">
                  <a:solidFill>
                    <a:srgbClr val="78134F"/>
                  </a:solidFill>
                  <a:latin typeface="Ploni ML v2 AAA" panose="00000500000000000000" pitchFamily="50" charset="-79"/>
                  <a:ea typeface="Ploni ML v2 AAA" panose="00000500000000000000" pitchFamily="50" charset="-79"/>
                  <a:cs typeface="Ploni ML v2 AAA" panose="00000500000000000000" pitchFamily="50" charset="-79"/>
                </a:rPr>
                <a:t>ב"ה</a:t>
              </a:r>
            </a:p>
          </p:txBody>
        </p:sp>
        <p:sp>
          <p:nvSpPr>
            <p:cNvPr id="126" name="תיבת טקסט 125">
              <a:extLst>
                <a:ext uri="{FF2B5EF4-FFF2-40B4-BE49-F238E27FC236}">
                  <a16:creationId xmlns:a16="http://schemas.microsoft.com/office/drawing/2014/main" id="{08F514A0-6024-7598-A8F1-0DBD0ECE96BE}"/>
                </a:ext>
              </a:extLst>
            </p:cNvPr>
            <p:cNvSpPr txBox="1"/>
            <p:nvPr/>
          </p:nvSpPr>
          <p:spPr>
            <a:xfrm>
              <a:off x="-4114" y="6581314"/>
              <a:ext cx="377904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he-IL" sz="1600" dirty="0">
                  <a:solidFill>
                    <a:srgbClr val="78134F"/>
                  </a:solidFill>
                </a:rPr>
                <a:t>הַהַחְלָטָה הַטּוֹבָה שֶׁלָּנוּ לְחֹדֶשׁ נִיסָן:</a:t>
              </a:r>
            </a:p>
          </p:txBody>
        </p:sp>
        <p:sp>
          <p:nvSpPr>
            <p:cNvPr id="127" name="מלבן: פינות מעוגלות 126">
              <a:extLst>
                <a:ext uri="{FF2B5EF4-FFF2-40B4-BE49-F238E27FC236}">
                  <a16:creationId xmlns:a16="http://schemas.microsoft.com/office/drawing/2014/main" id="{ABAC35F9-8AB8-9652-4DF0-67864BFBBEE8}"/>
                </a:ext>
              </a:extLst>
            </p:cNvPr>
            <p:cNvSpPr/>
            <p:nvPr/>
          </p:nvSpPr>
          <p:spPr>
            <a:xfrm>
              <a:off x="441804" y="6992484"/>
              <a:ext cx="2887208" cy="642347"/>
            </a:xfrm>
            <a:prstGeom prst="roundRect">
              <a:avLst>
                <a:gd name="adj" fmla="val 50000"/>
              </a:avLst>
            </a:prstGeom>
            <a:solidFill>
              <a:srgbClr val="FBF9E5"/>
            </a:solidFill>
            <a:ln>
              <a:solidFill>
                <a:srgbClr val="7813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ln>
                  <a:solidFill>
                    <a:srgbClr val="C97577"/>
                  </a:solidFill>
                </a:ln>
              </a:endParaRPr>
            </a:p>
          </p:txBody>
        </p:sp>
        <p:sp>
          <p:nvSpPr>
            <p:cNvPr id="128" name="תיבת טקסט 127">
              <a:extLst>
                <a:ext uri="{FF2B5EF4-FFF2-40B4-BE49-F238E27FC236}">
                  <a16:creationId xmlns:a16="http://schemas.microsoft.com/office/drawing/2014/main" id="{CC5FAF47-2554-A160-8B09-9D9EADB63CAB}"/>
                </a:ext>
              </a:extLst>
            </p:cNvPr>
            <p:cNvSpPr txBox="1"/>
            <p:nvPr/>
          </p:nvSpPr>
          <p:spPr>
            <a:xfrm>
              <a:off x="-4114" y="7780451"/>
              <a:ext cx="377904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he-IL" sz="1600" dirty="0">
                  <a:solidFill>
                    <a:srgbClr val="78134F"/>
                  </a:solidFill>
                </a:rPr>
                <a:t>בִּצַּעְתִּי אֶת הַהַחְלָטָה הַטּוֹבָה:</a:t>
              </a:r>
            </a:p>
          </p:txBody>
        </p:sp>
        <p:grpSp>
          <p:nvGrpSpPr>
            <p:cNvPr id="129" name="קבוצה 128">
              <a:extLst>
                <a:ext uri="{FF2B5EF4-FFF2-40B4-BE49-F238E27FC236}">
                  <a16:creationId xmlns:a16="http://schemas.microsoft.com/office/drawing/2014/main" id="{F80961F9-01F5-4D0F-60E8-C5009DB02F5E}"/>
                </a:ext>
              </a:extLst>
            </p:cNvPr>
            <p:cNvGrpSpPr/>
            <p:nvPr/>
          </p:nvGrpSpPr>
          <p:grpSpPr>
            <a:xfrm>
              <a:off x="435792" y="8278679"/>
              <a:ext cx="2899232" cy="1468301"/>
              <a:chOff x="434449" y="8446062"/>
              <a:chExt cx="2899232" cy="1468301"/>
            </a:xfrm>
          </p:grpSpPr>
          <p:grpSp>
            <p:nvGrpSpPr>
              <p:cNvPr id="134" name="קבוצה 133">
                <a:extLst>
                  <a:ext uri="{FF2B5EF4-FFF2-40B4-BE49-F238E27FC236}">
                    <a16:creationId xmlns:a16="http://schemas.microsoft.com/office/drawing/2014/main" id="{DDCCACA6-10F4-D40B-E6E3-23D4313A7FC8}"/>
                  </a:ext>
                </a:extLst>
              </p:cNvPr>
              <p:cNvGrpSpPr/>
              <p:nvPr/>
            </p:nvGrpSpPr>
            <p:grpSpPr>
              <a:xfrm>
                <a:off x="440461" y="8446062"/>
                <a:ext cx="2893220" cy="396000"/>
                <a:chOff x="417331" y="8446062"/>
                <a:chExt cx="2893220" cy="396000"/>
              </a:xfrm>
            </p:grpSpPr>
            <p:sp>
              <p:nvSpPr>
                <p:cNvPr id="149" name="מלבן: פינות מעוגלות 148">
                  <a:extLst>
                    <a:ext uri="{FF2B5EF4-FFF2-40B4-BE49-F238E27FC236}">
                      <a16:creationId xmlns:a16="http://schemas.microsoft.com/office/drawing/2014/main" id="{72A5BB82-1EC2-4DDE-1492-FF5F64E7A92E}"/>
                    </a:ext>
                  </a:extLst>
                </p:cNvPr>
                <p:cNvSpPr/>
                <p:nvPr/>
              </p:nvSpPr>
              <p:spPr>
                <a:xfrm>
                  <a:off x="417331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150" name="מלבן: פינות מעוגלות 149">
                  <a:extLst>
                    <a:ext uri="{FF2B5EF4-FFF2-40B4-BE49-F238E27FC236}">
                      <a16:creationId xmlns:a16="http://schemas.microsoft.com/office/drawing/2014/main" id="{2FBDD054-93C1-7C81-35D3-8FCC402A8399}"/>
                    </a:ext>
                  </a:extLst>
                </p:cNvPr>
                <p:cNvSpPr/>
                <p:nvPr/>
              </p:nvSpPr>
              <p:spPr>
                <a:xfrm>
                  <a:off x="916775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151" name="מלבן: פינות מעוגלות 150">
                  <a:extLst>
                    <a:ext uri="{FF2B5EF4-FFF2-40B4-BE49-F238E27FC236}">
                      <a16:creationId xmlns:a16="http://schemas.microsoft.com/office/drawing/2014/main" id="{491506D1-758C-A19F-0E09-AF4266E7876C}"/>
                    </a:ext>
                  </a:extLst>
                </p:cNvPr>
                <p:cNvSpPr/>
                <p:nvPr/>
              </p:nvSpPr>
              <p:spPr>
                <a:xfrm>
                  <a:off x="1416219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152" name="מלבן: פינות מעוגלות 151">
                  <a:extLst>
                    <a:ext uri="{FF2B5EF4-FFF2-40B4-BE49-F238E27FC236}">
                      <a16:creationId xmlns:a16="http://schemas.microsoft.com/office/drawing/2014/main" id="{299135FD-2260-04A4-DFEA-6A2E62FA11F1}"/>
                    </a:ext>
                  </a:extLst>
                </p:cNvPr>
                <p:cNvSpPr/>
                <p:nvPr/>
              </p:nvSpPr>
              <p:spPr>
                <a:xfrm>
                  <a:off x="1915663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153" name="מלבן: פינות מעוגלות 152">
                  <a:extLst>
                    <a:ext uri="{FF2B5EF4-FFF2-40B4-BE49-F238E27FC236}">
                      <a16:creationId xmlns:a16="http://schemas.microsoft.com/office/drawing/2014/main" id="{B852C881-6D8D-1236-792B-F7344F36323E}"/>
                    </a:ext>
                  </a:extLst>
                </p:cNvPr>
                <p:cNvSpPr/>
                <p:nvPr/>
              </p:nvSpPr>
              <p:spPr>
                <a:xfrm>
                  <a:off x="2415107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154" name="מלבן: פינות מעוגלות 153">
                  <a:extLst>
                    <a:ext uri="{FF2B5EF4-FFF2-40B4-BE49-F238E27FC236}">
                      <a16:creationId xmlns:a16="http://schemas.microsoft.com/office/drawing/2014/main" id="{FE3AFFB6-686C-34D8-D3E2-205266292F1D}"/>
                    </a:ext>
                  </a:extLst>
                </p:cNvPr>
                <p:cNvSpPr/>
                <p:nvPr/>
              </p:nvSpPr>
              <p:spPr>
                <a:xfrm>
                  <a:off x="2914551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</p:grpSp>
          <p:grpSp>
            <p:nvGrpSpPr>
              <p:cNvPr id="135" name="קבוצה 134">
                <a:extLst>
                  <a:ext uri="{FF2B5EF4-FFF2-40B4-BE49-F238E27FC236}">
                    <a16:creationId xmlns:a16="http://schemas.microsoft.com/office/drawing/2014/main" id="{94651D44-AAFD-56EE-6F8A-AD4618E3D6D2}"/>
                  </a:ext>
                </a:extLst>
              </p:cNvPr>
              <p:cNvGrpSpPr/>
              <p:nvPr/>
            </p:nvGrpSpPr>
            <p:grpSpPr>
              <a:xfrm>
                <a:off x="437455" y="8982213"/>
                <a:ext cx="2893220" cy="396000"/>
                <a:chOff x="417331" y="8446062"/>
                <a:chExt cx="2893220" cy="396000"/>
              </a:xfrm>
            </p:grpSpPr>
            <p:sp>
              <p:nvSpPr>
                <p:cNvPr id="143" name="מלבן: פינות מעוגלות 142">
                  <a:extLst>
                    <a:ext uri="{FF2B5EF4-FFF2-40B4-BE49-F238E27FC236}">
                      <a16:creationId xmlns:a16="http://schemas.microsoft.com/office/drawing/2014/main" id="{84B75797-1BD2-084C-D4FE-E589F05DAFB7}"/>
                    </a:ext>
                  </a:extLst>
                </p:cNvPr>
                <p:cNvSpPr/>
                <p:nvPr/>
              </p:nvSpPr>
              <p:spPr>
                <a:xfrm>
                  <a:off x="417331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144" name="מלבן: פינות מעוגלות 143">
                  <a:extLst>
                    <a:ext uri="{FF2B5EF4-FFF2-40B4-BE49-F238E27FC236}">
                      <a16:creationId xmlns:a16="http://schemas.microsoft.com/office/drawing/2014/main" id="{E55F4C14-EBF9-F91E-86B1-DAE9B4EA45DB}"/>
                    </a:ext>
                  </a:extLst>
                </p:cNvPr>
                <p:cNvSpPr/>
                <p:nvPr/>
              </p:nvSpPr>
              <p:spPr>
                <a:xfrm>
                  <a:off x="916775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145" name="מלבן: פינות מעוגלות 144">
                  <a:extLst>
                    <a:ext uri="{FF2B5EF4-FFF2-40B4-BE49-F238E27FC236}">
                      <a16:creationId xmlns:a16="http://schemas.microsoft.com/office/drawing/2014/main" id="{D69EE01A-1675-1537-F95E-6650A2BC8813}"/>
                    </a:ext>
                  </a:extLst>
                </p:cNvPr>
                <p:cNvSpPr/>
                <p:nvPr/>
              </p:nvSpPr>
              <p:spPr>
                <a:xfrm>
                  <a:off x="1416219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146" name="מלבן: פינות מעוגלות 145">
                  <a:extLst>
                    <a:ext uri="{FF2B5EF4-FFF2-40B4-BE49-F238E27FC236}">
                      <a16:creationId xmlns:a16="http://schemas.microsoft.com/office/drawing/2014/main" id="{57D3ACED-A4B1-5495-8B9A-704296979694}"/>
                    </a:ext>
                  </a:extLst>
                </p:cNvPr>
                <p:cNvSpPr/>
                <p:nvPr/>
              </p:nvSpPr>
              <p:spPr>
                <a:xfrm>
                  <a:off x="1915663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147" name="מלבן: פינות מעוגלות 146">
                  <a:extLst>
                    <a:ext uri="{FF2B5EF4-FFF2-40B4-BE49-F238E27FC236}">
                      <a16:creationId xmlns:a16="http://schemas.microsoft.com/office/drawing/2014/main" id="{F78E7A95-354A-A250-9B3E-1B06AFAD7DD9}"/>
                    </a:ext>
                  </a:extLst>
                </p:cNvPr>
                <p:cNvSpPr/>
                <p:nvPr/>
              </p:nvSpPr>
              <p:spPr>
                <a:xfrm>
                  <a:off x="2415107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148" name="מלבן: פינות מעוגלות 147">
                  <a:extLst>
                    <a:ext uri="{FF2B5EF4-FFF2-40B4-BE49-F238E27FC236}">
                      <a16:creationId xmlns:a16="http://schemas.microsoft.com/office/drawing/2014/main" id="{558EFDED-732A-5BFC-5B22-3758B99434C4}"/>
                    </a:ext>
                  </a:extLst>
                </p:cNvPr>
                <p:cNvSpPr/>
                <p:nvPr/>
              </p:nvSpPr>
              <p:spPr>
                <a:xfrm>
                  <a:off x="2914551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dirty="0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</p:grpSp>
          <p:grpSp>
            <p:nvGrpSpPr>
              <p:cNvPr id="136" name="קבוצה 135">
                <a:extLst>
                  <a:ext uri="{FF2B5EF4-FFF2-40B4-BE49-F238E27FC236}">
                    <a16:creationId xmlns:a16="http://schemas.microsoft.com/office/drawing/2014/main" id="{88A2B05E-C79B-E9EA-D764-15C22DAA7D21}"/>
                  </a:ext>
                </a:extLst>
              </p:cNvPr>
              <p:cNvGrpSpPr/>
              <p:nvPr/>
            </p:nvGrpSpPr>
            <p:grpSpPr>
              <a:xfrm>
                <a:off x="434449" y="9518363"/>
                <a:ext cx="2893220" cy="396000"/>
                <a:chOff x="417331" y="8446062"/>
                <a:chExt cx="2893220" cy="396000"/>
              </a:xfrm>
            </p:grpSpPr>
            <p:sp>
              <p:nvSpPr>
                <p:cNvPr id="137" name="מלבן: פינות מעוגלות 136">
                  <a:extLst>
                    <a:ext uri="{FF2B5EF4-FFF2-40B4-BE49-F238E27FC236}">
                      <a16:creationId xmlns:a16="http://schemas.microsoft.com/office/drawing/2014/main" id="{6DEA30BA-AB3A-3122-8782-C664348E5666}"/>
                    </a:ext>
                  </a:extLst>
                </p:cNvPr>
                <p:cNvSpPr/>
                <p:nvPr/>
              </p:nvSpPr>
              <p:spPr>
                <a:xfrm>
                  <a:off x="417331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138" name="מלבן: פינות מעוגלות 137">
                  <a:extLst>
                    <a:ext uri="{FF2B5EF4-FFF2-40B4-BE49-F238E27FC236}">
                      <a16:creationId xmlns:a16="http://schemas.microsoft.com/office/drawing/2014/main" id="{8384E46E-98BF-D487-49FA-C0E252BF075A}"/>
                    </a:ext>
                  </a:extLst>
                </p:cNvPr>
                <p:cNvSpPr/>
                <p:nvPr/>
              </p:nvSpPr>
              <p:spPr>
                <a:xfrm>
                  <a:off x="916775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139" name="מלבן: פינות מעוגלות 138">
                  <a:extLst>
                    <a:ext uri="{FF2B5EF4-FFF2-40B4-BE49-F238E27FC236}">
                      <a16:creationId xmlns:a16="http://schemas.microsoft.com/office/drawing/2014/main" id="{F8CB75BB-F413-F151-E144-F5460B779DFA}"/>
                    </a:ext>
                  </a:extLst>
                </p:cNvPr>
                <p:cNvSpPr/>
                <p:nvPr/>
              </p:nvSpPr>
              <p:spPr>
                <a:xfrm>
                  <a:off x="1416219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140" name="מלבן: פינות מעוגלות 139">
                  <a:extLst>
                    <a:ext uri="{FF2B5EF4-FFF2-40B4-BE49-F238E27FC236}">
                      <a16:creationId xmlns:a16="http://schemas.microsoft.com/office/drawing/2014/main" id="{81566D94-C29E-08F8-7030-3F7265761ADC}"/>
                    </a:ext>
                  </a:extLst>
                </p:cNvPr>
                <p:cNvSpPr/>
                <p:nvPr/>
              </p:nvSpPr>
              <p:spPr>
                <a:xfrm>
                  <a:off x="1915663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141" name="מלבן: פינות מעוגלות 140">
                  <a:extLst>
                    <a:ext uri="{FF2B5EF4-FFF2-40B4-BE49-F238E27FC236}">
                      <a16:creationId xmlns:a16="http://schemas.microsoft.com/office/drawing/2014/main" id="{CA7DD7BB-1069-81AA-7F91-7983E93EB93C}"/>
                    </a:ext>
                  </a:extLst>
                </p:cNvPr>
                <p:cNvSpPr/>
                <p:nvPr/>
              </p:nvSpPr>
              <p:spPr>
                <a:xfrm>
                  <a:off x="2415107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142" name="מלבן: פינות מעוגלות 141">
                  <a:extLst>
                    <a:ext uri="{FF2B5EF4-FFF2-40B4-BE49-F238E27FC236}">
                      <a16:creationId xmlns:a16="http://schemas.microsoft.com/office/drawing/2014/main" id="{4BD0F069-720B-0C55-7914-A21BE2D894AA}"/>
                    </a:ext>
                  </a:extLst>
                </p:cNvPr>
                <p:cNvSpPr/>
                <p:nvPr/>
              </p:nvSpPr>
              <p:spPr>
                <a:xfrm>
                  <a:off x="2914551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</p:grpSp>
        </p:grpSp>
        <p:sp>
          <p:nvSpPr>
            <p:cNvPr id="130" name="תיבת טקסט 129">
              <a:extLst>
                <a:ext uri="{FF2B5EF4-FFF2-40B4-BE49-F238E27FC236}">
                  <a16:creationId xmlns:a16="http://schemas.microsoft.com/office/drawing/2014/main" id="{12B167E6-6205-5710-BD02-C3E95EC869D7}"/>
                </a:ext>
              </a:extLst>
            </p:cNvPr>
            <p:cNvSpPr txBox="1"/>
            <p:nvPr/>
          </p:nvSpPr>
          <p:spPr>
            <a:xfrm>
              <a:off x="3824683" y="5520012"/>
              <a:ext cx="343846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he-IL" sz="1100" dirty="0">
                  <a:solidFill>
                    <a:srgbClr val="78134F"/>
                  </a:solidFill>
                  <a:latin typeface="Ploni ML v2 AAA" panose="00000500000000000000" pitchFamily="50" charset="-79"/>
                  <a:ea typeface="Ploni ML v2 AAA" panose="00000500000000000000" pitchFamily="50" charset="-79"/>
                  <a:cs typeface="Ploni ML v2 AAA" panose="00000500000000000000" pitchFamily="50" charset="-79"/>
                </a:rPr>
                <a:t>"יֵשׁ לְנַצֵּל כָּל הִזְדַּמְּנוּת... כְּדֵי לְכַנֵּס וּלְהַקְהִיל יְהוּדִים... לְשֵׁם הִתְחַזְּקוּת וְהוֹסָפָה </a:t>
              </a:r>
              <a:r>
                <a:rPr lang="he-IL" sz="1100" dirty="0" err="1">
                  <a:solidFill>
                    <a:srgbClr val="78134F"/>
                  </a:solidFill>
                  <a:latin typeface="Ploni ML v2 AAA" panose="00000500000000000000" pitchFamily="50" charset="-79"/>
                  <a:ea typeface="Ploni ML v2 AAA" panose="00000500000000000000" pitchFamily="50" charset="-79"/>
                  <a:cs typeface="Ploni ML v2 AAA" panose="00000500000000000000" pitchFamily="50" charset="-79"/>
                </a:rPr>
                <a:t>בְּ"לְיִרְאָה</a:t>
              </a:r>
              <a:r>
                <a:rPr lang="he-IL" sz="1100" dirty="0">
                  <a:solidFill>
                    <a:srgbClr val="78134F"/>
                  </a:solidFill>
                  <a:latin typeface="Ploni ML v2 AAA" panose="00000500000000000000" pitchFamily="50" charset="-79"/>
                  <a:ea typeface="Ploni ML v2 AAA" panose="00000500000000000000" pitchFamily="50" charset="-79"/>
                  <a:cs typeface="Ploni ML v2 AAA" panose="00000500000000000000" pitchFamily="50" charset="-79"/>
                </a:rPr>
                <a:t> אֶת ה'" וּבְאַחְדוּת יִשְׂרָאֵל"</a:t>
              </a:r>
            </a:p>
          </p:txBody>
        </p:sp>
        <p:sp>
          <p:nvSpPr>
            <p:cNvPr id="131" name="תיבת טקסט 130">
              <a:extLst>
                <a:ext uri="{FF2B5EF4-FFF2-40B4-BE49-F238E27FC236}">
                  <a16:creationId xmlns:a16="http://schemas.microsoft.com/office/drawing/2014/main" id="{B4AA6F9B-D8D9-2A08-5A15-034D49DC7A33}"/>
                </a:ext>
              </a:extLst>
            </p:cNvPr>
            <p:cNvSpPr txBox="1"/>
            <p:nvPr/>
          </p:nvSpPr>
          <p:spPr>
            <a:xfrm>
              <a:off x="4126336" y="5878353"/>
              <a:ext cx="2858302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he-IL" sz="800" dirty="0">
                  <a:solidFill>
                    <a:srgbClr val="78134F"/>
                  </a:solidFill>
                  <a:latin typeface="Ploni ML v2 AAA Light" panose="00000400000000000000" pitchFamily="50" charset="-79"/>
                  <a:ea typeface="Ploni ML v2 AAA Light" panose="00000400000000000000" pitchFamily="50" charset="-79"/>
                  <a:cs typeface="Ploni ML v2 AAA Light" panose="00000400000000000000" pitchFamily="50" charset="-79"/>
                </a:rPr>
                <a:t>(משיחות ומכתבי הרבי </a:t>
              </a:r>
              <a:r>
                <a:rPr lang="he-IL" sz="800" dirty="0" err="1">
                  <a:solidFill>
                    <a:srgbClr val="78134F"/>
                  </a:solidFill>
                  <a:latin typeface="Ploni ML v2 AAA Light" panose="00000400000000000000" pitchFamily="50" charset="-79"/>
                  <a:ea typeface="Ploni ML v2 AAA Light" panose="00000400000000000000" pitchFamily="50" charset="-79"/>
                  <a:cs typeface="Ploni ML v2 AAA Light" panose="00000400000000000000" pitchFamily="50" charset="-79"/>
                </a:rPr>
                <a:t>מליובאוויטש</a:t>
              </a:r>
              <a:r>
                <a:rPr lang="he-IL" sz="800" dirty="0">
                  <a:solidFill>
                    <a:srgbClr val="78134F"/>
                  </a:solidFill>
                  <a:latin typeface="Ploni ML v2 AAA Light" panose="00000400000000000000" pitchFamily="50" charset="-79"/>
                  <a:ea typeface="Ploni ML v2 AAA Light" panose="00000400000000000000" pitchFamily="50" charset="-79"/>
                  <a:cs typeface="Ploni ML v2 AAA Light" panose="00000400000000000000" pitchFamily="50" charset="-79"/>
                </a:rPr>
                <a:t> לחודש תשרי תשמ"ח)</a:t>
              </a:r>
            </a:p>
          </p:txBody>
        </p:sp>
        <p:sp>
          <p:nvSpPr>
            <p:cNvPr id="132" name="תיבת טקסט 131">
              <a:extLst>
                <a:ext uri="{FF2B5EF4-FFF2-40B4-BE49-F238E27FC236}">
                  <a16:creationId xmlns:a16="http://schemas.microsoft.com/office/drawing/2014/main" id="{A4D33B80-5F29-B6EF-CF14-E63382A19116}"/>
                </a:ext>
              </a:extLst>
            </p:cNvPr>
            <p:cNvSpPr txBox="1"/>
            <p:nvPr/>
          </p:nvSpPr>
          <p:spPr>
            <a:xfrm>
              <a:off x="168175" y="9955827"/>
              <a:ext cx="3438460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he-IL" sz="1100" dirty="0">
                  <a:solidFill>
                    <a:srgbClr val="78134F"/>
                  </a:solidFill>
                  <a:latin typeface="Ploni ML v2 AAA" panose="00000500000000000000" pitchFamily="50" charset="-79"/>
                  <a:ea typeface="Ploni ML v2 AAA" panose="00000500000000000000" pitchFamily="50" charset="-79"/>
                  <a:cs typeface="Ploni ML v2 AAA" panose="00000500000000000000" pitchFamily="50" charset="-79"/>
                </a:rPr>
                <a:t>בִּתְפִלָּה שֶׁיְּקֻיַּם בָּנוּ בִּמְהֵרָה:</a:t>
              </a:r>
            </a:p>
            <a:p>
              <a:pPr algn="ctr" rtl="1"/>
              <a:r>
                <a:rPr lang="he-IL" sz="1100" dirty="0">
                  <a:solidFill>
                    <a:srgbClr val="78134F"/>
                  </a:solidFill>
                  <a:latin typeface="Ploni ML v2 AAA" panose="00000500000000000000" pitchFamily="50" charset="-79"/>
                  <a:ea typeface="Ploni ML v2 AAA" panose="00000500000000000000" pitchFamily="50" charset="-79"/>
                  <a:cs typeface="Ploni ML v2 AAA" panose="00000500000000000000" pitchFamily="50" charset="-79"/>
                </a:rPr>
                <a:t>"הִנְנִי מֵבִיא אוֹתָם מֵאֶרֶץ צָפוֹן וְקִבַּצְתִּים מִיַּרְכְּתֵי אָרֶץ... </a:t>
              </a:r>
            </a:p>
            <a:p>
              <a:pPr algn="ctr" rtl="1"/>
              <a:r>
                <a:rPr lang="he-IL" sz="1200" b="1" dirty="0">
                  <a:solidFill>
                    <a:srgbClr val="78134F"/>
                  </a:solidFill>
                  <a:latin typeface="Ploni ML v2 AAA" panose="00000500000000000000" pitchFamily="50" charset="-79"/>
                  <a:ea typeface="Ploni ML v2 AAA" panose="00000500000000000000" pitchFamily="50" charset="-79"/>
                  <a:cs typeface="Ploni ML v2 AAA" panose="00000500000000000000" pitchFamily="50" charset="-79"/>
                </a:rPr>
                <a:t>קָהָל גָּדוֹל יָשׁוּבוּ הֵנָּה"</a:t>
              </a:r>
            </a:p>
          </p:txBody>
        </p:sp>
        <p:pic>
          <p:nvPicPr>
            <p:cNvPr id="133" name="תמונה 132" descr="תמונה שמכילה טקסט&#10;&#10;התיאור נוצר באופן אוטומטי">
              <a:extLst>
                <a:ext uri="{FF2B5EF4-FFF2-40B4-BE49-F238E27FC236}">
                  <a16:creationId xmlns:a16="http://schemas.microsoft.com/office/drawing/2014/main" id="{A6E8B3D9-43CD-CD46-3A43-65A1443FA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353" y="5390250"/>
              <a:ext cx="1763794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0883422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</TotalTime>
  <Words>182</Words>
  <Application>Microsoft Office PowerPoint</Application>
  <PresentationFormat>מותאם אישית</PresentationFormat>
  <Paragraphs>42</Paragraphs>
  <Slides>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Ploni ML v2 AAA</vt:lpstr>
      <vt:lpstr>Ploni ML v2 AAA Light</vt:lpstr>
      <vt:lpstr>Ploni ML v2 AAA Medium</vt:lpstr>
      <vt:lpstr>ערכת נושא Office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שטערני פש</dc:creator>
  <cp:lastModifiedBy>שטערני פש</cp:lastModifiedBy>
  <cp:revision>2</cp:revision>
  <dcterms:created xsi:type="dcterms:W3CDTF">2023-02-16T10:52:58Z</dcterms:created>
  <dcterms:modified xsi:type="dcterms:W3CDTF">2023-03-16T08:10:29Z</dcterms:modified>
</cp:coreProperties>
</file>