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1" r:id="rId2"/>
    <p:sldId id="263" r:id="rId3"/>
    <p:sldId id="266" r:id="rId4"/>
  </p:sldIdLst>
  <p:sldSz cx="7559675" cy="10691813"/>
  <p:notesSz cx="6797675" cy="992505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Fb Tamlil" panose="02020503050405020304" pitchFamily="18" charset="-79"/>
      <p:regular r:id="rId11"/>
      <p:bold r:id="rId12"/>
    </p:embeddedFont>
    <p:embeddedFont>
      <p:font typeface="Fb Tamlil Medium" panose="02020503050405020304" pitchFamily="18" charset="-79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AAF"/>
    <a:srgbClr val="4F3794"/>
    <a:srgbClr val="01B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2587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739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605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4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732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153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43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6984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938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190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660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37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3F29-CF91-47EA-84B9-80A59F0653DB}" type="datetimeFigureOut">
              <a:rPr lang="he-IL" smtClean="0"/>
              <a:t>כ"ו/אדר/תשפ"ג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6B26B-19B6-45A4-9E27-B19A76D1E16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33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קבוצה 326">
            <a:extLst>
              <a:ext uri="{FF2B5EF4-FFF2-40B4-BE49-F238E27FC236}">
                <a16:creationId xmlns:a16="http://schemas.microsoft.com/office/drawing/2014/main" id="{893EB065-616C-274F-E3AF-6D855FD43BB0}"/>
              </a:ext>
            </a:extLst>
          </p:cNvPr>
          <p:cNvGrpSpPr/>
          <p:nvPr/>
        </p:nvGrpSpPr>
        <p:grpSpPr>
          <a:xfrm>
            <a:off x="3784662" y="748503"/>
            <a:ext cx="3060000" cy="3060000"/>
            <a:chOff x="3784141" y="746568"/>
            <a:chExt cx="3060000" cy="3060000"/>
          </a:xfrm>
        </p:grpSpPr>
        <p:grpSp>
          <p:nvGrpSpPr>
            <p:cNvPr id="328" name="קבוצה 327">
              <a:extLst>
                <a:ext uri="{FF2B5EF4-FFF2-40B4-BE49-F238E27FC236}">
                  <a16:creationId xmlns:a16="http://schemas.microsoft.com/office/drawing/2014/main" id="{EDD89FFA-E1FE-32E4-645A-177D844109D9}"/>
                </a:ext>
              </a:extLst>
            </p:cNvPr>
            <p:cNvGrpSpPr/>
            <p:nvPr/>
          </p:nvGrpSpPr>
          <p:grpSpPr>
            <a:xfrm>
              <a:off x="3784141" y="746568"/>
              <a:ext cx="3060000" cy="3060000"/>
              <a:chOff x="2339499" y="675866"/>
              <a:chExt cx="3060000" cy="3060000"/>
            </a:xfrm>
          </p:grpSpPr>
          <p:grpSp>
            <p:nvGrpSpPr>
              <p:cNvPr id="330" name="קבוצה 329">
                <a:extLst>
                  <a:ext uri="{FF2B5EF4-FFF2-40B4-BE49-F238E27FC236}">
                    <a16:creationId xmlns:a16="http://schemas.microsoft.com/office/drawing/2014/main" id="{206246C1-0BAD-555E-1D3D-A372A1B53AB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39499" y="675866"/>
                <a:ext cx="3060000" cy="3060000"/>
                <a:chOff x="1695002" y="2618133"/>
                <a:chExt cx="3598172" cy="3598170"/>
              </a:xfrm>
            </p:grpSpPr>
            <p:pic>
              <p:nvPicPr>
                <p:cNvPr id="354" name="תמונה 353">
                  <a:extLst>
                    <a:ext uri="{FF2B5EF4-FFF2-40B4-BE49-F238E27FC236}">
                      <a16:creationId xmlns:a16="http://schemas.microsoft.com/office/drawing/2014/main" id="{3E5AFE61-220A-7F96-5D35-833D1DD695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5002" y="2618133"/>
                  <a:ext cx="3598172" cy="359817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355" name="מלבן 12">
                  <a:extLst>
                    <a:ext uri="{FF2B5EF4-FFF2-40B4-BE49-F238E27FC236}">
                      <a16:creationId xmlns:a16="http://schemas.microsoft.com/office/drawing/2014/main" id="{3FF35049-A310-61FB-587D-A2E8961339E8}"/>
                    </a:ext>
                  </a:extLst>
                </p:cNvPr>
                <p:cNvSpPr/>
                <p:nvPr/>
              </p:nvSpPr>
              <p:spPr>
                <a:xfrm>
                  <a:off x="2482069" y="3477232"/>
                  <a:ext cx="2006103" cy="1897110"/>
                </a:xfrm>
                <a:custGeom>
                  <a:avLst/>
                  <a:gdLst>
                    <a:gd name="connsiteX0" fmla="*/ 0 w 2015067"/>
                    <a:gd name="connsiteY0" fmla="*/ 0 h 1362635"/>
                    <a:gd name="connsiteX1" fmla="*/ 2015067 w 2015067"/>
                    <a:gd name="connsiteY1" fmla="*/ 0 h 1362635"/>
                    <a:gd name="connsiteX2" fmla="*/ 2015067 w 2015067"/>
                    <a:gd name="connsiteY2" fmla="*/ 1362635 h 1362635"/>
                    <a:gd name="connsiteX3" fmla="*/ 0 w 2015067"/>
                    <a:gd name="connsiteY3" fmla="*/ 1362635 h 1362635"/>
                    <a:gd name="connsiteX4" fmla="*/ 0 w 2015067"/>
                    <a:gd name="connsiteY4" fmla="*/ 0 h 1362635"/>
                    <a:gd name="connsiteX0" fmla="*/ 0 w 2077820"/>
                    <a:gd name="connsiteY0" fmla="*/ 224117 h 1586752"/>
                    <a:gd name="connsiteX1" fmla="*/ 2077820 w 2077820"/>
                    <a:gd name="connsiteY1" fmla="*/ 0 h 1586752"/>
                    <a:gd name="connsiteX2" fmla="*/ 2015067 w 2077820"/>
                    <a:gd name="connsiteY2" fmla="*/ 1586752 h 1586752"/>
                    <a:gd name="connsiteX3" fmla="*/ 0 w 2077820"/>
                    <a:gd name="connsiteY3" fmla="*/ 1586752 h 1586752"/>
                    <a:gd name="connsiteX4" fmla="*/ 0 w 2077820"/>
                    <a:gd name="connsiteY4" fmla="*/ 224117 h 1586752"/>
                    <a:gd name="connsiteX0" fmla="*/ 0 w 2077820"/>
                    <a:gd name="connsiteY0" fmla="*/ 224117 h 1586752"/>
                    <a:gd name="connsiteX1" fmla="*/ 2077820 w 2077820"/>
                    <a:gd name="connsiteY1" fmla="*/ 0 h 1586752"/>
                    <a:gd name="connsiteX2" fmla="*/ 2015067 w 2077820"/>
                    <a:gd name="connsiteY2" fmla="*/ 1586752 h 1586752"/>
                    <a:gd name="connsiteX3" fmla="*/ 0 w 2077820"/>
                    <a:gd name="connsiteY3" fmla="*/ 1586752 h 1586752"/>
                    <a:gd name="connsiteX4" fmla="*/ 0 w 2077820"/>
                    <a:gd name="connsiteY4" fmla="*/ 224117 h 1586752"/>
                    <a:gd name="connsiteX0" fmla="*/ 0 w 2015067"/>
                    <a:gd name="connsiteY0" fmla="*/ 246529 h 1609164"/>
                    <a:gd name="connsiteX1" fmla="*/ 2001620 w 2015067"/>
                    <a:gd name="connsiteY1" fmla="*/ 0 h 1609164"/>
                    <a:gd name="connsiteX2" fmla="*/ 2015067 w 2015067"/>
                    <a:gd name="connsiteY2" fmla="*/ 1609164 h 1609164"/>
                    <a:gd name="connsiteX3" fmla="*/ 0 w 2015067"/>
                    <a:gd name="connsiteY3" fmla="*/ 1609164 h 1609164"/>
                    <a:gd name="connsiteX4" fmla="*/ 0 w 2015067"/>
                    <a:gd name="connsiteY4" fmla="*/ 246529 h 1609164"/>
                    <a:gd name="connsiteX0" fmla="*/ 0 w 2037479"/>
                    <a:gd name="connsiteY0" fmla="*/ 76200 h 1609164"/>
                    <a:gd name="connsiteX1" fmla="*/ 2024032 w 2037479"/>
                    <a:gd name="connsiteY1" fmla="*/ 0 h 1609164"/>
                    <a:gd name="connsiteX2" fmla="*/ 2037479 w 2037479"/>
                    <a:gd name="connsiteY2" fmla="*/ 1609164 h 1609164"/>
                    <a:gd name="connsiteX3" fmla="*/ 22412 w 2037479"/>
                    <a:gd name="connsiteY3" fmla="*/ 1609164 h 1609164"/>
                    <a:gd name="connsiteX4" fmla="*/ 0 w 2037479"/>
                    <a:gd name="connsiteY4" fmla="*/ 76200 h 1609164"/>
                    <a:gd name="connsiteX0" fmla="*/ 0 w 2037479"/>
                    <a:gd name="connsiteY0" fmla="*/ 76200 h 1609164"/>
                    <a:gd name="connsiteX1" fmla="*/ 2024032 w 2037479"/>
                    <a:gd name="connsiteY1" fmla="*/ 0 h 1609164"/>
                    <a:gd name="connsiteX2" fmla="*/ 2037479 w 2037479"/>
                    <a:gd name="connsiteY2" fmla="*/ 1609164 h 1609164"/>
                    <a:gd name="connsiteX3" fmla="*/ 22412 w 2037479"/>
                    <a:gd name="connsiteY3" fmla="*/ 1609164 h 1609164"/>
                    <a:gd name="connsiteX4" fmla="*/ 0 w 2037479"/>
                    <a:gd name="connsiteY4" fmla="*/ 76200 h 1609164"/>
                    <a:gd name="connsiteX0" fmla="*/ 22411 w 2015067"/>
                    <a:gd name="connsiteY0" fmla="*/ 17930 h 1609164"/>
                    <a:gd name="connsiteX1" fmla="*/ 2001620 w 2015067"/>
                    <a:gd name="connsiteY1" fmla="*/ 0 h 1609164"/>
                    <a:gd name="connsiteX2" fmla="*/ 2015067 w 2015067"/>
                    <a:gd name="connsiteY2" fmla="*/ 1609164 h 1609164"/>
                    <a:gd name="connsiteX3" fmla="*/ 0 w 2015067"/>
                    <a:gd name="connsiteY3" fmla="*/ 1609164 h 1609164"/>
                    <a:gd name="connsiteX4" fmla="*/ 22411 w 2015067"/>
                    <a:gd name="connsiteY4" fmla="*/ 17930 h 1609164"/>
                    <a:gd name="connsiteX0" fmla="*/ 22411 w 2015067"/>
                    <a:gd name="connsiteY0" fmla="*/ 17930 h 1609164"/>
                    <a:gd name="connsiteX1" fmla="*/ 2001620 w 2015067"/>
                    <a:gd name="connsiteY1" fmla="*/ 0 h 1609164"/>
                    <a:gd name="connsiteX2" fmla="*/ 2015067 w 2015067"/>
                    <a:gd name="connsiteY2" fmla="*/ 1609164 h 1609164"/>
                    <a:gd name="connsiteX3" fmla="*/ 0 w 2015067"/>
                    <a:gd name="connsiteY3" fmla="*/ 1609164 h 1609164"/>
                    <a:gd name="connsiteX4" fmla="*/ 22411 w 2015067"/>
                    <a:gd name="connsiteY4" fmla="*/ 17930 h 1609164"/>
                    <a:gd name="connsiteX0" fmla="*/ 22411 w 2015067"/>
                    <a:gd name="connsiteY0" fmla="*/ 17930 h 1609164"/>
                    <a:gd name="connsiteX1" fmla="*/ 2001620 w 2015067"/>
                    <a:gd name="connsiteY1" fmla="*/ 0 h 1609164"/>
                    <a:gd name="connsiteX2" fmla="*/ 2015067 w 2015067"/>
                    <a:gd name="connsiteY2" fmla="*/ 1609164 h 1609164"/>
                    <a:gd name="connsiteX3" fmla="*/ 0 w 2015067"/>
                    <a:gd name="connsiteY3" fmla="*/ 1609164 h 1609164"/>
                    <a:gd name="connsiteX4" fmla="*/ 22411 w 2015067"/>
                    <a:gd name="connsiteY4" fmla="*/ 17930 h 1609164"/>
                    <a:gd name="connsiteX0" fmla="*/ 22411 w 2001620"/>
                    <a:gd name="connsiteY0" fmla="*/ 17930 h 1851211"/>
                    <a:gd name="connsiteX1" fmla="*/ 2001620 w 2001620"/>
                    <a:gd name="connsiteY1" fmla="*/ 0 h 1851211"/>
                    <a:gd name="connsiteX2" fmla="*/ 1983691 w 2001620"/>
                    <a:gd name="connsiteY2" fmla="*/ 1851211 h 1851211"/>
                    <a:gd name="connsiteX3" fmla="*/ 0 w 2001620"/>
                    <a:gd name="connsiteY3" fmla="*/ 1609164 h 1851211"/>
                    <a:gd name="connsiteX4" fmla="*/ 22411 w 2001620"/>
                    <a:gd name="connsiteY4" fmla="*/ 17930 h 1851211"/>
                    <a:gd name="connsiteX0" fmla="*/ 22411 w 2001620"/>
                    <a:gd name="connsiteY0" fmla="*/ 17930 h 1851211"/>
                    <a:gd name="connsiteX1" fmla="*/ 2001620 w 2001620"/>
                    <a:gd name="connsiteY1" fmla="*/ 0 h 1851211"/>
                    <a:gd name="connsiteX2" fmla="*/ 1983691 w 2001620"/>
                    <a:gd name="connsiteY2" fmla="*/ 1851211 h 1851211"/>
                    <a:gd name="connsiteX3" fmla="*/ 0 w 2001620"/>
                    <a:gd name="connsiteY3" fmla="*/ 1609164 h 1851211"/>
                    <a:gd name="connsiteX4" fmla="*/ 22411 w 2001620"/>
                    <a:gd name="connsiteY4" fmla="*/ 17930 h 1851211"/>
                    <a:gd name="connsiteX0" fmla="*/ 22411 w 2001620"/>
                    <a:gd name="connsiteY0" fmla="*/ 17930 h 1851211"/>
                    <a:gd name="connsiteX1" fmla="*/ 2001620 w 2001620"/>
                    <a:gd name="connsiteY1" fmla="*/ 0 h 1851211"/>
                    <a:gd name="connsiteX2" fmla="*/ 1983691 w 2001620"/>
                    <a:gd name="connsiteY2" fmla="*/ 1851211 h 1851211"/>
                    <a:gd name="connsiteX3" fmla="*/ 0 w 2001620"/>
                    <a:gd name="connsiteY3" fmla="*/ 1609164 h 1851211"/>
                    <a:gd name="connsiteX4" fmla="*/ 22411 w 2001620"/>
                    <a:gd name="connsiteY4" fmla="*/ 17930 h 1851211"/>
                    <a:gd name="connsiteX0" fmla="*/ 26894 w 2006103"/>
                    <a:gd name="connsiteY0" fmla="*/ 17930 h 1878474"/>
                    <a:gd name="connsiteX1" fmla="*/ 2006103 w 2006103"/>
                    <a:gd name="connsiteY1" fmla="*/ 0 h 1878474"/>
                    <a:gd name="connsiteX2" fmla="*/ 1988174 w 2006103"/>
                    <a:gd name="connsiteY2" fmla="*/ 1851211 h 1878474"/>
                    <a:gd name="connsiteX3" fmla="*/ 0 w 2006103"/>
                    <a:gd name="connsiteY3" fmla="*/ 1869141 h 1878474"/>
                    <a:gd name="connsiteX4" fmla="*/ 26894 w 2006103"/>
                    <a:gd name="connsiteY4" fmla="*/ 17930 h 1878474"/>
                    <a:gd name="connsiteX0" fmla="*/ 26894 w 2006103"/>
                    <a:gd name="connsiteY0" fmla="*/ 17930 h 1869141"/>
                    <a:gd name="connsiteX1" fmla="*/ 2006103 w 2006103"/>
                    <a:gd name="connsiteY1" fmla="*/ 0 h 1869141"/>
                    <a:gd name="connsiteX2" fmla="*/ 1988174 w 2006103"/>
                    <a:gd name="connsiteY2" fmla="*/ 1851211 h 1869141"/>
                    <a:gd name="connsiteX3" fmla="*/ 0 w 2006103"/>
                    <a:gd name="connsiteY3" fmla="*/ 1869141 h 1869141"/>
                    <a:gd name="connsiteX4" fmla="*/ 26894 w 2006103"/>
                    <a:gd name="connsiteY4" fmla="*/ 17930 h 1869141"/>
                    <a:gd name="connsiteX0" fmla="*/ 26894 w 2006103"/>
                    <a:gd name="connsiteY0" fmla="*/ 17930 h 1869141"/>
                    <a:gd name="connsiteX1" fmla="*/ 2006103 w 2006103"/>
                    <a:gd name="connsiteY1" fmla="*/ 0 h 1869141"/>
                    <a:gd name="connsiteX2" fmla="*/ 1988174 w 2006103"/>
                    <a:gd name="connsiteY2" fmla="*/ 1851211 h 1869141"/>
                    <a:gd name="connsiteX3" fmla="*/ 0 w 2006103"/>
                    <a:gd name="connsiteY3" fmla="*/ 1869141 h 1869141"/>
                    <a:gd name="connsiteX4" fmla="*/ 26894 w 2006103"/>
                    <a:gd name="connsiteY4" fmla="*/ 17930 h 1869141"/>
                    <a:gd name="connsiteX0" fmla="*/ 26894 w 2006103"/>
                    <a:gd name="connsiteY0" fmla="*/ 21063 h 1872274"/>
                    <a:gd name="connsiteX1" fmla="*/ 2006103 w 2006103"/>
                    <a:gd name="connsiteY1" fmla="*/ 0 h 1872274"/>
                    <a:gd name="connsiteX2" fmla="*/ 1988174 w 2006103"/>
                    <a:gd name="connsiteY2" fmla="*/ 1854344 h 1872274"/>
                    <a:gd name="connsiteX3" fmla="*/ 0 w 2006103"/>
                    <a:gd name="connsiteY3" fmla="*/ 1872274 h 1872274"/>
                    <a:gd name="connsiteX4" fmla="*/ 26894 w 2006103"/>
                    <a:gd name="connsiteY4" fmla="*/ 21063 h 1872274"/>
                    <a:gd name="connsiteX0" fmla="*/ 26894 w 2006103"/>
                    <a:gd name="connsiteY0" fmla="*/ 21063 h 1872274"/>
                    <a:gd name="connsiteX1" fmla="*/ 2006103 w 2006103"/>
                    <a:gd name="connsiteY1" fmla="*/ 0 h 1872274"/>
                    <a:gd name="connsiteX2" fmla="*/ 1988174 w 2006103"/>
                    <a:gd name="connsiteY2" fmla="*/ 1854344 h 1872274"/>
                    <a:gd name="connsiteX3" fmla="*/ 0 w 2006103"/>
                    <a:gd name="connsiteY3" fmla="*/ 1872274 h 1872274"/>
                    <a:gd name="connsiteX4" fmla="*/ 26894 w 2006103"/>
                    <a:gd name="connsiteY4" fmla="*/ 21063 h 1872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6103" h="1872274">
                      <a:moveTo>
                        <a:pt x="26894" y="21063"/>
                      </a:moveTo>
                      <a:cubicBezTo>
                        <a:pt x="558697" y="265517"/>
                        <a:pt x="1300049" y="397435"/>
                        <a:pt x="2006103" y="0"/>
                      </a:cubicBezTo>
                      <a:lnTo>
                        <a:pt x="1988174" y="1854344"/>
                      </a:lnTo>
                      <a:cubicBezTo>
                        <a:pt x="1421073" y="1473344"/>
                        <a:pt x="459524" y="1554026"/>
                        <a:pt x="0" y="1872274"/>
                      </a:cubicBezTo>
                      <a:lnTo>
                        <a:pt x="26894" y="210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331" name="תיבת טקסט 330">
                <a:extLst>
                  <a:ext uri="{FF2B5EF4-FFF2-40B4-BE49-F238E27FC236}">
                    <a16:creationId xmlns:a16="http://schemas.microsoft.com/office/drawing/2014/main" id="{E3210B47-5D4A-58CF-9D88-903D8DAF775B}"/>
                  </a:ext>
                </a:extLst>
              </p:cNvPr>
              <p:cNvSpPr txBox="1"/>
              <p:nvPr/>
            </p:nvSpPr>
            <p:spPr>
              <a:xfrm>
                <a:off x="3108941" y="792438"/>
                <a:ext cx="1521116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900" b="1" spc="-10" dirty="0">
                    <a:solidFill>
                      <a:srgbClr val="4F3794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תַּאֲרִיךְ: _______________</a:t>
                </a:r>
              </a:p>
            </p:txBody>
          </p:sp>
          <p:sp>
            <p:nvSpPr>
              <p:cNvPr id="332" name="תיבת טקסט 331">
                <a:extLst>
                  <a:ext uri="{FF2B5EF4-FFF2-40B4-BE49-F238E27FC236}">
                    <a16:creationId xmlns:a16="http://schemas.microsoft.com/office/drawing/2014/main" id="{8654449E-A5D4-F54E-1C64-0BEBDB942DCE}"/>
                  </a:ext>
                </a:extLst>
              </p:cNvPr>
              <p:cNvSpPr txBox="1"/>
              <p:nvPr/>
            </p:nvSpPr>
            <p:spPr>
              <a:xfrm>
                <a:off x="3295463" y="3107600"/>
                <a:ext cx="1148072" cy="2616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100" spc="-10" dirty="0">
                    <a:solidFill>
                      <a:srgbClr val="01BBD6"/>
                    </a:solidFill>
                    <a:latin typeface="Fb Tamlil Medium" panose="02020503050405020304" pitchFamily="18" charset="-79"/>
                    <a:cs typeface="Fb Tamlil Medium" panose="02020503050405020304" pitchFamily="18" charset="-79"/>
                  </a:rPr>
                  <a:t>הַמַּתָּנָה שֶׁל:</a:t>
                </a:r>
              </a:p>
            </p:txBody>
          </p:sp>
          <p:cxnSp>
            <p:nvCxnSpPr>
              <p:cNvPr id="333" name="מחבר ישר 332">
                <a:extLst>
                  <a:ext uri="{FF2B5EF4-FFF2-40B4-BE49-F238E27FC236}">
                    <a16:creationId xmlns:a16="http://schemas.microsoft.com/office/drawing/2014/main" id="{97C88134-F854-6C5A-4B1F-934A591F4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9499" y="3494465"/>
                <a:ext cx="1080000" cy="0"/>
              </a:xfrm>
              <a:prstGeom prst="line">
                <a:avLst/>
              </a:prstGeom>
              <a:ln w="19050">
                <a:solidFill>
                  <a:srgbClr val="01BB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4" name="תיבת טקסט 333">
                <a:extLst>
                  <a:ext uri="{FF2B5EF4-FFF2-40B4-BE49-F238E27FC236}">
                    <a16:creationId xmlns:a16="http://schemas.microsoft.com/office/drawing/2014/main" id="{6421A776-CFB6-90D3-E8DF-794ACEAB2362}"/>
                  </a:ext>
                </a:extLst>
              </p:cNvPr>
              <p:cNvSpPr txBox="1"/>
              <p:nvPr/>
            </p:nvSpPr>
            <p:spPr>
              <a:xfrm>
                <a:off x="2693842" y="1574639"/>
                <a:ext cx="2351314" cy="3667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>
                  <a:lnSpc>
                    <a:spcPts val="1100"/>
                  </a:lnSpc>
                </a:pPr>
                <a:r>
                  <a:rPr lang="he-IL" sz="800" spc="-20" dirty="0">
                    <a:latin typeface="Fb Tamlil" panose="02020503050405020304" pitchFamily="18" charset="-79"/>
                    <a:cs typeface="Fb Tamlil" panose="02020503050405020304" pitchFamily="18" charset="-79"/>
                  </a:rPr>
                  <a:t>סַמְּנוּ אֶת הַמַּתָּנָה שֶׁבְּחַרְתֶּם, וּפָרְטוּ כֵּיצַד קִיַּמְתֶּם אוֹתָהּ (כַּמָּה שׁוּרוֹת תַּנְיָא / אֵיזוֹ שִׂיחָה לְמַדְתֶּם...)</a:t>
                </a:r>
              </a:p>
            </p:txBody>
          </p:sp>
          <p:grpSp>
            <p:nvGrpSpPr>
              <p:cNvPr id="335" name="קבוצה 334">
                <a:extLst>
                  <a:ext uri="{FF2B5EF4-FFF2-40B4-BE49-F238E27FC236}">
                    <a16:creationId xmlns:a16="http://schemas.microsoft.com/office/drawing/2014/main" id="{A669E585-43C9-744C-809E-E15916220161}"/>
                  </a:ext>
                </a:extLst>
              </p:cNvPr>
              <p:cNvGrpSpPr/>
              <p:nvPr/>
            </p:nvGrpSpPr>
            <p:grpSpPr>
              <a:xfrm>
                <a:off x="2872662" y="2604657"/>
                <a:ext cx="1656000" cy="180000"/>
                <a:chOff x="3008728" y="2643665"/>
                <a:chExt cx="1428538" cy="136936"/>
              </a:xfrm>
            </p:grpSpPr>
            <p:sp>
              <p:nvSpPr>
                <p:cNvPr id="352" name="מלבן 351">
                  <a:extLst>
                    <a:ext uri="{FF2B5EF4-FFF2-40B4-BE49-F238E27FC236}">
                      <a16:creationId xmlns:a16="http://schemas.microsoft.com/office/drawing/2014/main" id="{B3CD2BEB-2627-BEC0-E850-4510DE3C461D}"/>
                    </a:ext>
                  </a:extLst>
                </p:cNvPr>
                <p:cNvSpPr/>
                <p:nvPr/>
              </p:nvSpPr>
              <p:spPr>
                <a:xfrm>
                  <a:off x="3020410" y="2655379"/>
                  <a:ext cx="1416856" cy="125222"/>
                </a:xfrm>
                <a:prstGeom prst="rect">
                  <a:avLst/>
                </a:prstGeom>
                <a:solidFill>
                  <a:srgbClr val="01BBD6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53" name="מלבן 352">
                  <a:extLst>
                    <a:ext uri="{FF2B5EF4-FFF2-40B4-BE49-F238E27FC236}">
                      <a16:creationId xmlns:a16="http://schemas.microsoft.com/office/drawing/2014/main" id="{14FE8A54-96EC-C3AF-BB63-D89D5D51B464}"/>
                    </a:ext>
                  </a:extLst>
                </p:cNvPr>
                <p:cNvSpPr/>
                <p:nvPr/>
              </p:nvSpPr>
              <p:spPr>
                <a:xfrm>
                  <a:off x="3008728" y="2643665"/>
                  <a:ext cx="1416856" cy="12522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1BBD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336" name="תיבת טקסט 335">
                <a:extLst>
                  <a:ext uri="{FF2B5EF4-FFF2-40B4-BE49-F238E27FC236}">
                    <a16:creationId xmlns:a16="http://schemas.microsoft.com/office/drawing/2014/main" id="{09840534-2B34-8FD3-E850-BBAFD64DAF16}"/>
                  </a:ext>
                </a:extLst>
              </p:cNvPr>
              <p:cNvSpPr txBox="1"/>
              <p:nvPr/>
            </p:nvSpPr>
            <p:spPr>
              <a:xfrm>
                <a:off x="4457362" y="2561489"/>
                <a:ext cx="52486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000" spc="-20" dirty="0">
                    <a:solidFill>
                      <a:srgbClr val="01BBD6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פֵּרוּט:</a:t>
                </a:r>
              </a:p>
            </p:txBody>
          </p:sp>
          <p:sp>
            <p:nvSpPr>
              <p:cNvPr id="337" name="תיבת טקסט 336">
                <a:extLst>
                  <a:ext uri="{FF2B5EF4-FFF2-40B4-BE49-F238E27FC236}">
                    <a16:creationId xmlns:a16="http://schemas.microsoft.com/office/drawing/2014/main" id="{CC827900-1AD7-0598-4F3B-FA2F4BC68839}"/>
                  </a:ext>
                </a:extLst>
              </p:cNvPr>
              <p:cNvSpPr txBox="1"/>
              <p:nvPr/>
            </p:nvSpPr>
            <p:spPr>
              <a:xfrm>
                <a:off x="4997928" y="696292"/>
                <a:ext cx="354330" cy="20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700" spc="-20" dirty="0">
                    <a:solidFill>
                      <a:schemeClr val="bg1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ב"ה</a:t>
                </a:r>
              </a:p>
            </p:txBody>
          </p:sp>
          <p:grpSp>
            <p:nvGrpSpPr>
              <p:cNvPr id="338" name="קבוצה 337">
                <a:extLst>
                  <a:ext uri="{FF2B5EF4-FFF2-40B4-BE49-F238E27FC236}">
                    <a16:creationId xmlns:a16="http://schemas.microsoft.com/office/drawing/2014/main" id="{1E83EFAF-CAA2-204E-3BE6-84049FD1237C}"/>
                  </a:ext>
                </a:extLst>
              </p:cNvPr>
              <p:cNvGrpSpPr/>
              <p:nvPr/>
            </p:nvGrpSpPr>
            <p:grpSpPr>
              <a:xfrm>
                <a:off x="2876320" y="1862713"/>
                <a:ext cx="1685980" cy="751937"/>
                <a:chOff x="2865434" y="1862713"/>
                <a:chExt cx="1685980" cy="751937"/>
              </a:xfrm>
            </p:grpSpPr>
            <p:sp>
              <p:nvSpPr>
                <p:cNvPr id="339" name="תיבת טקסט 338">
                  <a:extLst>
                    <a:ext uri="{FF2B5EF4-FFF2-40B4-BE49-F238E27FC236}">
                      <a16:creationId xmlns:a16="http://schemas.microsoft.com/office/drawing/2014/main" id="{BB336C8D-1163-2F3C-2A53-93803D6D0FD2}"/>
                    </a:ext>
                  </a:extLst>
                </p:cNvPr>
                <p:cNvSpPr txBox="1"/>
                <p:nvPr/>
              </p:nvSpPr>
              <p:spPr>
                <a:xfrm>
                  <a:off x="2865434" y="1862713"/>
                  <a:ext cx="1604749" cy="75193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שִׁנּון תַּנְיָא בְּעַל פֶּה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לִמּוּד שִׂיחָה שֶׁל הָרַבִּי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מִבְצַע אוֹת בְּסֵפֶר תּוֹרָה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340" name="קבוצה 339">
                  <a:extLst>
                    <a:ext uri="{FF2B5EF4-FFF2-40B4-BE49-F238E27FC236}">
                      <a16:creationId xmlns:a16="http://schemas.microsoft.com/office/drawing/2014/main" id="{D95AA2AE-E0C4-5DCD-1E85-B003F48B9C0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26144" y="1933869"/>
                  <a:ext cx="125270" cy="126000"/>
                  <a:chOff x="4059851" y="1515743"/>
                  <a:chExt cx="108237" cy="108868"/>
                </a:xfrm>
              </p:grpSpPr>
              <p:sp>
                <p:nvSpPr>
                  <p:cNvPr id="350" name="מלבן 349">
                    <a:extLst>
                      <a:ext uri="{FF2B5EF4-FFF2-40B4-BE49-F238E27FC236}">
                        <a16:creationId xmlns:a16="http://schemas.microsoft.com/office/drawing/2014/main" id="{9E09245D-3617-0046-92CF-DBDC5611510E}"/>
                      </a:ext>
                    </a:extLst>
                  </p:cNvPr>
                  <p:cNvSpPr/>
                  <p:nvPr/>
                </p:nvSpPr>
                <p:spPr>
                  <a:xfrm>
                    <a:off x="4067288" y="1523811"/>
                    <a:ext cx="100800" cy="100800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351" name="מלבן 350">
                    <a:extLst>
                      <a:ext uri="{FF2B5EF4-FFF2-40B4-BE49-F238E27FC236}">
                        <a16:creationId xmlns:a16="http://schemas.microsoft.com/office/drawing/2014/main" id="{2B74CDBA-3BDB-9999-0FA1-D89E9EC3BB56}"/>
                      </a:ext>
                    </a:extLst>
                  </p:cNvPr>
                  <p:cNvSpPr/>
                  <p:nvPr/>
                </p:nvSpPr>
                <p:spPr>
                  <a:xfrm>
                    <a:off x="4059851" y="1515743"/>
                    <a:ext cx="100800" cy="1008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341" name="קבוצה 340">
                  <a:extLst>
                    <a:ext uri="{FF2B5EF4-FFF2-40B4-BE49-F238E27FC236}">
                      <a16:creationId xmlns:a16="http://schemas.microsoft.com/office/drawing/2014/main" id="{35464A0A-63C7-618F-18B1-BC14FD335C6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26144" y="2100027"/>
                  <a:ext cx="125270" cy="126000"/>
                  <a:chOff x="4059851" y="1515743"/>
                  <a:chExt cx="108237" cy="108868"/>
                </a:xfrm>
              </p:grpSpPr>
              <p:sp>
                <p:nvSpPr>
                  <p:cNvPr id="348" name="מלבן 347">
                    <a:extLst>
                      <a:ext uri="{FF2B5EF4-FFF2-40B4-BE49-F238E27FC236}">
                        <a16:creationId xmlns:a16="http://schemas.microsoft.com/office/drawing/2014/main" id="{F99314E6-A096-39E0-9FE7-BC8F473382F2}"/>
                      </a:ext>
                    </a:extLst>
                  </p:cNvPr>
                  <p:cNvSpPr/>
                  <p:nvPr/>
                </p:nvSpPr>
                <p:spPr>
                  <a:xfrm>
                    <a:off x="4067288" y="1523811"/>
                    <a:ext cx="100800" cy="100800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49" name="מלבן 348">
                    <a:extLst>
                      <a:ext uri="{FF2B5EF4-FFF2-40B4-BE49-F238E27FC236}">
                        <a16:creationId xmlns:a16="http://schemas.microsoft.com/office/drawing/2014/main" id="{0842A377-A29B-FB18-FED5-3A27A789B297}"/>
                      </a:ext>
                    </a:extLst>
                  </p:cNvPr>
                  <p:cNvSpPr/>
                  <p:nvPr/>
                </p:nvSpPr>
                <p:spPr>
                  <a:xfrm>
                    <a:off x="4059851" y="1515743"/>
                    <a:ext cx="100800" cy="1008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342" name="קבוצה 341">
                  <a:extLst>
                    <a:ext uri="{FF2B5EF4-FFF2-40B4-BE49-F238E27FC236}">
                      <a16:creationId xmlns:a16="http://schemas.microsoft.com/office/drawing/2014/main" id="{0BD88DDF-B778-C9FE-788C-822D3AA49EB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26144" y="2266185"/>
                  <a:ext cx="125270" cy="126000"/>
                  <a:chOff x="4059851" y="1515743"/>
                  <a:chExt cx="108237" cy="108868"/>
                </a:xfrm>
              </p:grpSpPr>
              <p:sp>
                <p:nvSpPr>
                  <p:cNvPr id="346" name="מלבן 345">
                    <a:extLst>
                      <a:ext uri="{FF2B5EF4-FFF2-40B4-BE49-F238E27FC236}">
                        <a16:creationId xmlns:a16="http://schemas.microsoft.com/office/drawing/2014/main" id="{E8162D2C-A7CF-56EB-7A26-F59AC4455D37}"/>
                      </a:ext>
                    </a:extLst>
                  </p:cNvPr>
                  <p:cNvSpPr/>
                  <p:nvPr/>
                </p:nvSpPr>
                <p:spPr>
                  <a:xfrm>
                    <a:off x="4067288" y="1523811"/>
                    <a:ext cx="100800" cy="100800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47" name="מלבן 346">
                    <a:extLst>
                      <a:ext uri="{FF2B5EF4-FFF2-40B4-BE49-F238E27FC236}">
                        <a16:creationId xmlns:a16="http://schemas.microsoft.com/office/drawing/2014/main" id="{C095EAC6-CA18-3BCC-7474-9242A02564CE}"/>
                      </a:ext>
                    </a:extLst>
                  </p:cNvPr>
                  <p:cNvSpPr/>
                  <p:nvPr/>
                </p:nvSpPr>
                <p:spPr>
                  <a:xfrm>
                    <a:off x="4059851" y="1515743"/>
                    <a:ext cx="100800" cy="1008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343" name="קבוצה 342">
                  <a:extLst>
                    <a:ext uri="{FF2B5EF4-FFF2-40B4-BE49-F238E27FC236}">
                      <a16:creationId xmlns:a16="http://schemas.microsoft.com/office/drawing/2014/main" id="{C38D02A0-49DC-9B84-C759-5878D2B52D0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26144" y="2432344"/>
                  <a:ext cx="125270" cy="126000"/>
                  <a:chOff x="4059851" y="1515743"/>
                  <a:chExt cx="108237" cy="108868"/>
                </a:xfrm>
              </p:grpSpPr>
              <p:sp>
                <p:nvSpPr>
                  <p:cNvPr id="344" name="מלבן 343">
                    <a:extLst>
                      <a:ext uri="{FF2B5EF4-FFF2-40B4-BE49-F238E27FC236}">
                        <a16:creationId xmlns:a16="http://schemas.microsoft.com/office/drawing/2014/main" id="{525763CF-11F2-A990-534E-C36580A2498B}"/>
                      </a:ext>
                    </a:extLst>
                  </p:cNvPr>
                  <p:cNvSpPr/>
                  <p:nvPr/>
                </p:nvSpPr>
                <p:spPr>
                  <a:xfrm>
                    <a:off x="4067288" y="1523811"/>
                    <a:ext cx="100800" cy="100800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45" name="מלבן 344">
                    <a:extLst>
                      <a:ext uri="{FF2B5EF4-FFF2-40B4-BE49-F238E27FC236}">
                        <a16:creationId xmlns:a16="http://schemas.microsoft.com/office/drawing/2014/main" id="{E4BA02B2-47FE-E331-4A43-233E3A0A2B0A}"/>
                      </a:ext>
                    </a:extLst>
                  </p:cNvPr>
                  <p:cNvSpPr/>
                  <p:nvPr/>
                </p:nvSpPr>
                <p:spPr>
                  <a:xfrm>
                    <a:off x="4059851" y="1515743"/>
                    <a:ext cx="100800" cy="1008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</p:grpSp>
        <p:pic>
          <p:nvPicPr>
            <p:cNvPr id="329" name="תמונה 328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5CC5EA46-D1CE-AE6C-EDE8-46D41988A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384" y="2999264"/>
              <a:ext cx="353514" cy="216000"/>
            </a:xfrm>
            <a:prstGeom prst="rect">
              <a:avLst/>
            </a:prstGeom>
          </p:spPr>
        </p:pic>
      </p:grpSp>
      <p:grpSp>
        <p:nvGrpSpPr>
          <p:cNvPr id="356" name="קבוצה 355">
            <a:extLst>
              <a:ext uri="{FF2B5EF4-FFF2-40B4-BE49-F238E27FC236}">
                <a16:creationId xmlns:a16="http://schemas.microsoft.com/office/drawing/2014/main" id="{15EFCBDF-22AF-88C1-4F3B-4030845873BA}"/>
              </a:ext>
            </a:extLst>
          </p:cNvPr>
          <p:cNvGrpSpPr/>
          <p:nvPr/>
        </p:nvGrpSpPr>
        <p:grpSpPr>
          <a:xfrm>
            <a:off x="715013" y="748503"/>
            <a:ext cx="3060000" cy="3060000"/>
            <a:chOff x="3784141" y="746568"/>
            <a:chExt cx="3060000" cy="3060000"/>
          </a:xfrm>
        </p:grpSpPr>
        <p:grpSp>
          <p:nvGrpSpPr>
            <p:cNvPr id="357" name="קבוצה 356">
              <a:extLst>
                <a:ext uri="{FF2B5EF4-FFF2-40B4-BE49-F238E27FC236}">
                  <a16:creationId xmlns:a16="http://schemas.microsoft.com/office/drawing/2014/main" id="{CDA01B65-1CC4-0D6B-64CB-571E44BAC231}"/>
                </a:ext>
              </a:extLst>
            </p:cNvPr>
            <p:cNvGrpSpPr/>
            <p:nvPr/>
          </p:nvGrpSpPr>
          <p:grpSpPr>
            <a:xfrm>
              <a:off x="3784141" y="746568"/>
              <a:ext cx="3060000" cy="3060000"/>
              <a:chOff x="2339499" y="675866"/>
              <a:chExt cx="3060000" cy="3060000"/>
            </a:xfrm>
          </p:grpSpPr>
          <p:grpSp>
            <p:nvGrpSpPr>
              <p:cNvPr id="359" name="קבוצה 358">
                <a:extLst>
                  <a:ext uri="{FF2B5EF4-FFF2-40B4-BE49-F238E27FC236}">
                    <a16:creationId xmlns:a16="http://schemas.microsoft.com/office/drawing/2014/main" id="{22A165CD-B111-2082-9FD3-8C5B85B6B57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339499" y="675866"/>
                <a:ext cx="3060000" cy="3060000"/>
                <a:chOff x="1695002" y="2618133"/>
                <a:chExt cx="3598172" cy="3598170"/>
              </a:xfrm>
            </p:grpSpPr>
            <p:pic>
              <p:nvPicPr>
                <p:cNvPr id="383" name="תמונה 382">
                  <a:extLst>
                    <a:ext uri="{FF2B5EF4-FFF2-40B4-BE49-F238E27FC236}">
                      <a16:creationId xmlns:a16="http://schemas.microsoft.com/office/drawing/2014/main" id="{6F067FFC-547C-E368-10D2-E3300454DC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5002" y="2618133"/>
                  <a:ext cx="3598172" cy="359817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384" name="מלבן 12">
                  <a:extLst>
                    <a:ext uri="{FF2B5EF4-FFF2-40B4-BE49-F238E27FC236}">
                      <a16:creationId xmlns:a16="http://schemas.microsoft.com/office/drawing/2014/main" id="{13837C7E-07A3-CF34-2012-2427535ACFE1}"/>
                    </a:ext>
                  </a:extLst>
                </p:cNvPr>
                <p:cNvSpPr/>
                <p:nvPr/>
              </p:nvSpPr>
              <p:spPr>
                <a:xfrm>
                  <a:off x="2482069" y="3477232"/>
                  <a:ext cx="2006103" cy="1897110"/>
                </a:xfrm>
                <a:custGeom>
                  <a:avLst/>
                  <a:gdLst>
                    <a:gd name="connsiteX0" fmla="*/ 0 w 2015067"/>
                    <a:gd name="connsiteY0" fmla="*/ 0 h 1362635"/>
                    <a:gd name="connsiteX1" fmla="*/ 2015067 w 2015067"/>
                    <a:gd name="connsiteY1" fmla="*/ 0 h 1362635"/>
                    <a:gd name="connsiteX2" fmla="*/ 2015067 w 2015067"/>
                    <a:gd name="connsiteY2" fmla="*/ 1362635 h 1362635"/>
                    <a:gd name="connsiteX3" fmla="*/ 0 w 2015067"/>
                    <a:gd name="connsiteY3" fmla="*/ 1362635 h 1362635"/>
                    <a:gd name="connsiteX4" fmla="*/ 0 w 2015067"/>
                    <a:gd name="connsiteY4" fmla="*/ 0 h 1362635"/>
                    <a:gd name="connsiteX0" fmla="*/ 0 w 2077820"/>
                    <a:gd name="connsiteY0" fmla="*/ 224117 h 1586752"/>
                    <a:gd name="connsiteX1" fmla="*/ 2077820 w 2077820"/>
                    <a:gd name="connsiteY1" fmla="*/ 0 h 1586752"/>
                    <a:gd name="connsiteX2" fmla="*/ 2015067 w 2077820"/>
                    <a:gd name="connsiteY2" fmla="*/ 1586752 h 1586752"/>
                    <a:gd name="connsiteX3" fmla="*/ 0 w 2077820"/>
                    <a:gd name="connsiteY3" fmla="*/ 1586752 h 1586752"/>
                    <a:gd name="connsiteX4" fmla="*/ 0 w 2077820"/>
                    <a:gd name="connsiteY4" fmla="*/ 224117 h 1586752"/>
                    <a:gd name="connsiteX0" fmla="*/ 0 w 2077820"/>
                    <a:gd name="connsiteY0" fmla="*/ 224117 h 1586752"/>
                    <a:gd name="connsiteX1" fmla="*/ 2077820 w 2077820"/>
                    <a:gd name="connsiteY1" fmla="*/ 0 h 1586752"/>
                    <a:gd name="connsiteX2" fmla="*/ 2015067 w 2077820"/>
                    <a:gd name="connsiteY2" fmla="*/ 1586752 h 1586752"/>
                    <a:gd name="connsiteX3" fmla="*/ 0 w 2077820"/>
                    <a:gd name="connsiteY3" fmla="*/ 1586752 h 1586752"/>
                    <a:gd name="connsiteX4" fmla="*/ 0 w 2077820"/>
                    <a:gd name="connsiteY4" fmla="*/ 224117 h 1586752"/>
                    <a:gd name="connsiteX0" fmla="*/ 0 w 2015067"/>
                    <a:gd name="connsiteY0" fmla="*/ 246529 h 1609164"/>
                    <a:gd name="connsiteX1" fmla="*/ 2001620 w 2015067"/>
                    <a:gd name="connsiteY1" fmla="*/ 0 h 1609164"/>
                    <a:gd name="connsiteX2" fmla="*/ 2015067 w 2015067"/>
                    <a:gd name="connsiteY2" fmla="*/ 1609164 h 1609164"/>
                    <a:gd name="connsiteX3" fmla="*/ 0 w 2015067"/>
                    <a:gd name="connsiteY3" fmla="*/ 1609164 h 1609164"/>
                    <a:gd name="connsiteX4" fmla="*/ 0 w 2015067"/>
                    <a:gd name="connsiteY4" fmla="*/ 246529 h 1609164"/>
                    <a:gd name="connsiteX0" fmla="*/ 0 w 2037479"/>
                    <a:gd name="connsiteY0" fmla="*/ 76200 h 1609164"/>
                    <a:gd name="connsiteX1" fmla="*/ 2024032 w 2037479"/>
                    <a:gd name="connsiteY1" fmla="*/ 0 h 1609164"/>
                    <a:gd name="connsiteX2" fmla="*/ 2037479 w 2037479"/>
                    <a:gd name="connsiteY2" fmla="*/ 1609164 h 1609164"/>
                    <a:gd name="connsiteX3" fmla="*/ 22412 w 2037479"/>
                    <a:gd name="connsiteY3" fmla="*/ 1609164 h 1609164"/>
                    <a:gd name="connsiteX4" fmla="*/ 0 w 2037479"/>
                    <a:gd name="connsiteY4" fmla="*/ 76200 h 1609164"/>
                    <a:gd name="connsiteX0" fmla="*/ 0 w 2037479"/>
                    <a:gd name="connsiteY0" fmla="*/ 76200 h 1609164"/>
                    <a:gd name="connsiteX1" fmla="*/ 2024032 w 2037479"/>
                    <a:gd name="connsiteY1" fmla="*/ 0 h 1609164"/>
                    <a:gd name="connsiteX2" fmla="*/ 2037479 w 2037479"/>
                    <a:gd name="connsiteY2" fmla="*/ 1609164 h 1609164"/>
                    <a:gd name="connsiteX3" fmla="*/ 22412 w 2037479"/>
                    <a:gd name="connsiteY3" fmla="*/ 1609164 h 1609164"/>
                    <a:gd name="connsiteX4" fmla="*/ 0 w 2037479"/>
                    <a:gd name="connsiteY4" fmla="*/ 76200 h 1609164"/>
                    <a:gd name="connsiteX0" fmla="*/ 22411 w 2015067"/>
                    <a:gd name="connsiteY0" fmla="*/ 17930 h 1609164"/>
                    <a:gd name="connsiteX1" fmla="*/ 2001620 w 2015067"/>
                    <a:gd name="connsiteY1" fmla="*/ 0 h 1609164"/>
                    <a:gd name="connsiteX2" fmla="*/ 2015067 w 2015067"/>
                    <a:gd name="connsiteY2" fmla="*/ 1609164 h 1609164"/>
                    <a:gd name="connsiteX3" fmla="*/ 0 w 2015067"/>
                    <a:gd name="connsiteY3" fmla="*/ 1609164 h 1609164"/>
                    <a:gd name="connsiteX4" fmla="*/ 22411 w 2015067"/>
                    <a:gd name="connsiteY4" fmla="*/ 17930 h 1609164"/>
                    <a:gd name="connsiteX0" fmla="*/ 22411 w 2015067"/>
                    <a:gd name="connsiteY0" fmla="*/ 17930 h 1609164"/>
                    <a:gd name="connsiteX1" fmla="*/ 2001620 w 2015067"/>
                    <a:gd name="connsiteY1" fmla="*/ 0 h 1609164"/>
                    <a:gd name="connsiteX2" fmla="*/ 2015067 w 2015067"/>
                    <a:gd name="connsiteY2" fmla="*/ 1609164 h 1609164"/>
                    <a:gd name="connsiteX3" fmla="*/ 0 w 2015067"/>
                    <a:gd name="connsiteY3" fmla="*/ 1609164 h 1609164"/>
                    <a:gd name="connsiteX4" fmla="*/ 22411 w 2015067"/>
                    <a:gd name="connsiteY4" fmla="*/ 17930 h 1609164"/>
                    <a:gd name="connsiteX0" fmla="*/ 22411 w 2015067"/>
                    <a:gd name="connsiteY0" fmla="*/ 17930 h 1609164"/>
                    <a:gd name="connsiteX1" fmla="*/ 2001620 w 2015067"/>
                    <a:gd name="connsiteY1" fmla="*/ 0 h 1609164"/>
                    <a:gd name="connsiteX2" fmla="*/ 2015067 w 2015067"/>
                    <a:gd name="connsiteY2" fmla="*/ 1609164 h 1609164"/>
                    <a:gd name="connsiteX3" fmla="*/ 0 w 2015067"/>
                    <a:gd name="connsiteY3" fmla="*/ 1609164 h 1609164"/>
                    <a:gd name="connsiteX4" fmla="*/ 22411 w 2015067"/>
                    <a:gd name="connsiteY4" fmla="*/ 17930 h 1609164"/>
                    <a:gd name="connsiteX0" fmla="*/ 22411 w 2001620"/>
                    <a:gd name="connsiteY0" fmla="*/ 17930 h 1851211"/>
                    <a:gd name="connsiteX1" fmla="*/ 2001620 w 2001620"/>
                    <a:gd name="connsiteY1" fmla="*/ 0 h 1851211"/>
                    <a:gd name="connsiteX2" fmla="*/ 1983691 w 2001620"/>
                    <a:gd name="connsiteY2" fmla="*/ 1851211 h 1851211"/>
                    <a:gd name="connsiteX3" fmla="*/ 0 w 2001620"/>
                    <a:gd name="connsiteY3" fmla="*/ 1609164 h 1851211"/>
                    <a:gd name="connsiteX4" fmla="*/ 22411 w 2001620"/>
                    <a:gd name="connsiteY4" fmla="*/ 17930 h 1851211"/>
                    <a:gd name="connsiteX0" fmla="*/ 22411 w 2001620"/>
                    <a:gd name="connsiteY0" fmla="*/ 17930 h 1851211"/>
                    <a:gd name="connsiteX1" fmla="*/ 2001620 w 2001620"/>
                    <a:gd name="connsiteY1" fmla="*/ 0 h 1851211"/>
                    <a:gd name="connsiteX2" fmla="*/ 1983691 w 2001620"/>
                    <a:gd name="connsiteY2" fmla="*/ 1851211 h 1851211"/>
                    <a:gd name="connsiteX3" fmla="*/ 0 w 2001620"/>
                    <a:gd name="connsiteY3" fmla="*/ 1609164 h 1851211"/>
                    <a:gd name="connsiteX4" fmla="*/ 22411 w 2001620"/>
                    <a:gd name="connsiteY4" fmla="*/ 17930 h 1851211"/>
                    <a:gd name="connsiteX0" fmla="*/ 22411 w 2001620"/>
                    <a:gd name="connsiteY0" fmla="*/ 17930 h 1851211"/>
                    <a:gd name="connsiteX1" fmla="*/ 2001620 w 2001620"/>
                    <a:gd name="connsiteY1" fmla="*/ 0 h 1851211"/>
                    <a:gd name="connsiteX2" fmla="*/ 1983691 w 2001620"/>
                    <a:gd name="connsiteY2" fmla="*/ 1851211 h 1851211"/>
                    <a:gd name="connsiteX3" fmla="*/ 0 w 2001620"/>
                    <a:gd name="connsiteY3" fmla="*/ 1609164 h 1851211"/>
                    <a:gd name="connsiteX4" fmla="*/ 22411 w 2001620"/>
                    <a:gd name="connsiteY4" fmla="*/ 17930 h 1851211"/>
                    <a:gd name="connsiteX0" fmla="*/ 26894 w 2006103"/>
                    <a:gd name="connsiteY0" fmla="*/ 17930 h 1878474"/>
                    <a:gd name="connsiteX1" fmla="*/ 2006103 w 2006103"/>
                    <a:gd name="connsiteY1" fmla="*/ 0 h 1878474"/>
                    <a:gd name="connsiteX2" fmla="*/ 1988174 w 2006103"/>
                    <a:gd name="connsiteY2" fmla="*/ 1851211 h 1878474"/>
                    <a:gd name="connsiteX3" fmla="*/ 0 w 2006103"/>
                    <a:gd name="connsiteY3" fmla="*/ 1869141 h 1878474"/>
                    <a:gd name="connsiteX4" fmla="*/ 26894 w 2006103"/>
                    <a:gd name="connsiteY4" fmla="*/ 17930 h 1878474"/>
                    <a:gd name="connsiteX0" fmla="*/ 26894 w 2006103"/>
                    <a:gd name="connsiteY0" fmla="*/ 17930 h 1869141"/>
                    <a:gd name="connsiteX1" fmla="*/ 2006103 w 2006103"/>
                    <a:gd name="connsiteY1" fmla="*/ 0 h 1869141"/>
                    <a:gd name="connsiteX2" fmla="*/ 1988174 w 2006103"/>
                    <a:gd name="connsiteY2" fmla="*/ 1851211 h 1869141"/>
                    <a:gd name="connsiteX3" fmla="*/ 0 w 2006103"/>
                    <a:gd name="connsiteY3" fmla="*/ 1869141 h 1869141"/>
                    <a:gd name="connsiteX4" fmla="*/ 26894 w 2006103"/>
                    <a:gd name="connsiteY4" fmla="*/ 17930 h 1869141"/>
                    <a:gd name="connsiteX0" fmla="*/ 26894 w 2006103"/>
                    <a:gd name="connsiteY0" fmla="*/ 17930 h 1869141"/>
                    <a:gd name="connsiteX1" fmla="*/ 2006103 w 2006103"/>
                    <a:gd name="connsiteY1" fmla="*/ 0 h 1869141"/>
                    <a:gd name="connsiteX2" fmla="*/ 1988174 w 2006103"/>
                    <a:gd name="connsiteY2" fmla="*/ 1851211 h 1869141"/>
                    <a:gd name="connsiteX3" fmla="*/ 0 w 2006103"/>
                    <a:gd name="connsiteY3" fmla="*/ 1869141 h 1869141"/>
                    <a:gd name="connsiteX4" fmla="*/ 26894 w 2006103"/>
                    <a:gd name="connsiteY4" fmla="*/ 17930 h 1869141"/>
                    <a:gd name="connsiteX0" fmla="*/ 26894 w 2006103"/>
                    <a:gd name="connsiteY0" fmla="*/ 21063 h 1872274"/>
                    <a:gd name="connsiteX1" fmla="*/ 2006103 w 2006103"/>
                    <a:gd name="connsiteY1" fmla="*/ 0 h 1872274"/>
                    <a:gd name="connsiteX2" fmla="*/ 1988174 w 2006103"/>
                    <a:gd name="connsiteY2" fmla="*/ 1854344 h 1872274"/>
                    <a:gd name="connsiteX3" fmla="*/ 0 w 2006103"/>
                    <a:gd name="connsiteY3" fmla="*/ 1872274 h 1872274"/>
                    <a:gd name="connsiteX4" fmla="*/ 26894 w 2006103"/>
                    <a:gd name="connsiteY4" fmla="*/ 21063 h 1872274"/>
                    <a:gd name="connsiteX0" fmla="*/ 26894 w 2006103"/>
                    <a:gd name="connsiteY0" fmla="*/ 21063 h 1872274"/>
                    <a:gd name="connsiteX1" fmla="*/ 2006103 w 2006103"/>
                    <a:gd name="connsiteY1" fmla="*/ 0 h 1872274"/>
                    <a:gd name="connsiteX2" fmla="*/ 1988174 w 2006103"/>
                    <a:gd name="connsiteY2" fmla="*/ 1854344 h 1872274"/>
                    <a:gd name="connsiteX3" fmla="*/ 0 w 2006103"/>
                    <a:gd name="connsiteY3" fmla="*/ 1872274 h 1872274"/>
                    <a:gd name="connsiteX4" fmla="*/ 26894 w 2006103"/>
                    <a:gd name="connsiteY4" fmla="*/ 21063 h 1872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6103" h="1872274">
                      <a:moveTo>
                        <a:pt x="26894" y="21063"/>
                      </a:moveTo>
                      <a:cubicBezTo>
                        <a:pt x="558697" y="265517"/>
                        <a:pt x="1300049" y="397435"/>
                        <a:pt x="2006103" y="0"/>
                      </a:cubicBezTo>
                      <a:lnTo>
                        <a:pt x="1988174" y="1854344"/>
                      </a:lnTo>
                      <a:cubicBezTo>
                        <a:pt x="1421073" y="1473344"/>
                        <a:pt x="459524" y="1554026"/>
                        <a:pt x="0" y="1872274"/>
                      </a:cubicBezTo>
                      <a:lnTo>
                        <a:pt x="26894" y="210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360" name="תיבת טקסט 359">
                <a:extLst>
                  <a:ext uri="{FF2B5EF4-FFF2-40B4-BE49-F238E27FC236}">
                    <a16:creationId xmlns:a16="http://schemas.microsoft.com/office/drawing/2014/main" id="{995B7A28-B8C7-267B-322E-E82B5CDAE496}"/>
                  </a:ext>
                </a:extLst>
              </p:cNvPr>
              <p:cNvSpPr txBox="1"/>
              <p:nvPr/>
            </p:nvSpPr>
            <p:spPr>
              <a:xfrm>
                <a:off x="3108941" y="792438"/>
                <a:ext cx="1521116" cy="2308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900" b="1" spc="-10" dirty="0">
                    <a:solidFill>
                      <a:srgbClr val="4F3794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תַּאֲרִיךְ: _______________</a:t>
                </a:r>
              </a:p>
            </p:txBody>
          </p:sp>
          <p:sp>
            <p:nvSpPr>
              <p:cNvPr id="361" name="תיבת טקסט 360">
                <a:extLst>
                  <a:ext uri="{FF2B5EF4-FFF2-40B4-BE49-F238E27FC236}">
                    <a16:creationId xmlns:a16="http://schemas.microsoft.com/office/drawing/2014/main" id="{4AA7D09E-DED2-CA8F-47EB-7B58F8E33BC4}"/>
                  </a:ext>
                </a:extLst>
              </p:cNvPr>
              <p:cNvSpPr txBox="1"/>
              <p:nvPr/>
            </p:nvSpPr>
            <p:spPr>
              <a:xfrm>
                <a:off x="3295463" y="3107600"/>
                <a:ext cx="1148072" cy="2616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100" spc="-10" dirty="0">
                    <a:solidFill>
                      <a:srgbClr val="01BBD6"/>
                    </a:solidFill>
                    <a:latin typeface="Fb Tamlil Medium" panose="02020503050405020304" pitchFamily="18" charset="-79"/>
                    <a:cs typeface="Fb Tamlil Medium" panose="02020503050405020304" pitchFamily="18" charset="-79"/>
                  </a:rPr>
                  <a:t>הַמַּתָּנָה שֶׁל:</a:t>
                </a:r>
              </a:p>
            </p:txBody>
          </p:sp>
          <p:cxnSp>
            <p:nvCxnSpPr>
              <p:cNvPr id="362" name="מחבר ישר 361">
                <a:extLst>
                  <a:ext uri="{FF2B5EF4-FFF2-40B4-BE49-F238E27FC236}">
                    <a16:creationId xmlns:a16="http://schemas.microsoft.com/office/drawing/2014/main" id="{B7D673E6-9378-8A51-FFA9-CA863FFD2D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9499" y="3494465"/>
                <a:ext cx="1080000" cy="0"/>
              </a:xfrm>
              <a:prstGeom prst="line">
                <a:avLst/>
              </a:prstGeom>
              <a:ln w="19050">
                <a:solidFill>
                  <a:srgbClr val="01BBD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תיבת טקסט 362">
                <a:extLst>
                  <a:ext uri="{FF2B5EF4-FFF2-40B4-BE49-F238E27FC236}">
                    <a16:creationId xmlns:a16="http://schemas.microsoft.com/office/drawing/2014/main" id="{40DA581C-718C-9B96-910F-B716CBC7C4D9}"/>
                  </a:ext>
                </a:extLst>
              </p:cNvPr>
              <p:cNvSpPr txBox="1"/>
              <p:nvPr/>
            </p:nvSpPr>
            <p:spPr>
              <a:xfrm>
                <a:off x="2693842" y="1574639"/>
                <a:ext cx="2351314" cy="36670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>
                  <a:lnSpc>
                    <a:spcPts val="1100"/>
                  </a:lnSpc>
                </a:pPr>
                <a:r>
                  <a:rPr lang="he-IL" sz="800" spc="-20" dirty="0">
                    <a:latin typeface="Fb Tamlil" panose="02020503050405020304" pitchFamily="18" charset="-79"/>
                    <a:cs typeface="Fb Tamlil" panose="02020503050405020304" pitchFamily="18" charset="-79"/>
                  </a:rPr>
                  <a:t>סַמְּנוּ אֶת הַמַּתָּנָה שֶׁבְּחַרְתֶּם, וּפָרְטוּ כֵּיצַד קִיַּמְתֶּם אוֹתָהּ (כַּמָּה שׁוּרוֹת תַּנְיָא / אֵיזוֹ שִׂיחָה לְמַדְתֶּם...)</a:t>
                </a:r>
              </a:p>
            </p:txBody>
          </p:sp>
          <p:grpSp>
            <p:nvGrpSpPr>
              <p:cNvPr id="364" name="קבוצה 363">
                <a:extLst>
                  <a:ext uri="{FF2B5EF4-FFF2-40B4-BE49-F238E27FC236}">
                    <a16:creationId xmlns:a16="http://schemas.microsoft.com/office/drawing/2014/main" id="{CD440BEC-E833-F6EE-3CE5-CA9089FF1DEA}"/>
                  </a:ext>
                </a:extLst>
              </p:cNvPr>
              <p:cNvGrpSpPr/>
              <p:nvPr/>
            </p:nvGrpSpPr>
            <p:grpSpPr>
              <a:xfrm>
                <a:off x="2872662" y="2604657"/>
                <a:ext cx="1656000" cy="180000"/>
                <a:chOff x="3008728" y="2643665"/>
                <a:chExt cx="1428538" cy="136936"/>
              </a:xfrm>
            </p:grpSpPr>
            <p:sp>
              <p:nvSpPr>
                <p:cNvPr id="381" name="מלבן 380">
                  <a:extLst>
                    <a:ext uri="{FF2B5EF4-FFF2-40B4-BE49-F238E27FC236}">
                      <a16:creationId xmlns:a16="http://schemas.microsoft.com/office/drawing/2014/main" id="{E44AE5E6-2867-6E3A-C197-8C1158B60F99}"/>
                    </a:ext>
                  </a:extLst>
                </p:cNvPr>
                <p:cNvSpPr/>
                <p:nvPr/>
              </p:nvSpPr>
              <p:spPr>
                <a:xfrm>
                  <a:off x="3020410" y="2655379"/>
                  <a:ext cx="1416856" cy="125222"/>
                </a:xfrm>
                <a:prstGeom prst="rect">
                  <a:avLst/>
                </a:prstGeom>
                <a:solidFill>
                  <a:srgbClr val="01BBD6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82" name="מלבן 381">
                  <a:extLst>
                    <a:ext uri="{FF2B5EF4-FFF2-40B4-BE49-F238E27FC236}">
                      <a16:creationId xmlns:a16="http://schemas.microsoft.com/office/drawing/2014/main" id="{7CC69CB0-3D10-576A-095A-F97D4F172344}"/>
                    </a:ext>
                  </a:extLst>
                </p:cNvPr>
                <p:cNvSpPr/>
                <p:nvPr/>
              </p:nvSpPr>
              <p:spPr>
                <a:xfrm>
                  <a:off x="3008728" y="2643665"/>
                  <a:ext cx="1416856" cy="12522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1BBD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365" name="תיבת טקסט 364">
                <a:extLst>
                  <a:ext uri="{FF2B5EF4-FFF2-40B4-BE49-F238E27FC236}">
                    <a16:creationId xmlns:a16="http://schemas.microsoft.com/office/drawing/2014/main" id="{9FCD3D9E-0A51-F5E7-4723-D549EAA0A1FD}"/>
                  </a:ext>
                </a:extLst>
              </p:cNvPr>
              <p:cNvSpPr txBox="1"/>
              <p:nvPr/>
            </p:nvSpPr>
            <p:spPr>
              <a:xfrm>
                <a:off x="4457362" y="2561489"/>
                <a:ext cx="524866" cy="24622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he-IL" sz="1000" spc="-20" dirty="0">
                    <a:solidFill>
                      <a:srgbClr val="01BBD6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פֵּרוּט:</a:t>
                </a:r>
              </a:p>
            </p:txBody>
          </p:sp>
          <p:sp>
            <p:nvSpPr>
              <p:cNvPr id="366" name="תיבת טקסט 365">
                <a:extLst>
                  <a:ext uri="{FF2B5EF4-FFF2-40B4-BE49-F238E27FC236}">
                    <a16:creationId xmlns:a16="http://schemas.microsoft.com/office/drawing/2014/main" id="{F8BB359D-E554-E9B1-F580-C46977306F85}"/>
                  </a:ext>
                </a:extLst>
              </p:cNvPr>
              <p:cNvSpPr txBox="1"/>
              <p:nvPr/>
            </p:nvSpPr>
            <p:spPr>
              <a:xfrm>
                <a:off x="4997928" y="696292"/>
                <a:ext cx="354330" cy="20005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:r>
                  <a:rPr lang="he-IL" sz="700" spc="-20" dirty="0">
                    <a:solidFill>
                      <a:schemeClr val="bg1"/>
                    </a:solidFill>
                    <a:latin typeface="Fb Tamlil" panose="02020503050405020304" pitchFamily="18" charset="-79"/>
                    <a:cs typeface="Fb Tamlil" panose="02020503050405020304" pitchFamily="18" charset="-79"/>
                  </a:rPr>
                  <a:t>ב"ה</a:t>
                </a:r>
              </a:p>
            </p:txBody>
          </p:sp>
          <p:grpSp>
            <p:nvGrpSpPr>
              <p:cNvPr id="367" name="קבוצה 366">
                <a:extLst>
                  <a:ext uri="{FF2B5EF4-FFF2-40B4-BE49-F238E27FC236}">
                    <a16:creationId xmlns:a16="http://schemas.microsoft.com/office/drawing/2014/main" id="{85A77E00-1CDE-A4ED-0C2E-F81D2D2E0355}"/>
                  </a:ext>
                </a:extLst>
              </p:cNvPr>
              <p:cNvGrpSpPr/>
              <p:nvPr/>
            </p:nvGrpSpPr>
            <p:grpSpPr>
              <a:xfrm>
                <a:off x="2876320" y="1862713"/>
                <a:ext cx="1685980" cy="751937"/>
                <a:chOff x="2865434" y="1862713"/>
                <a:chExt cx="1685980" cy="751937"/>
              </a:xfrm>
            </p:grpSpPr>
            <p:sp>
              <p:nvSpPr>
                <p:cNvPr id="368" name="תיבת טקסט 367">
                  <a:extLst>
                    <a:ext uri="{FF2B5EF4-FFF2-40B4-BE49-F238E27FC236}">
                      <a16:creationId xmlns:a16="http://schemas.microsoft.com/office/drawing/2014/main" id="{0DA977F7-3D49-984A-2173-911007F45C2C}"/>
                    </a:ext>
                  </a:extLst>
                </p:cNvPr>
                <p:cNvSpPr txBox="1"/>
                <p:nvPr/>
              </p:nvSpPr>
              <p:spPr>
                <a:xfrm>
                  <a:off x="2865434" y="1862713"/>
                  <a:ext cx="1604749" cy="75193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שִׁנּון תַּנְיָא בְּעַל פֶּה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לִמּוּד שִׂיחָה שֶׁל הָרַבִּי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מִבְצַע אוֹת בְּסֵפֶר תּוֹרָה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369" name="קבוצה 368">
                  <a:extLst>
                    <a:ext uri="{FF2B5EF4-FFF2-40B4-BE49-F238E27FC236}">
                      <a16:creationId xmlns:a16="http://schemas.microsoft.com/office/drawing/2014/main" id="{E8EB49A2-0528-ECC4-16E0-7B3D6193BD1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26144" y="1933869"/>
                  <a:ext cx="125270" cy="126000"/>
                  <a:chOff x="4059851" y="1515743"/>
                  <a:chExt cx="108237" cy="108868"/>
                </a:xfrm>
              </p:grpSpPr>
              <p:sp>
                <p:nvSpPr>
                  <p:cNvPr id="379" name="מלבן 378">
                    <a:extLst>
                      <a:ext uri="{FF2B5EF4-FFF2-40B4-BE49-F238E27FC236}">
                        <a16:creationId xmlns:a16="http://schemas.microsoft.com/office/drawing/2014/main" id="{F5846753-097C-7736-D8CA-98F13A50519B}"/>
                      </a:ext>
                    </a:extLst>
                  </p:cNvPr>
                  <p:cNvSpPr/>
                  <p:nvPr/>
                </p:nvSpPr>
                <p:spPr>
                  <a:xfrm>
                    <a:off x="4067288" y="1523811"/>
                    <a:ext cx="100800" cy="100800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380" name="מלבן 379">
                    <a:extLst>
                      <a:ext uri="{FF2B5EF4-FFF2-40B4-BE49-F238E27FC236}">
                        <a16:creationId xmlns:a16="http://schemas.microsoft.com/office/drawing/2014/main" id="{98EBFAA8-D750-EF34-FF3B-99DBB2E18E6F}"/>
                      </a:ext>
                    </a:extLst>
                  </p:cNvPr>
                  <p:cNvSpPr/>
                  <p:nvPr/>
                </p:nvSpPr>
                <p:spPr>
                  <a:xfrm>
                    <a:off x="4059851" y="1515743"/>
                    <a:ext cx="100800" cy="1008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370" name="קבוצה 369">
                  <a:extLst>
                    <a:ext uri="{FF2B5EF4-FFF2-40B4-BE49-F238E27FC236}">
                      <a16:creationId xmlns:a16="http://schemas.microsoft.com/office/drawing/2014/main" id="{36D4AE5B-EF6F-20DB-47AE-AE48FAA9784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26144" y="2100027"/>
                  <a:ext cx="125270" cy="126000"/>
                  <a:chOff x="4059851" y="1515743"/>
                  <a:chExt cx="108237" cy="108868"/>
                </a:xfrm>
              </p:grpSpPr>
              <p:sp>
                <p:nvSpPr>
                  <p:cNvPr id="377" name="מלבן 376">
                    <a:extLst>
                      <a:ext uri="{FF2B5EF4-FFF2-40B4-BE49-F238E27FC236}">
                        <a16:creationId xmlns:a16="http://schemas.microsoft.com/office/drawing/2014/main" id="{B13F2023-AC43-2421-615D-DB38B9FE0777}"/>
                      </a:ext>
                    </a:extLst>
                  </p:cNvPr>
                  <p:cNvSpPr/>
                  <p:nvPr/>
                </p:nvSpPr>
                <p:spPr>
                  <a:xfrm>
                    <a:off x="4067288" y="1523811"/>
                    <a:ext cx="100800" cy="100800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78" name="מלבן 377">
                    <a:extLst>
                      <a:ext uri="{FF2B5EF4-FFF2-40B4-BE49-F238E27FC236}">
                        <a16:creationId xmlns:a16="http://schemas.microsoft.com/office/drawing/2014/main" id="{159BB464-DFD6-2992-FA62-DD2873083DE3}"/>
                      </a:ext>
                    </a:extLst>
                  </p:cNvPr>
                  <p:cNvSpPr/>
                  <p:nvPr/>
                </p:nvSpPr>
                <p:spPr>
                  <a:xfrm>
                    <a:off x="4059851" y="1515743"/>
                    <a:ext cx="100800" cy="1008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371" name="קבוצה 370">
                  <a:extLst>
                    <a:ext uri="{FF2B5EF4-FFF2-40B4-BE49-F238E27FC236}">
                      <a16:creationId xmlns:a16="http://schemas.microsoft.com/office/drawing/2014/main" id="{B5E768E1-6AEF-023F-CEFF-88C65FF65C5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26144" y="2266185"/>
                  <a:ext cx="125270" cy="126000"/>
                  <a:chOff x="4059851" y="1515743"/>
                  <a:chExt cx="108237" cy="108868"/>
                </a:xfrm>
              </p:grpSpPr>
              <p:sp>
                <p:nvSpPr>
                  <p:cNvPr id="375" name="מלבן 374">
                    <a:extLst>
                      <a:ext uri="{FF2B5EF4-FFF2-40B4-BE49-F238E27FC236}">
                        <a16:creationId xmlns:a16="http://schemas.microsoft.com/office/drawing/2014/main" id="{02613EFB-B2FD-A568-C341-127BCD4C3B63}"/>
                      </a:ext>
                    </a:extLst>
                  </p:cNvPr>
                  <p:cNvSpPr/>
                  <p:nvPr/>
                </p:nvSpPr>
                <p:spPr>
                  <a:xfrm>
                    <a:off x="4067288" y="1523811"/>
                    <a:ext cx="100800" cy="100800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76" name="מלבן 375">
                    <a:extLst>
                      <a:ext uri="{FF2B5EF4-FFF2-40B4-BE49-F238E27FC236}">
                        <a16:creationId xmlns:a16="http://schemas.microsoft.com/office/drawing/2014/main" id="{3CAD67C4-17B4-19C3-FC4A-962D4192CD36}"/>
                      </a:ext>
                    </a:extLst>
                  </p:cNvPr>
                  <p:cNvSpPr/>
                  <p:nvPr/>
                </p:nvSpPr>
                <p:spPr>
                  <a:xfrm>
                    <a:off x="4059851" y="1515743"/>
                    <a:ext cx="100800" cy="1008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372" name="קבוצה 371">
                  <a:extLst>
                    <a:ext uri="{FF2B5EF4-FFF2-40B4-BE49-F238E27FC236}">
                      <a16:creationId xmlns:a16="http://schemas.microsoft.com/office/drawing/2014/main" id="{E109F3A7-06D3-0DFF-4139-91433264A7A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426144" y="2432344"/>
                  <a:ext cx="125270" cy="126000"/>
                  <a:chOff x="4059851" y="1515743"/>
                  <a:chExt cx="108237" cy="108868"/>
                </a:xfrm>
              </p:grpSpPr>
              <p:sp>
                <p:nvSpPr>
                  <p:cNvPr id="373" name="מלבן 372">
                    <a:extLst>
                      <a:ext uri="{FF2B5EF4-FFF2-40B4-BE49-F238E27FC236}">
                        <a16:creationId xmlns:a16="http://schemas.microsoft.com/office/drawing/2014/main" id="{D1524DF3-7EA6-9DDF-8CF0-FC8F7902BA30}"/>
                      </a:ext>
                    </a:extLst>
                  </p:cNvPr>
                  <p:cNvSpPr/>
                  <p:nvPr/>
                </p:nvSpPr>
                <p:spPr>
                  <a:xfrm>
                    <a:off x="4067288" y="1523811"/>
                    <a:ext cx="100800" cy="100800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74" name="מלבן 373">
                    <a:extLst>
                      <a:ext uri="{FF2B5EF4-FFF2-40B4-BE49-F238E27FC236}">
                        <a16:creationId xmlns:a16="http://schemas.microsoft.com/office/drawing/2014/main" id="{27757E2B-D6F1-7C66-BB96-7566CFEDAA0D}"/>
                      </a:ext>
                    </a:extLst>
                  </p:cNvPr>
                  <p:cNvSpPr/>
                  <p:nvPr/>
                </p:nvSpPr>
                <p:spPr>
                  <a:xfrm>
                    <a:off x="4059851" y="1515743"/>
                    <a:ext cx="100800" cy="100800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</p:grpSp>
        <p:pic>
          <p:nvPicPr>
            <p:cNvPr id="358" name="תמונה 357" descr="תמונה שמכילה טקסט&#10;&#10;התיאור נוצר באופן אוטומטי">
              <a:extLst>
                <a:ext uri="{FF2B5EF4-FFF2-40B4-BE49-F238E27FC236}">
                  <a16:creationId xmlns:a16="http://schemas.microsoft.com/office/drawing/2014/main" id="{C6D8DC98-6372-3CA1-9581-1A0B06DB1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384" y="2999264"/>
              <a:ext cx="353514" cy="216000"/>
            </a:xfrm>
            <a:prstGeom prst="rect">
              <a:avLst/>
            </a:prstGeom>
          </p:spPr>
        </p:pic>
      </p:grpSp>
      <p:grpSp>
        <p:nvGrpSpPr>
          <p:cNvPr id="386" name="קבוצה 385">
            <a:extLst>
              <a:ext uri="{FF2B5EF4-FFF2-40B4-BE49-F238E27FC236}">
                <a16:creationId xmlns:a16="http://schemas.microsoft.com/office/drawing/2014/main" id="{05847F30-FB81-E06B-208A-D5B5CF6A3F28}"/>
              </a:ext>
            </a:extLst>
          </p:cNvPr>
          <p:cNvGrpSpPr/>
          <p:nvPr/>
        </p:nvGrpSpPr>
        <p:grpSpPr>
          <a:xfrm>
            <a:off x="715013" y="3815906"/>
            <a:ext cx="6129649" cy="3060000"/>
            <a:chOff x="717266" y="801503"/>
            <a:chExt cx="6129649" cy="3060000"/>
          </a:xfrm>
        </p:grpSpPr>
        <p:grpSp>
          <p:nvGrpSpPr>
            <p:cNvPr id="387" name="קבוצה 386">
              <a:extLst>
                <a:ext uri="{FF2B5EF4-FFF2-40B4-BE49-F238E27FC236}">
                  <a16:creationId xmlns:a16="http://schemas.microsoft.com/office/drawing/2014/main" id="{99149C8E-FB8D-7606-F206-9345D0DEEB11}"/>
                </a:ext>
              </a:extLst>
            </p:cNvPr>
            <p:cNvGrpSpPr/>
            <p:nvPr/>
          </p:nvGrpSpPr>
          <p:grpSpPr>
            <a:xfrm>
              <a:off x="3786915" y="801503"/>
              <a:ext cx="3060000" cy="3060000"/>
              <a:chOff x="3784141" y="746568"/>
              <a:chExt cx="3060000" cy="3060000"/>
            </a:xfrm>
          </p:grpSpPr>
          <p:grpSp>
            <p:nvGrpSpPr>
              <p:cNvPr id="417" name="קבוצה 416">
                <a:extLst>
                  <a:ext uri="{FF2B5EF4-FFF2-40B4-BE49-F238E27FC236}">
                    <a16:creationId xmlns:a16="http://schemas.microsoft.com/office/drawing/2014/main" id="{22CB88AC-1D45-73B0-3624-AA1DBDA0AAA1}"/>
                  </a:ext>
                </a:extLst>
              </p:cNvPr>
              <p:cNvGrpSpPr/>
              <p:nvPr/>
            </p:nvGrpSpPr>
            <p:grpSpPr>
              <a:xfrm>
                <a:off x="3784141" y="746568"/>
                <a:ext cx="3060000" cy="3060000"/>
                <a:chOff x="2339499" y="675866"/>
                <a:chExt cx="3060000" cy="3060000"/>
              </a:xfrm>
            </p:grpSpPr>
            <p:grpSp>
              <p:nvGrpSpPr>
                <p:cNvPr id="419" name="קבוצה 418">
                  <a:extLst>
                    <a:ext uri="{FF2B5EF4-FFF2-40B4-BE49-F238E27FC236}">
                      <a16:creationId xmlns:a16="http://schemas.microsoft.com/office/drawing/2014/main" id="{1D7FD9C8-A02C-2463-9439-48525DEF049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339499" y="675866"/>
                  <a:ext cx="3060000" cy="3060000"/>
                  <a:chOff x="1695002" y="2618133"/>
                  <a:chExt cx="3598172" cy="3598170"/>
                </a:xfrm>
              </p:grpSpPr>
              <p:pic>
                <p:nvPicPr>
                  <p:cNvPr id="443" name="תמונה 442">
                    <a:extLst>
                      <a:ext uri="{FF2B5EF4-FFF2-40B4-BE49-F238E27FC236}">
                        <a16:creationId xmlns:a16="http://schemas.microsoft.com/office/drawing/2014/main" id="{FC84DA08-02B1-1224-42D7-4AD275F6AD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95002" y="2618133"/>
                    <a:ext cx="3598172" cy="3598170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  <p:sp>
                <p:nvSpPr>
                  <p:cNvPr id="444" name="מלבן 12">
                    <a:extLst>
                      <a:ext uri="{FF2B5EF4-FFF2-40B4-BE49-F238E27FC236}">
                        <a16:creationId xmlns:a16="http://schemas.microsoft.com/office/drawing/2014/main" id="{ACFBBB5F-5116-3528-2686-6EDF3A454069}"/>
                      </a:ext>
                    </a:extLst>
                  </p:cNvPr>
                  <p:cNvSpPr/>
                  <p:nvPr/>
                </p:nvSpPr>
                <p:spPr>
                  <a:xfrm>
                    <a:off x="2482069" y="3477232"/>
                    <a:ext cx="2006103" cy="1897110"/>
                  </a:xfrm>
                  <a:custGeom>
                    <a:avLst/>
                    <a:gdLst>
                      <a:gd name="connsiteX0" fmla="*/ 0 w 2015067"/>
                      <a:gd name="connsiteY0" fmla="*/ 0 h 1362635"/>
                      <a:gd name="connsiteX1" fmla="*/ 2015067 w 2015067"/>
                      <a:gd name="connsiteY1" fmla="*/ 0 h 1362635"/>
                      <a:gd name="connsiteX2" fmla="*/ 2015067 w 2015067"/>
                      <a:gd name="connsiteY2" fmla="*/ 1362635 h 1362635"/>
                      <a:gd name="connsiteX3" fmla="*/ 0 w 2015067"/>
                      <a:gd name="connsiteY3" fmla="*/ 1362635 h 1362635"/>
                      <a:gd name="connsiteX4" fmla="*/ 0 w 2015067"/>
                      <a:gd name="connsiteY4" fmla="*/ 0 h 1362635"/>
                      <a:gd name="connsiteX0" fmla="*/ 0 w 2077820"/>
                      <a:gd name="connsiteY0" fmla="*/ 224117 h 1586752"/>
                      <a:gd name="connsiteX1" fmla="*/ 2077820 w 2077820"/>
                      <a:gd name="connsiteY1" fmla="*/ 0 h 1586752"/>
                      <a:gd name="connsiteX2" fmla="*/ 2015067 w 2077820"/>
                      <a:gd name="connsiteY2" fmla="*/ 1586752 h 1586752"/>
                      <a:gd name="connsiteX3" fmla="*/ 0 w 2077820"/>
                      <a:gd name="connsiteY3" fmla="*/ 1586752 h 1586752"/>
                      <a:gd name="connsiteX4" fmla="*/ 0 w 2077820"/>
                      <a:gd name="connsiteY4" fmla="*/ 224117 h 1586752"/>
                      <a:gd name="connsiteX0" fmla="*/ 0 w 2077820"/>
                      <a:gd name="connsiteY0" fmla="*/ 224117 h 1586752"/>
                      <a:gd name="connsiteX1" fmla="*/ 2077820 w 2077820"/>
                      <a:gd name="connsiteY1" fmla="*/ 0 h 1586752"/>
                      <a:gd name="connsiteX2" fmla="*/ 2015067 w 2077820"/>
                      <a:gd name="connsiteY2" fmla="*/ 1586752 h 1586752"/>
                      <a:gd name="connsiteX3" fmla="*/ 0 w 2077820"/>
                      <a:gd name="connsiteY3" fmla="*/ 1586752 h 1586752"/>
                      <a:gd name="connsiteX4" fmla="*/ 0 w 2077820"/>
                      <a:gd name="connsiteY4" fmla="*/ 224117 h 1586752"/>
                      <a:gd name="connsiteX0" fmla="*/ 0 w 2015067"/>
                      <a:gd name="connsiteY0" fmla="*/ 246529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0 w 2015067"/>
                      <a:gd name="connsiteY4" fmla="*/ 246529 h 1609164"/>
                      <a:gd name="connsiteX0" fmla="*/ 0 w 2037479"/>
                      <a:gd name="connsiteY0" fmla="*/ 76200 h 1609164"/>
                      <a:gd name="connsiteX1" fmla="*/ 2024032 w 2037479"/>
                      <a:gd name="connsiteY1" fmla="*/ 0 h 1609164"/>
                      <a:gd name="connsiteX2" fmla="*/ 2037479 w 2037479"/>
                      <a:gd name="connsiteY2" fmla="*/ 1609164 h 1609164"/>
                      <a:gd name="connsiteX3" fmla="*/ 22412 w 2037479"/>
                      <a:gd name="connsiteY3" fmla="*/ 1609164 h 1609164"/>
                      <a:gd name="connsiteX4" fmla="*/ 0 w 2037479"/>
                      <a:gd name="connsiteY4" fmla="*/ 76200 h 1609164"/>
                      <a:gd name="connsiteX0" fmla="*/ 0 w 2037479"/>
                      <a:gd name="connsiteY0" fmla="*/ 76200 h 1609164"/>
                      <a:gd name="connsiteX1" fmla="*/ 2024032 w 2037479"/>
                      <a:gd name="connsiteY1" fmla="*/ 0 h 1609164"/>
                      <a:gd name="connsiteX2" fmla="*/ 2037479 w 2037479"/>
                      <a:gd name="connsiteY2" fmla="*/ 1609164 h 1609164"/>
                      <a:gd name="connsiteX3" fmla="*/ 22412 w 2037479"/>
                      <a:gd name="connsiteY3" fmla="*/ 1609164 h 1609164"/>
                      <a:gd name="connsiteX4" fmla="*/ 0 w 2037479"/>
                      <a:gd name="connsiteY4" fmla="*/ 7620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6894 w 2006103"/>
                      <a:gd name="connsiteY0" fmla="*/ 17930 h 1878474"/>
                      <a:gd name="connsiteX1" fmla="*/ 2006103 w 2006103"/>
                      <a:gd name="connsiteY1" fmla="*/ 0 h 1878474"/>
                      <a:gd name="connsiteX2" fmla="*/ 1988174 w 2006103"/>
                      <a:gd name="connsiteY2" fmla="*/ 1851211 h 1878474"/>
                      <a:gd name="connsiteX3" fmla="*/ 0 w 2006103"/>
                      <a:gd name="connsiteY3" fmla="*/ 1869141 h 1878474"/>
                      <a:gd name="connsiteX4" fmla="*/ 26894 w 2006103"/>
                      <a:gd name="connsiteY4" fmla="*/ 17930 h 1878474"/>
                      <a:gd name="connsiteX0" fmla="*/ 26894 w 2006103"/>
                      <a:gd name="connsiteY0" fmla="*/ 17930 h 1869141"/>
                      <a:gd name="connsiteX1" fmla="*/ 2006103 w 2006103"/>
                      <a:gd name="connsiteY1" fmla="*/ 0 h 1869141"/>
                      <a:gd name="connsiteX2" fmla="*/ 1988174 w 2006103"/>
                      <a:gd name="connsiteY2" fmla="*/ 1851211 h 1869141"/>
                      <a:gd name="connsiteX3" fmla="*/ 0 w 2006103"/>
                      <a:gd name="connsiteY3" fmla="*/ 1869141 h 1869141"/>
                      <a:gd name="connsiteX4" fmla="*/ 26894 w 2006103"/>
                      <a:gd name="connsiteY4" fmla="*/ 17930 h 1869141"/>
                      <a:gd name="connsiteX0" fmla="*/ 26894 w 2006103"/>
                      <a:gd name="connsiteY0" fmla="*/ 17930 h 1869141"/>
                      <a:gd name="connsiteX1" fmla="*/ 2006103 w 2006103"/>
                      <a:gd name="connsiteY1" fmla="*/ 0 h 1869141"/>
                      <a:gd name="connsiteX2" fmla="*/ 1988174 w 2006103"/>
                      <a:gd name="connsiteY2" fmla="*/ 1851211 h 1869141"/>
                      <a:gd name="connsiteX3" fmla="*/ 0 w 2006103"/>
                      <a:gd name="connsiteY3" fmla="*/ 1869141 h 1869141"/>
                      <a:gd name="connsiteX4" fmla="*/ 26894 w 2006103"/>
                      <a:gd name="connsiteY4" fmla="*/ 17930 h 1869141"/>
                      <a:gd name="connsiteX0" fmla="*/ 26894 w 2006103"/>
                      <a:gd name="connsiteY0" fmla="*/ 21063 h 1872274"/>
                      <a:gd name="connsiteX1" fmla="*/ 2006103 w 2006103"/>
                      <a:gd name="connsiteY1" fmla="*/ 0 h 1872274"/>
                      <a:gd name="connsiteX2" fmla="*/ 1988174 w 2006103"/>
                      <a:gd name="connsiteY2" fmla="*/ 1854344 h 1872274"/>
                      <a:gd name="connsiteX3" fmla="*/ 0 w 2006103"/>
                      <a:gd name="connsiteY3" fmla="*/ 1872274 h 1872274"/>
                      <a:gd name="connsiteX4" fmla="*/ 26894 w 2006103"/>
                      <a:gd name="connsiteY4" fmla="*/ 21063 h 1872274"/>
                      <a:gd name="connsiteX0" fmla="*/ 26894 w 2006103"/>
                      <a:gd name="connsiteY0" fmla="*/ 21063 h 1872274"/>
                      <a:gd name="connsiteX1" fmla="*/ 2006103 w 2006103"/>
                      <a:gd name="connsiteY1" fmla="*/ 0 h 1872274"/>
                      <a:gd name="connsiteX2" fmla="*/ 1988174 w 2006103"/>
                      <a:gd name="connsiteY2" fmla="*/ 1854344 h 1872274"/>
                      <a:gd name="connsiteX3" fmla="*/ 0 w 2006103"/>
                      <a:gd name="connsiteY3" fmla="*/ 1872274 h 1872274"/>
                      <a:gd name="connsiteX4" fmla="*/ 26894 w 2006103"/>
                      <a:gd name="connsiteY4" fmla="*/ 21063 h 1872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6103" h="1872274">
                        <a:moveTo>
                          <a:pt x="26894" y="21063"/>
                        </a:moveTo>
                        <a:cubicBezTo>
                          <a:pt x="558697" y="265517"/>
                          <a:pt x="1300049" y="397435"/>
                          <a:pt x="2006103" y="0"/>
                        </a:cubicBezTo>
                        <a:lnTo>
                          <a:pt x="1988174" y="1854344"/>
                        </a:lnTo>
                        <a:cubicBezTo>
                          <a:pt x="1421073" y="1473344"/>
                          <a:pt x="459524" y="1554026"/>
                          <a:pt x="0" y="1872274"/>
                        </a:cubicBezTo>
                        <a:lnTo>
                          <a:pt x="26894" y="210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420" name="תיבת טקסט 419">
                  <a:extLst>
                    <a:ext uri="{FF2B5EF4-FFF2-40B4-BE49-F238E27FC236}">
                      <a16:creationId xmlns:a16="http://schemas.microsoft.com/office/drawing/2014/main" id="{171A0023-B8CA-1E97-7167-97724C580A3B}"/>
                    </a:ext>
                  </a:extLst>
                </p:cNvPr>
                <p:cNvSpPr txBox="1"/>
                <p:nvPr/>
              </p:nvSpPr>
              <p:spPr>
                <a:xfrm>
                  <a:off x="3108941" y="792438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sp>
              <p:nvSpPr>
                <p:cNvPr id="421" name="תיבת טקסט 420">
                  <a:extLst>
                    <a:ext uri="{FF2B5EF4-FFF2-40B4-BE49-F238E27FC236}">
                      <a16:creationId xmlns:a16="http://schemas.microsoft.com/office/drawing/2014/main" id="{56FA1C8D-1774-EFAF-8E53-BBE2AD83762A}"/>
                    </a:ext>
                  </a:extLst>
                </p:cNvPr>
                <p:cNvSpPr txBox="1"/>
                <p:nvPr/>
              </p:nvSpPr>
              <p:spPr>
                <a:xfrm>
                  <a:off x="3295463" y="3107600"/>
                  <a:ext cx="1148072" cy="2616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100" spc="-10" dirty="0">
                      <a:solidFill>
                        <a:srgbClr val="01BBD6"/>
                      </a:solidFill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הַמַּתָּנָה שֶׁל:</a:t>
                  </a:r>
                </a:p>
              </p:txBody>
            </p:sp>
            <p:cxnSp>
              <p:nvCxnSpPr>
                <p:cNvPr id="422" name="מחבר ישר 421">
                  <a:extLst>
                    <a:ext uri="{FF2B5EF4-FFF2-40B4-BE49-F238E27FC236}">
                      <a16:creationId xmlns:a16="http://schemas.microsoft.com/office/drawing/2014/main" id="{0222D4D1-7D4D-F01C-A2BF-7B7E607CAE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29499" y="3494465"/>
                  <a:ext cx="1080000" cy="0"/>
                </a:xfrm>
                <a:prstGeom prst="line">
                  <a:avLst/>
                </a:prstGeom>
                <a:ln w="19050">
                  <a:solidFill>
                    <a:srgbClr val="01BB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3" name="תיבת טקסט 422">
                  <a:extLst>
                    <a:ext uri="{FF2B5EF4-FFF2-40B4-BE49-F238E27FC236}">
                      <a16:creationId xmlns:a16="http://schemas.microsoft.com/office/drawing/2014/main" id="{82973027-413B-2935-71D6-771D830330E1}"/>
                    </a:ext>
                  </a:extLst>
                </p:cNvPr>
                <p:cNvSpPr txBox="1"/>
                <p:nvPr/>
              </p:nvSpPr>
              <p:spPr>
                <a:xfrm>
                  <a:off x="2693842" y="1574639"/>
                  <a:ext cx="2351314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 וּפָרְטוּ כֵּיצַד קִיַּמְתֶּם אוֹתָהּ (כַּמָּה שׁוּרוֹת תַּנְיָא / אֵיזוֹ שִׂיחָה לְמַדְתֶּם...)</a:t>
                  </a:r>
                </a:p>
              </p:txBody>
            </p:sp>
            <p:grpSp>
              <p:nvGrpSpPr>
                <p:cNvPr id="424" name="קבוצה 423">
                  <a:extLst>
                    <a:ext uri="{FF2B5EF4-FFF2-40B4-BE49-F238E27FC236}">
                      <a16:creationId xmlns:a16="http://schemas.microsoft.com/office/drawing/2014/main" id="{6A509EAC-9DCF-003D-7597-E78AF8AD0664}"/>
                    </a:ext>
                  </a:extLst>
                </p:cNvPr>
                <p:cNvGrpSpPr/>
                <p:nvPr/>
              </p:nvGrpSpPr>
              <p:grpSpPr>
                <a:xfrm>
                  <a:off x="2872662" y="2604657"/>
                  <a:ext cx="1656000" cy="180000"/>
                  <a:chOff x="3008728" y="2643665"/>
                  <a:chExt cx="1428538" cy="136936"/>
                </a:xfrm>
              </p:grpSpPr>
              <p:sp>
                <p:nvSpPr>
                  <p:cNvPr id="441" name="מלבן 440">
                    <a:extLst>
                      <a:ext uri="{FF2B5EF4-FFF2-40B4-BE49-F238E27FC236}">
                        <a16:creationId xmlns:a16="http://schemas.microsoft.com/office/drawing/2014/main" id="{0DFD0656-8D43-DB49-988C-6A6CDEB44DD8}"/>
                      </a:ext>
                    </a:extLst>
                  </p:cNvPr>
                  <p:cNvSpPr/>
                  <p:nvPr/>
                </p:nvSpPr>
                <p:spPr>
                  <a:xfrm>
                    <a:off x="3020410" y="2655379"/>
                    <a:ext cx="1416856" cy="12522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442" name="מלבן 441">
                    <a:extLst>
                      <a:ext uri="{FF2B5EF4-FFF2-40B4-BE49-F238E27FC236}">
                        <a16:creationId xmlns:a16="http://schemas.microsoft.com/office/drawing/2014/main" id="{E4E14A0C-EC64-B2FA-A000-19CDA6BD0A53}"/>
                      </a:ext>
                    </a:extLst>
                  </p:cNvPr>
                  <p:cNvSpPr/>
                  <p:nvPr/>
                </p:nvSpPr>
                <p:spPr>
                  <a:xfrm>
                    <a:off x="3008728" y="2643665"/>
                    <a:ext cx="1416856" cy="12522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425" name="תיבת טקסט 424">
                  <a:extLst>
                    <a:ext uri="{FF2B5EF4-FFF2-40B4-BE49-F238E27FC236}">
                      <a16:creationId xmlns:a16="http://schemas.microsoft.com/office/drawing/2014/main" id="{85D5889B-9332-0711-57ED-7BB495E629A4}"/>
                    </a:ext>
                  </a:extLst>
                </p:cNvPr>
                <p:cNvSpPr txBox="1"/>
                <p:nvPr/>
              </p:nvSpPr>
              <p:spPr>
                <a:xfrm>
                  <a:off x="4457362" y="2561489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426" name="תיבת טקסט 425">
                  <a:extLst>
                    <a:ext uri="{FF2B5EF4-FFF2-40B4-BE49-F238E27FC236}">
                      <a16:creationId xmlns:a16="http://schemas.microsoft.com/office/drawing/2014/main" id="{5BEA43FE-F3C1-0108-4034-9B6774D1EE11}"/>
                    </a:ext>
                  </a:extLst>
                </p:cNvPr>
                <p:cNvSpPr txBox="1"/>
                <p:nvPr/>
              </p:nvSpPr>
              <p:spPr>
                <a:xfrm>
                  <a:off x="4997928" y="696292"/>
                  <a:ext cx="354330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grpSp>
              <p:nvGrpSpPr>
                <p:cNvPr id="427" name="קבוצה 426">
                  <a:extLst>
                    <a:ext uri="{FF2B5EF4-FFF2-40B4-BE49-F238E27FC236}">
                      <a16:creationId xmlns:a16="http://schemas.microsoft.com/office/drawing/2014/main" id="{53EBB172-3ED2-690B-2E68-B34730BB5C64}"/>
                    </a:ext>
                  </a:extLst>
                </p:cNvPr>
                <p:cNvGrpSpPr/>
                <p:nvPr/>
              </p:nvGrpSpPr>
              <p:grpSpPr>
                <a:xfrm>
                  <a:off x="2876320" y="1862713"/>
                  <a:ext cx="1685980" cy="751937"/>
                  <a:chOff x="2865434" y="1862713"/>
                  <a:chExt cx="1685980" cy="751937"/>
                </a:xfrm>
              </p:grpSpPr>
              <p:sp>
                <p:nvSpPr>
                  <p:cNvPr id="428" name="תיבת טקסט 427">
                    <a:extLst>
                      <a:ext uri="{FF2B5EF4-FFF2-40B4-BE49-F238E27FC236}">
                        <a16:creationId xmlns:a16="http://schemas.microsoft.com/office/drawing/2014/main" id="{D4C93287-5888-43B2-237D-A3CE1A37788E}"/>
                      </a:ext>
                    </a:extLst>
                  </p:cNvPr>
                  <p:cNvSpPr txBox="1"/>
                  <p:nvPr/>
                </p:nvSpPr>
                <p:spPr>
                  <a:xfrm>
                    <a:off x="2865434" y="1862713"/>
                    <a:ext cx="1604749" cy="75193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שִׁנּון תַּנְיָא בְּעַל פֶּה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לִמּוּד שִׂיחָה שֶׁל הָרַבִּי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מִבְצַע אוֹת בְּסֵפֶר תּוֹרָה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אַחֵר: ________________</a:t>
                    </a:r>
                  </a:p>
                </p:txBody>
              </p:sp>
              <p:grpSp>
                <p:nvGrpSpPr>
                  <p:cNvPr id="429" name="קבוצה 428">
                    <a:extLst>
                      <a:ext uri="{FF2B5EF4-FFF2-40B4-BE49-F238E27FC236}">
                        <a16:creationId xmlns:a16="http://schemas.microsoft.com/office/drawing/2014/main" id="{124D9D4A-7377-5B90-15FB-5B8AE3FDE7C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1933869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39" name="מלבן 438">
                      <a:extLst>
                        <a:ext uri="{FF2B5EF4-FFF2-40B4-BE49-F238E27FC236}">
                          <a16:creationId xmlns:a16="http://schemas.microsoft.com/office/drawing/2014/main" id="{2EFD7A07-BE52-800A-95DF-4EBE7472E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dirty="0"/>
                    </a:p>
                  </p:txBody>
                </p:sp>
                <p:sp>
                  <p:nvSpPr>
                    <p:cNvPr id="440" name="מלבן 439">
                      <a:extLst>
                        <a:ext uri="{FF2B5EF4-FFF2-40B4-BE49-F238E27FC236}">
                          <a16:creationId xmlns:a16="http://schemas.microsoft.com/office/drawing/2014/main" id="{F197AF97-9DC4-8319-EB31-F2A375D18B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30" name="קבוצה 429">
                    <a:extLst>
                      <a:ext uri="{FF2B5EF4-FFF2-40B4-BE49-F238E27FC236}">
                        <a16:creationId xmlns:a16="http://schemas.microsoft.com/office/drawing/2014/main" id="{15B01CCC-3CA1-3ED2-5279-AAEF6459843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100027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37" name="מלבן 436">
                      <a:extLst>
                        <a:ext uri="{FF2B5EF4-FFF2-40B4-BE49-F238E27FC236}">
                          <a16:creationId xmlns:a16="http://schemas.microsoft.com/office/drawing/2014/main" id="{C36336A2-DA63-194F-96C6-A6CEE1FF38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38" name="מלבן 437">
                      <a:extLst>
                        <a:ext uri="{FF2B5EF4-FFF2-40B4-BE49-F238E27FC236}">
                          <a16:creationId xmlns:a16="http://schemas.microsoft.com/office/drawing/2014/main" id="{4BA5D210-6956-18B4-A2CE-78CA47CD47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31" name="קבוצה 430">
                    <a:extLst>
                      <a:ext uri="{FF2B5EF4-FFF2-40B4-BE49-F238E27FC236}">
                        <a16:creationId xmlns:a16="http://schemas.microsoft.com/office/drawing/2014/main" id="{F1B2DFD6-4DBC-15D6-6CF6-AA888DA1B82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266185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35" name="מלבן 434">
                      <a:extLst>
                        <a:ext uri="{FF2B5EF4-FFF2-40B4-BE49-F238E27FC236}">
                          <a16:creationId xmlns:a16="http://schemas.microsoft.com/office/drawing/2014/main" id="{608DDD03-3051-2881-EB7D-E2A470EEB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36" name="מלבן 435">
                      <a:extLst>
                        <a:ext uri="{FF2B5EF4-FFF2-40B4-BE49-F238E27FC236}">
                          <a16:creationId xmlns:a16="http://schemas.microsoft.com/office/drawing/2014/main" id="{5C63F3EE-2345-47CD-14A6-8D587D63B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32" name="קבוצה 431">
                    <a:extLst>
                      <a:ext uri="{FF2B5EF4-FFF2-40B4-BE49-F238E27FC236}">
                        <a16:creationId xmlns:a16="http://schemas.microsoft.com/office/drawing/2014/main" id="{1DD908D4-0C00-753A-1BA8-ADC839A2D90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432344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33" name="מלבן 432">
                      <a:extLst>
                        <a:ext uri="{FF2B5EF4-FFF2-40B4-BE49-F238E27FC236}">
                          <a16:creationId xmlns:a16="http://schemas.microsoft.com/office/drawing/2014/main" id="{04152175-818F-6666-BE8D-C28E367523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34" name="מלבן 433">
                      <a:extLst>
                        <a:ext uri="{FF2B5EF4-FFF2-40B4-BE49-F238E27FC236}">
                          <a16:creationId xmlns:a16="http://schemas.microsoft.com/office/drawing/2014/main" id="{41313EAD-D5E7-4F3F-99CA-0388515D3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</p:grpSp>
          </p:grpSp>
          <p:pic>
            <p:nvPicPr>
              <p:cNvPr id="418" name="תמונה 417" descr="תמונה שמכילה טקסט&#10;&#10;התיאור נוצר באופן אוטומטי">
                <a:extLst>
                  <a:ext uri="{FF2B5EF4-FFF2-40B4-BE49-F238E27FC236}">
                    <a16:creationId xmlns:a16="http://schemas.microsoft.com/office/drawing/2014/main" id="{468F64E7-C449-7283-F5C5-D5DB14A02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7384" y="2999264"/>
                <a:ext cx="353514" cy="216000"/>
              </a:xfrm>
              <a:prstGeom prst="rect">
                <a:avLst/>
              </a:prstGeom>
            </p:spPr>
          </p:pic>
        </p:grpSp>
        <p:grpSp>
          <p:nvGrpSpPr>
            <p:cNvPr id="388" name="קבוצה 387">
              <a:extLst>
                <a:ext uri="{FF2B5EF4-FFF2-40B4-BE49-F238E27FC236}">
                  <a16:creationId xmlns:a16="http://schemas.microsoft.com/office/drawing/2014/main" id="{AB01C42F-7F72-A67E-725A-DE9D1065186F}"/>
                </a:ext>
              </a:extLst>
            </p:cNvPr>
            <p:cNvGrpSpPr/>
            <p:nvPr/>
          </p:nvGrpSpPr>
          <p:grpSpPr>
            <a:xfrm>
              <a:off x="717266" y="801503"/>
              <a:ext cx="3060000" cy="3060000"/>
              <a:chOff x="3784141" y="746568"/>
              <a:chExt cx="3060000" cy="3060000"/>
            </a:xfrm>
          </p:grpSpPr>
          <p:grpSp>
            <p:nvGrpSpPr>
              <p:cNvPr id="389" name="קבוצה 388">
                <a:extLst>
                  <a:ext uri="{FF2B5EF4-FFF2-40B4-BE49-F238E27FC236}">
                    <a16:creationId xmlns:a16="http://schemas.microsoft.com/office/drawing/2014/main" id="{3FBFDECE-3B07-6C41-8341-878D2EBAA6E6}"/>
                  </a:ext>
                </a:extLst>
              </p:cNvPr>
              <p:cNvGrpSpPr/>
              <p:nvPr/>
            </p:nvGrpSpPr>
            <p:grpSpPr>
              <a:xfrm>
                <a:off x="3784141" y="746568"/>
                <a:ext cx="3060000" cy="3060000"/>
                <a:chOff x="2339499" y="675866"/>
                <a:chExt cx="3060000" cy="3060000"/>
              </a:xfrm>
            </p:grpSpPr>
            <p:grpSp>
              <p:nvGrpSpPr>
                <p:cNvPr id="391" name="קבוצה 390">
                  <a:extLst>
                    <a:ext uri="{FF2B5EF4-FFF2-40B4-BE49-F238E27FC236}">
                      <a16:creationId xmlns:a16="http://schemas.microsoft.com/office/drawing/2014/main" id="{EF2E449A-9469-7379-607D-759455AF3C8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339499" y="675866"/>
                  <a:ext cx="3060000" cy="3060000"/>
                  <a:chOff x="1695002" y="2618133"/>
                  <a:chExt cx="3598172" cy="3598170"/>
                </a:xfrm>
              </p:grpSpPr>
              <p:pic>
                <p:nvPicPr>
                  <p:cNvPr id="415" name="תמונה 414">
                    <a:extLst>
                      <a:ext uri="{FF2B5EF4-FFF2-40B4-BE49-F238E27FC236}">
                        <a16:creationId xmlns:a16="http://schemas.microsoft.com/office/drawing/2014/main" id="{B5B8145B-26C6-A50C-A9BC-A15F377E77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95002" y="2618133"/>
                    <a:ext cx="3598172" cy="3598170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  <p:sp>
                <p:nvSpPr>
                  <p:cNvPr id="416" name="מלבן 12">
                    <a:extLst>
                      <a:ext uri="{FF2B5EF4-FFF2-40B4-BE49-F238E27FC236}">
                        <a16:creationId xmlns:a16="http://schemas.microsoft.com/office/drawing/2014/main" id="{CB431FC4-A936-F282-35EB-B84006A26A90}"/>
                      </a:ext>
                    </a:extLst>
                  </p:cNvPr>
                  <p:cNvSpPr/>
                  <p:nvPr/>
                </p:nvSpPr>
                <p:spPr>
                  <a:xfrm>
                    <a:off x="2482069" y="3477232"/>
                    <a:ext cx="2006103" cy="1897110"/>
                  </a:xfrm>
                  <a:custGeom>
                    <a:avLst/>
                    <a:gdLst>
                      <a:gd name="connsiteX0" fmla="*/ 0 w 2015067"/>
                      <a:gd name="connsiteY0" fmla="*/ 0 h 1362635"/>
                      <a:gd name="connsiteX1" fmla="*/ 2015067 w 2015067"/>
                      <a:gd name="connsiteY1" fmla="*/ 0 h 1362635"/>
                      <a:gd name="connsiteX2" fmla="*/ 2015067 w 2015067"/>
                      <a:gd name="connsiteY2" fmla="*/ 1362635 h 1362635"/>
                      <a:gd name="connsiteX3" fmla="*/ 0 w 2015067"/>
                      <a:gd name="connsiteY3" fmla="*/ 1362635 h 1362635"/>
                      <a:gd name="connsiteX4" fmla="*/ 0 w 2015067"/>
                      <a:gd name="connsiteY4" fmla="*/ 0 h 1362635"/>
                      <a:gd name="connsiteX0" fmla="*/ 0 w 2077820"/>
                      <a:gd name="connsiteY0" fmla="*/ 224117 h 1586752"/>
                      <a:gd name="connsiteX1" fmla="*/ 2077820 w 2077820"/>
                      <a:gd name="connsiteY1" fmla="*/ 0 h 1586752"/>
                      <a:gd name="connsiteX2" fmla="*/ 2015067 w 2077820"/>
                      <a:gd name="connsiteY2" fmla="*/ 1586752 h 1586752"/>
                      <a:gd name="connsiteX3" fmla="*/ 0 w 2077820"/>
                      <a:gd name="connsiteY3" fmla="*/ 1586752 h 1586752"/>
                      <a:gd name="connsiteX4" fmla="*/ 0 w 2077820"/>
                      <a:gd name="connsiteY4" fmla="*/ 224117 h 1586752"/>
                      <a:gd name="connsiteX0" fmla="*/ 0 w 2077820"/>
                      <a:gd name="connsiteY0" fmla="*/ 224117 h 1586752"/>
                      <a:gd name="connsiteX1" fmla="*/ 2077820 w 2077820"/>
                      <a:gd name="connsiteY1" fmla="*/ 0 h 1586752"/>
                      <a:gd name="connsiteX2" fmla="*/ 2015067 w 2077820"/>
                      <a:gd name="connsiteY2" fmla="*/ 1586752 h 1586752"/>
                      <a:gd name="connsiteX3" fmla="*/ 0 w 2077820"/>
                      <a:gd name="connsiteY3" fmla="*/ 1586752 h 1586752"/>
                      <a:gd name="connsiteX4" fmla="*/ 0 w 2077820"/>
                      <a:gd name="connsiteY4" fmla="*/ 224117 h 1586752"/>
                      <a:gd name="connsiteX0" fmla="*/ 0 w 2015067"/>
                      <a:gd name="connsiteY0" fmla="*/ 246529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0 w 2015067"/>
                      <a:gd name="connsiteY4" fmla="*/ 246529 h 1609164"/>
                      <a:gd name="connsiteX0" fmla="*/ 0 w 2037479"/>
                      <a:gd name="connsiteY0" fmla="*/ 76200 h 1609164"/>
                      <a:gd name="connsiteX1" fmla="*/ 2024032 w 2037479"/>
                      <a:gd name="connsiteY1" fmla="*/ 0 h 1609164"/>
                      <a:gd name="connsiteX2" fmla="*/ 2037479 w 2037479"/>
                      <a:gd name="connsiteY2" fmla="*/ 1609164 h 1609164"/>
                      <a:gd name="connsiteX3" fmla="*/ 22412 w 2037479"/>
                      <a:gd name="connsiteY3" fmla="*/ 1609164 h 1609164"/>
                      <a:gd name="connsiteX4" fmla="*/ 0 w 2037479"/>
                      <a:gd name="connsiteY4" fmla="*/ 76200 h 1609164"/>
                      <a:gd name="connsiteX0" fmla="*/ 0 w 2037479"/>
                      <a:gd name="connsiteY0" fmla="*/ 76200 h 1609164"/>
                      <a:gd name="connsiteX1" fmla="*/ 2024032 w 2037479"/>
                      <a:gd name="connsiteY1" fmla="*/ 0 h 1609164"/>
                      <a:gd name="connsiteX2" fmla="*/ 2037479 w 2037479"/>
                      <a:gd name="connsiteY2" fmla="*/ 1609164 h 1609164"/>
                      <a:gd name="connsiteX3" fmla="*/ 22412 w 2037479"/>
                      <a:gd name="connsiteY3" fmla="*/ 1609164 h 1609164"/>
                      <a:gd name="connsiteX4" fmla="*/ 0 w 2037479"/>
                      <a:gd name="connsiteY4" fmla="*/ 7620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6894 w 2006103"/>
                      <a:gd name="connsiteY0" fmla="*/ 17930 h 1878474"/>
                      <a:gd name="connsiteX1" fmla="*/ 2006103 w 2006103"/>
                      <a:gd name="connsiteY1" fmla="*/ 0 h 1878474"/>
                      <a:gd name="connsiteX2" fmla="*/ 1988174 w 2006103"/>
                      <a:gd name="connsiteY2" fmla="*/ 1851211 h 1878474"/>
                      <a:gd name="connsiteX3" fmla="*/ 0 w 2006103"/>
                      <a:gd name="connsiteY3" fmla="*/ 1869141 h 1878474"/>
                      <a:gd name="connsiteX4" fmla="*/ 26894 w 2006103"/>
                      <a:gd name="connsiteY4" fmla="*/ 17930 h 1878474"/>
                      <a:gd name="connsiteX0" fmla="*/ 26894 w 2006103"/>
                      <a:gd name="connsiteY0" fmla="*/ 17930 h 1869141"/>
                      <a:gd name="connsiteX1" fmla="*/ 2006103 w 2006103"/>
                      <a:gd name="connsiteY1" fmla="*/ 0 h 1869141"/>
                      <a:gd name="connsiteX2" fmla="*/ 1988174 w 2006103"/>
                      <a:gd name="connsiteY2" fmla="*/ 1851211 h 1869141"/>
                      <a:gd name="connsiteX3" fmla="*/ 0 w 2006103"/>
                      <a:gd name="connsiteY3" fmla="*/ 1869141 h 1869141"/>
                      <a:gd name="connsiteX4" fmla="*/ 26894 w 2006103"/>
                      <a:gd name="connsiteY4" fmla="*/ 17930 h 1869141"/>
                      <a:gd name="connsiteX0" fmla="*/ 26894 w 2006103"/>
                      <a:gd name="connsiteY0" fmla="*/ 17930 h 1869141"/>
                      <a:gd name="connsiteX1" fmla="*/ 2006103 w 2006103"/>
                      <a:gd name="connsiteY1" fmla="*/ 0 h 1869141"/>
                      <a:gd name="connsiteX2" fmla="*/ 1988174 w 2006103"/>
                      <a:gd name="connsiteY2" fmla="*/ 1851211 h 1869141"/>
                      <a:gd name="connsiteX3" fmla="*/ 0 w 2006103"/>
                      <a:gd name="connsiteY3" fmla="*/ 1869141 h 1869141"/>
                      <a:gd name="connsiteX4" fmla="*/ 26894 w 2006103"/>
                      <a:gd name="connsiteY4" fmla="*/ 17930 h 1869141"/>
                      <a:gd name="connsiteX0" fmla="*/ 26894 w 2006103"/>
                      <a:gd name="connsiteY0" fmla="*/ 21063 h 1872274"/>
                      <a:gd name="connsiteX1" fmla="*/ 2006103 w 2006103"/>
                      <a:gd name="connsiteY1" fmla="*/ 0 h 1872274"/>
                      <a:gd name="connsiteX2" fmla="*/ 1988174 w 2006103"/>
                      <a:gd name="connsiteY2" fmla="*/ 1854344 h 1872274"/>
                      <a:gd name="connsiteX3" fmla="*/ 0 w 2006103"/>
                      <a:gd name="connsiteY3" fmla="*/ 1872274 h 1872274"/>
                      <a:gd name="connsiteX4" fmla="*/ 26894 w 2006103"/>
                      <a:gd name="connsiteY4" fmla="*/ 21063 h 1872274"/>
                      <a:gd name="connsiteX0" fmla="*/ 26894 w 2006103"/>
                      <a:gd name="connsiteY0" fmla="*/ 21063 h 1872274"/>
                      <a:gd name="connsiteX1" fmla="*/ 2006103 w 2006103"/>
                      <a:gd name="connsiteY1" fmla="*/ 0 h 1872274"/>
                      <a:gd name="connsiteX2" fmla="*/ 1988174 w 2006103"/>
                      <a:gd name="connsiteY2" fmla="*/ 1854344 h 1872274"/>
                      <a:gd name="connsiteX3" fmla="*/ 0 w 2006103"/>
                      <a:gd name="connsiteY3" fmla="*/ 1872274 h 1872274"/>
                      <a:gd name="connsiteX4" fmla="*/ 26894 w 2006103"/>
                      <a:gd name="connsiteY4" fmla="*/ 21063 h 1872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6103" h="1872274">
                        <a:moveTo>
                          <a:pt x="26894" y="21063"/>
                        </a:moveTo>
                        <a:cubicBezTo>
                          <a:pt x="558697" y="265517"/>
                          <a:pt x="1300049" y="397435"/>
                          <a:pt x="2006103" y="0"/>
                        </a:cubicBezTo>
                        <a:lnTo>
                          <a:pt x="1988174" y="1854344"/>
                        </a:lnTo>
                        <a:cubicBezTo>
                          <a:pt x="1421073" y="1473344"/>
                          <a:pt x="459524" y="1554026"/>
                          <a:pt x="0" y="1872274"/>
                        </a:cubicBezTo>
                        <a:lnTo>
                          <a:pt x="26894" y="210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392" name="תיבת טקסט 391">
                  <a:extLst>
                    <a:ext uri="{FF2B5EF4-FFF2-40B4-BE49-F238E27FC236}">
                      <a16:creationId xmlns:a16="http://schemas.microsoft.com/office/drawing/2014/main" id="{FA089950-4063-F385-FD4F-27B9DE026C02}"/>
                    </a:ext>
                  </a:extLst>
                </p:cNvPr>
                <p:cNvSpPr txBox="1"/>
                <p:nvPr/>
              </p:nvSpPr>
              <p:spPr>
                <a:xfrm>
                  <a:off x="3108941" y="792438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sp>
              <p:nvSpPr>
                <p:cNvPr id="393" name="תיבת טקסט 392">
                  <a:extLst>
                    <a:ext uri="{FF2B5EF4-FFF2-40B4-BE49-F238E27FC236}">
                      <a16:creationId xmlns:a16="http://schemas.microsoft.com/office/drawing/2014/main" id="{169FF3A8-CDB2-D80C-50E4-5194F253A449}"/>
                    </a:ext>
                  </a:extLst>
                </p:cNvPr>
                <p:cNvSpPr txBox="1"/>
                <p:nvPr/>
              </p:nvSpPr>
              <p:spPr>
                <a:xfrm>
                  <a:off x="3295463" y="3107600"/>
                  <a:ext cx="1148072" cy="2616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100" spc="-10" dirty="0">
                      <a:solidFill>
                        <a:srgbClr val="01BBD6"/>
                      </a:solidFill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הַמַּתָּנָה שֶׁל:</a:t>
                  </a:r>
                </a:p>
              </p:txBody>
            </p:sp>
            <p:cxnSp>
              <p:nvCxnSpPr>
                <p:cNvPr id="394" name="מחבר ישר 393">
                  <a:extLst>
                    <a:ext uri="{FF2B5EF4-FFF2-40B4-BE49-F238E27FC236}">
                      <a16:creationId xmlns:a16="http://schemas.microsoft.com/office/drawing/2014/main" id="{28B4ED5C-4906-5E5E-E01F-A4F416A6AF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29499" y="3494465"/>
                  <a:ext cx="1080000" cy="0"/>
                </a:xfrm>
                <a:prstGeom prst="line">
                  <a:avLst/>
                </a:prstGeom>
                <a:ln w="19050">
                  <a:solidFill>
                    <a:srgbClr val="01BB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5" name="תיבת טקסט 394">
                  <a:extLst>
                    <a:ext uri="{FF2B5EF4-FFF2-40B4-BE49-F238E27FC236}">
                      <a16:creationId xmlns:a16="http://schemas.microsoft.com/office/drawing/2014/main" id="{1EA7DE7A-12DB-707E-42F9-EDD945E6BCF9}"/>
                    </a:ext>
                  </a:extLst>
                </p:cNvPr>
                <p:cNvSpPr txBox="1"/>
                <p:nvPr/>
              </p:nvSpPr>
              <p:spPr>
                <a:xfrm>
                  <a:off x="2693842" y="1574639"/>
                  <a:ext cx="2351314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 וּפָרְטוּ כֵּיצַד קִיַּמְתֶּם אוֹתָהּ (כַּמָּה שׁוּרוֹת תַּנְיָא / אֵיזוֹ שִׂיחָה לְמַדְתֶּם...)</a:t>
                  </a:r>
                </a:p>
              </p:txBody>
            </p:sp>
            <p:grpSp>
              <p:nvGrpSpPr>
                <p:cNvPr id="396" name="קבוצה 395">
                  <a:extLst>
                    <a:ext uri="{FF2B5EF4-FFF2-40B4-BE49-F238E27FC236}">
                      <a16:creationId xmlns:a16="http://schemas.microsoft.com/office/drawing/2014/main" id="{F8E07E9E-436B-7D54-B23F-794CC7584772}"/>
                    </a:ext>
                  </a:extLst>
                </p:cNvPr>
                <p:cNvGrpSpPr/>
                <p:nvPr/>
              </p:nvGrpSpPr>
              <p:grpSpPr>
                <a:xfrm>
                  <a:off x="2872662" y="2604657"/>
                  <a:ext cx="1656000" cy="180000"/>
                  <a:chOff x="3008728" y="2643665"/>
                  <a:chExt cx="1428538" cy="136936"/>
                </a:xfrm>
              </p:grpSpPr>
              <p:sp>
                <p:nvSpPr>
                  <p:cNvPr id="413" name="מלבן 412">
                    <a:extLst>
                      <a:ext uri="{FF2B5EF4-FFF2-40B4-BE49-F238E27FC236}">
                        <a16:creationId xmlns:a16="http://schemas.microsoft.com/office/drawing/2014/main" id="{7833466E-92DE-6C33-A037-9DCE66DF12A5}"/>
                      </a:ext>
                    </a:extLst>
                  </p:cNvPr>
                  <p:cNvSpPr/>
                  <p:nvPr/>
                </p:nvSpPr>
                <p:spPr>
                  <a:xfrm>
                    <a:off x="3020410" y="2655379"/>
                    <a:ext cx="1416856" cy="12522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414" name="מלבן 413">
                    <a:extLst>
                      <a:ext uri="{FF2B5EF4-FFF2-40B4-BE49-F238E27FC236}">
                        <a16:creationId xmlns:a16="http://schemas.microsoft.com/office/drawing/2014/main" id="{E86AC6F3-FDBB-4045-2959-26827937C697}"/>
                      </a:ext>
                    </a:extLst>
                  </p:cNvPr>
                  <p:cNvSpPr/>
                  <p:nvPr/>
                </p:nvSpPr>
                <p:spPr>
                  <a:xfrm>
                    <a:off x="3008728" y="2643665"/>
                    <a:ext cx="1416856" cy="12522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397" name="תיבת טקסט 396">
                  <a:extLst>
                    <a:ext uri="{FF2B5EF4-FFF2-40B4-BE49-F238E27FC236}">
                      <a16:creationId xmlns:a16="http://schemas.microsoft.com/office/drawing/2014/main" id="{88995ACF-3B21-EF92-E800-451244BFEFA1}"/>
                    </a:ext>
                  </a:extLst>
                </p:cNvPr>
                <p:cNvSpPr txBox="1"/>
                <p:nvPr/>
              </p:nvSpPr>
              <p:spPr>
                <a:xfrm>
                  <a:off x="4457362" y="2561489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398" name="תיבת טקסט 397">
                  <a:extLst>
                    <a:ext uri="{FF2B5EF4-FFF2-40B4-BE49-F238E27FC236}">
                      <a16:creationId xmlns:a16="http://schemas.microsoft.com/office/drawing/2014/main" id="{17591C6A-863A-A8BB-CA86-F2408BDDBBBC}"/>
                    </a:ext>
                  </a:extLst>
                </p:cNvPr>
                <p:cNvSpPr txBox="1"/>
                <p:nvPr/>
              </p:nvSpPr>
              <p:spPr>
                <a:xfrm>
                  <a:off x="4997928" y="696292"/>
                  <a:ext cx="354330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grpSp>
              <p:nvGrpSpPr>
                <p:cNvPr id="399" name="קבוצה 398">
                  <a:extLst>
                    <a:ext uri="{FF2B5EF4-FFF2-40B4-BE49-F238E27FC236}">
                      <a16:creationId xmlns:a16="http://schemas.microsoft.com/office/drawing/2014/main" id="{A59C16C8-EB86-F66C-448D-48AC79CF9F55}"/>
                    </a:ext>
                  </a:extLst>
                </p:cNvPr>
                <p:cNvGrpSpPr/>
                <p:nvPr/>
              </p:nvGrpSpPr>
              <p:grpSpPr>
                <a:xfrm>
                  <a:off x="2876320" y="1862713"/>
                  <a:ext cx="1685980" cy="751937"/>
                  <a:chOff x="2865434" y="1862713"/>
                  <a:chExt cx="1685980" cy="751937"/>
                </a:xfrm>
              </p:grpSpPr>
              <p:sp>
                <p:nvSpPr>
                  <p:cNvPr id="400" name="תיבת טקסט 399">
                    <a:extLst>
                      <a:ext uri="{FF2B5EF4-FFF2-40B4-BE49-F238E27FC236}">
                        <a16:creationId xmlns:a16="http://schemas.microsoft.com/office/drawing/2014/main" id="{87A2D564-3449-FB94-EC40-237FE14DB121}"/>
                      </a:ext>
                    </a:extLst>
                  </p:cNvPr>
                  <p:cNvSpPr txBox="1"/>
                  <p:nvPr/>
                </p:nvSpPr>
                <p:spPr>
                  <a:xfrm>
                    <a:off x="2865434" y="1862713"/>
                    <a:ext cx="1604749" cy="75193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שִׁנּון תַּנְיָא בְּעַל פֶּה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לִמּוּד שִׂיחָה שֶׁל הָרַבִּי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מִבְצַע אוֹת בְּסֵפֶר תּוֹרָה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אַחֵר: ________________</a:t>
                    </a:r>
                  </a:p>
                </p:txBody>
              </p:sp>
              <p:grpSp>
                <p:nvGrpSpPr>
                  <p:cNvPr id="401" name="קבוצה 400">
                    <a:extLst>
                      <a:ext uri="{FF2B5EF4-FFF2-40B4-BE49-F238E27FC236}">
                        <a16:creationId xmlns:a16="http://schemas.microsoft.com/office/drawing/2014/main" id="{B0EC74AD-2714-26FF-9858-A36E5F9751A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1933869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11" name="מלבן 410">
                      <a:extLst>
                        <a:ext uri="{FF2B5EF4-FFF2-40B4-BE49-F238E27FC236}">
                          <a16:creationId xmlns:a16="http://schemas.microsoft.com/office/drawing/2014/main" id="{C88F1F3B-398D-D52F-0021-802FD66FA9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dirty="0"/>
                    </a:p>
                  </p:txBody>
                </p:sp>
                <p:sp>
                  <p:nvSpPr>
                    <p:cNvPr id="412" name="מלבן 411">
                      <a:extLst>
                        <a:ext uri="{FF2B5EF4-FFF2-40B4-BE49-F238E27FC236}">
                          <a16:creationId xmlns:a16="http://schemas.microsoft.com/office/drawing/2014/main" id="{C6B13C87-C188-D3A2-CABF-0A8A464CAE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02" name="קבוצה 401">
                    <a:extLst>
                      <a:ext uri="{FF2B5EF4-FFF2-40B4-BE49-F238E27FC236}">
                        <a16:creationId xmlns:a16="http://schemas.microsoft.com/office/drawing/2014/main" id="{146AC09B-7962-60DA-624F-E20638A4664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100027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09" name="מלבן 408">
                      <a:extLst>
                        <a:ext uri="{FF2B5EF4-FFF2-40B4-BE49-F238E27FC236}">
                          <a16:creationId xmlns:a16="http://schemas.microsoft.com/office/drawing/2014/main" id="{6DAE2437-19A9-4E6B-6F0E-3E5A98FDBF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10" name="מלבן 409">
                      <a:extLst>
                        <a:ext uri="{FF2B5EF4-FFF2-40B4-BE49-F238E27FC236}">
                          <a16:creationId xmlns:a16="http://schemas.microsoft.com/office/drawing/2014/main" id="{B55CCA60-5B62-05AB-A726-D380E1DA6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03" name="קבוצה 402">
                    <a:extLst>
                      <a:ext uri="{FF2B5EF4-FFF2-40B4-BE49-F238E27FC236}">
                        <a16:creationId xmlns:a16="http://schemas.microsoft.com/office/drawing/2014/main" id="{3900CE0F-6B54-FE96-7226-C8F911B7042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266185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07" name="מלבן 406">
                      <a:extLst>
                        <a:ext uri="{FF2B5EF4-FFF2-40B4-BE49-F238E27FC236}">
                          <a16:creationId xmlns:a16="http://schemas.microsoft.com/office/drawing/2014/main" id="{CB55DA80-EB3C-302A-B2E6-4F8A206F9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08" name="מלבן 407">
                      <a:extLst>
                        <a:ext uri="{FF2B5EF4-FFF2-40B4-BE49-F238E27FC236}">
                          <a16:creationId xmlns:a16="http://schemas.microsoft.com/office/drawing/2014/main" id="{97875363-8FF3-5BC8-9326-CFA629C42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04" name="קבוצה 403">
                    <a:extLst>
                      <a:ext uri="{FF2B5EF4-FFF2-40B4-BE49-F238E27FC236}">
                        <a16:creationId xmlns:a16="http://schemas.microsoft.com/office/drawing/2014/main" id="{7E7CE112-6A12-A8AC-7CDC-8665587D2D5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432344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05" name="מלבן 404">
                      <a:extLst>
                        <a:ext uri="{FF2B5EF4-FFF2-40B4-BE49-F238E27FC236}">
                          <a16:creationId xmlns:a16="http://schemas.microsoft.com/office/drawing/2014/main" id="{36B01B62-DCB7-2B41-B843-EA92514546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06" name="מלבן 405">
                      <a:extLst>
                        <a:ext uri="{FF2B5EF4-FFF2-40B4-BE49-F238E27FC236}">
                          <a16:creationId xmlns:a16="http://schemas.microsoft.com/office/drawing/2014/main" id="{961B1CAC-3956-F940-3FCF-AE50226042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</p:grpSp>
          </p:grpSp>
          <p:pic>
            <p:nvPicPr>
              <p:cNvPr id="390" name="תמונה 389" descr="תמונה שמכילה טקסט&#10;&#10;התיאור נוצר באופן אוטומטי">
                <a:extLst>
                  <a:ext uri="{FF2B5EF4-FFF2-40B4-BE49-F238E27FC236}">
                    <a16:creationId xmlns:a16="http://schemas.microsoft.com/office/drawing/2014/main" id="{E766A4E8-920E-9EE3-0AA1-3D9B57DDA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7384" y="2999264"/>
                <a:ext cx="353514" cy="216000"/>
              </a:xfrm>
              <a:prstGeom prst="rect">
                <a:avLst/>
              </a:prstGeom>
            </p:spPr>
          </p:pic>
        </p:grpSp>
      </p:grpSp>
      <p:grpSp>
        <p:nvGrpSpPr>
          <p:cNvPr id="445" name="קבוצה 444">
            <a:extLst>
              <a:ext uri="{FF2B5EF4-FFF2-40B4-BE49-F238E27FC236}">
                <a16:creationId xmlns:a16="http://schemas.microsoft.com/office/drawing/2014/main" id="{A84C6817-4C1B-E619-C901-644C887E6B50}"/>
              </a:ext>
            </a:extLst>
          </p:cNvPr>
          <p:cNvGrpSpPr/>
          <p:nvPr/>
        </p:nvGrpSpPr>
        <p:grpSpPr>
          <a:xfrm>
            <a:off x="715013" y="6883309"/>
            <a:ext cx="6129649" cy="3060000"/>
            <a:chOff x="717266" y="801503"/>
            <a:chExt cx="6129649" cy="3060000"/>
          </a:xfrm>
        </p:grpSpPr>
        <p:grpSp>
          <p:nvGrpSpPr>
            <p:cNvPr id="446" name="קבוצה 445">
              <a:extLst>
                <a:ext uri="{FF2B5EF4-FFF2-40B4-BE49-F238E27FC236}">
                  <a16:creationId xmlns:a16="http://schemas.microsoft.com/office/drawing/2014/main" id="{33BB056C-1AB5-D609-5EE2-A1771D1256F5}"/>
                </a:ext>
              </a:extLst>
            </p:cNvPr>
            <p:cNvGrpSpPr/>
            <p:nvPr/>
          </p:nvGrpSpPr>
          <p:grpSpPr>
            <a:xfrm>
              <a:off x="3786915" y="801503"/>
              <a:ext cx="3060000" cy="3060000"/>
              <a:chOff x="3784141" y="746568"/>
              <a:chExt cx="3060000" cy="3060000"/>
            </a:xfrm>
          </p:grpSpPr>
          <p:grpSp>
            <p:nvGrpSpPr>
              <p:cNvPr id="476" name="קבוצה 475">
                <a:extLst>
                  <a:ext uri="{FF2B5EF4-FFF2-40B4-BE49-F238E27FC236}">
                    <a16:creationId xmlns:a16="http://schemas.microsoft.com/office/drawing/2014/main" id="{A39EF2AC-AD83-426F-9B07-1999DF7C1C8C}"/>
                  </a:ext>
                </a:extLst>
              </p:cNvPr>
              <p:cNvGrpSpPr/>
              <p:nvPr/>
            </p:nvGrpSpPr>
            <p:grpSpPr>
              <a:xfrm>
                <a:off x="3784141" y="746568"/>
                <a:ext cx="3060000" cy="3060000"/>
                <a:chOff x="2339499" y="675866"/>
                <a:chExt cx="3060000" cy="3060000"/>
              </a:xfrm>
            </p:grpSpPr>
            <p:grpSp>
              <p:nvGrpSpPr>
                <p:cNvPr id="478" name="קבוצה 477">
                  <a:extLst>
                    <a:ext uri="{FF2B5EF4-FFF2-40B4-BE49-F238E27FC236}">
                      <a16:creationId xmlns:a16="http://schemas.microsoft.com/office/drawing/2014/main" id="{9716B005-0C96-CFD0-BEE9-5C03B81DE96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339499" y="675866"/>
                  <a:ext cx="3060000" cy="3060000"/>
                  <a:chOff x="1695002" y="2618133"/>
                  <a:chExt cx="3598172" cy="3598170"/>
                </a:xfrm>
              </p:grpSpPr>
              <p:pic>
                <p:nvPicPr>
                  <p:cNvPr id="502" name="תמונה 501">
                    <a:extLst>
                      <a:ext uri="{FF2B5EF4-FFF2-40B4-BE49-F238E27FC236}">
                        <a16:creationId xmlns:a16="http://schemas.microsoft.com/office/drawing/2014/main" id="{3FDE2057-08DD-C5CE-E56B-0B8134B3207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95002" y="2618133"/>
                    <a:ext cx="3598172" cy="3598170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  <p:sp>
                <p:nvSpPr>
                  <p:cNvPr id="503" name="מלבן 12">
                    <a:extLst>
                      <a:ext uri="{FF2B5EF4-FFF2-40B4-BE49-F238E27FC236}">
                        <a16:creationId xmlns:a16="http://schemas.microsoft.com/office/drawing/2014/main" id="{9C340151-C90D-05A4-09C8-E3034CF0DC0B}"/>
                      </a:ext>
                    </a:extLst>
                  </p:cNvPr>
                  <p:cNvSpPr/>
                  <p:nvPr/>
                </p:nvSpPr>
                <p:spPr>
                  <a:xfrm>
                    <a:off x="2482069" y="3477232"/>
                    <a:ext cx="2006103" cy="1897110"/>
                  </a:xfrm>
                  <a:custGeom>
                    <a:avLst/>
                    <a:gdLst>
                      <a:gd name="connsiteX0" fmla="*/ 0 w 2015067"/>
                      <a:gd name="connsiteY0" fmla="*/ 0 h 1362635"/>
                      <a:gd name="connsiteX1" fmla="*/ 2015067 w 2015067"/>
                      <a:gd name="connsiteY1" fmla="*/ 0 h 1362635"/>
                      <a:gd name="connsiteX2" fmla="*/ 2015067 w 2015067"/>
                      <a:gd name="connsiteY2" fmla="*/ 1362635 h 1362635"/>
                      <a:gd name="connsiteX3" fmla="*/ 0 w 2015067"/>
                      <a:gd name="connsiteY3" fmla="*/ 1362635 h 1362635"/>
                      <a:gd name="connsiteX4" fmla="*/ 0 w 2015067"/>
                      <a:gd name="connsiteY4" fmla="*/ 0 h 1362635"/>
                      <a:gd name="connsiteX0" fmla="*/ 0 w 2077820"/>
                      <a:gd name="connsiteY0" fmla="*/ 224117 h 1586752"/>
                      <a:gd name="connsiteX1" fmla="*/ 2077820 w 2077820"/>
                      <a:gd name="connsiteY1" fmla="*/ 0 h 1586752"/>
                      <a:gd name="connsiteX2" fmla="*/ 2015067 w 2077820"/>
                      <a:gd name="connsiteY2" fmla="*/ 1586752 h 1586752"/>
                      <a:gd name="connsiteX3" fmla="*/ 0 w 2077820"/>
                      <a:gd name="connsiteY3" fmla="*/ 1586752 h 1586752"/>
                      <a:gd name="connsiteX4" fmla="*/ 0 w 2077820"/>
                      <a:gd name="connsiteY4" fmla="*/ 224117 h 1586752"/>
                      <a:gd name="connsiteX0" fmla="*/ 0 w 2077820"/>
                      <a:gd name="connsiteY0" fmla="*/ 224117 h 1586752"/>
                      <a:gd name="connsiteX1" fmla="*/ 2077820 w 2077820"/>
                      <a:gd name="connsiteY1" fmla="*/ 0 h 1586752"/>
                      <a:gd name="connsiteX2" fmla="*/ 2015067 w 2077820"/>
                      <a:gd name="connsiteY2" fmla="*/ 1586752 h 1586752"/>
                      <a:gd name="connsiteX3" fmla="*/ 0 w 2077820"/>
                      <a:gd name="connsiteY3" fmla="*/ 1586752 h 1586752"/>
                      <a:gd name="connsiteX4" fmla="*/ 0 w 2077820"/>
                      <a:gd name="connsiteY4" fmla="*/ 224117 h 1586752"/>
                      <a:gd name="connsiteX0" fmla="*/ 0 w 2015067"/>
                      <a:gd name="connsiteY0" fmla="*/ 246529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0 w 2015067"/>
                      <a:gd name="connsiteY4" fmla="*/ 246529 h 1609164"/>
                      <a:gd name="connsiteX0" fmla="*/ 0 w 2037479"/>
                      <a:gd name="connsiteY0" fmla="*/ 76200 h 1609164"/>
                      <a:gd name="connsiteX1" fmla="*/ 2024032 w 2037479"/>
                      <a:gd name="connsiteY1" fmla="*/ 0 h 1609164"/>
                      <a:gd name="connsiteX2" fmla="*/ 2037479 w 2037479"/>
                      <a:gd name="connsiteY2" fmla="*/ 1609164 h 1609164"/>
                      <a:gd name="connsiteX3" fmla="*/ 22412 w 2037479"/>
                      <a:gd name="connsiteY3" fmla="*/ 1609164 h 1609164"/>
                      <a:gd name="connsiteX4" fmla="*/ 0 w 2037479"/>
                      <a:gd name="connsiteY4" fmla="*/ 76200 h 1609164"/>
                      <a:gd name="connsiteX0" fmla="*/ 0 w 2037479"/>
                      <a:gd name="connsiteY0" fmla="*/ 76200 h 1609164"/>
                      <a:gd name="connsiteX1" fmla="*/ 2024032 w 2037479"/>
                      <a:gd name="connsiteY1" fmla="*/ 0 h 1609164"/>
                      <a:gd name="connsiteX2" fmla="*/ 2037479 w 2037479"/>
                      <a:gd name="connsiteY2" fmla="*/ 1609164 h 1609164"/>
                      <a:gd name="connsiteX3" fmla="*/ 22412 w 2037479"/>
                      <a:gd name="connsiteY3" fmla="*/ 1609164 h 1609164"/>
                      <a:gd name="connsiteX4" fmla="*/ 0 w 2037479"/>
                      <a:gd name="connsiteY4" fmla="*/ 7620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6894 w 2006103"/>
                      <a:gd name="connsiteY0" fmla="*/ 17930 h 1878474"/>
                      <a:gd name="connsiteX1" fmla="*/ 2006103 w 2006103"/>
                      <a:gd name="connsiteY1" fmla="*/ 0 h 1878474"/>
                      <a:gd name="connsiteX2" fmla="*/ 1988174 w 2006103"/>
                      <a:gd name="connsiteY2" fmla="*/ 1851211 h 1878474"/>
                      <a:gd name="connsiteX3" fmla="*/ 0 w 2006103"/>
                      <a:gd name="connsiteY3" fmla="*/ 1869141 h 1878474"/>
                      <a:gd name="connsiteX4" fmla="*/ 26894 w 2006103"/>
                      <a:gd name="connsiteY4" fmla="*/ 17930 h 1878474"/>
                      <a:gd name="connsiteX0" fmla="*/ 26894 w 2006103"/>
                      <a:gd name="connsiteY0" fmla="*/ 17930 h 1869141"/>
                      <a:gd name="connsiteX1" fmla="*/ 2006103 w 2006103"/>
                      <a:gd name="connsiteY1" fmla="*/ 0 h 1869141"/>
                      <a:gd name="connsiteX2" fmla="*/ 1988174 w 2006103"/>
                      <a:gd name="connsiteY2" fmla="*/ 1851211 h 1869141"/>
                      <a:gd name="connsiteX3" fmla="*/ 0 w 2006103"/>
                      <a:gd name="connsiteY3" fmla="*/ 1869141 h 1869141"/>
                      <a:gd name="connsiteX4" fmla="*/ 26894 w 2006103"/>
                      <a:gd name="connsiteY4" fmla="*/ 17930 h 1869141"/>
                      <a:gd name="connsiteX0" fmla="*/ 26894 w 2006103"/>
                      <a:gd name="connsiteY0" fmla="*/ 17930 h 1869141"/>
                      <a:gd name="connsiteX1" fmla="*/ 2006103 w 2006103"/>
                      <a:gd name="connsiteY1" fmla="*/ 0 h 1869141"/>
                      <a:gd name="connsiteX2" fmla="*/ 1988174 w 2006103"/>
                      <a:gd name="connsiteY2" fmla="*/ 1851211 h 1869141"/>
                      <a:gd name="connsiteX3" fmla="*/ 0 w 2006103"/>
                      <a:gd name="connsiteY3" fmla="*/ 1869141 h 1869141"/>
                      <a:gd name="connsiteX4" fmla="*/ 26894 w 2006103"/>
                      <a:gd name="connsiteY4" fmla="*/ 17930 h 1869141"/>
                      <a:gd name="connsiteX0" fmla="*/ 26894 w 2006103"/>
                      <a:gd name="connsiteY0" fmla="*/ 21063 h 1872274"/>
                      <a:gd name="connsiteX1" fmla="*/ 2006103 w 2006103"/>
                      <a:gd name="connsiteY1" fmla="*/ 0 h 1872274"/>
                      <a:gd name="connsiteX2" fmla="*/ 1988174 w 2006103"/>
                      <a:gd name="connsiteY2" fmla="*/ 1854344 h 1872274"/>
                      <a:gd name="connsiteX3" fmla="*/ 0 w 2006103"/>
                      <a:gd name="connsiteY3" fmla="*/ 1872274 h 1872274"/>
                      <a:gd name="connsiteX4" fmla="*/ 26894 w 2006103"/>
                      <a:gd name="connsiteY4" fmla="*/ 21063 h 1872274"/>
                      <a:gd name="connsiteX0" fmla="*/ 26894 w 2006103"/>
                      <a:gd name="connsiteY0" fmla="*/ 21063 h 1872274"/>
                      <a:gd name="connsiteX1" fmla="*/ 2006103 w 2006103"/>
                      <a:gd name="connsiteY1" fmla="*/ 0 h 1872274"/>
                      <a:gd name="connsiteX2" fmla="*/ 1988174 w 2006103"/>
                      <a:gd name="connsiteY2" fmla="*/ 1854344 h 1872274"/>
                      <a:gd name="connsiteX3" fmla="*/ 0 w 2006103"/>
                      <a:gd name="connsiteY3" fmla="*/ 1872274 h 1872274"/>
                      <a:gd name="connsiteX4" fmla="*/ 26894 w 2006103"/>
                      <a:gd name="connsiteY4" fmla="*/ 21063 h 1872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6103" h="1872274">
                        <a:moveTo>
                          <a:pt x="26894" y="21063"/>
                        </a:moveTo>
                        <a:cubicBezTo>
                          <a:pt x="558697" y="265517"/>
                          <a:pt x="1300049" y="397435"/>
                          <a:pt x="2006103" y="0"/>
                        </a:cubicBezTo>
                        <a:lnTo>
                          <a:pt x="1988174" y="1854344"/>
                        </a:lnTo>
                        <a:cubicBezTo>
                          <a:pt x="1421073" y="1473344"/>
                          <a:pt x="459524" y="1554026"/>
                          <a:pt x="0" y="1872274"/>
                        </a:cubicBezTo>
                        <a:lnTo>
                          <a:pt x="26894" y="210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479" name="תיבת טקסט 478">
                  <a:extLst>
                    <a:ext uri="{FF2B5EF4-FFF2-40B4-BE49-F238E27FC236}">
                      <a16:creationId xmlns:a16="http://schemas.microsoft.com/office/drawing/2014/main" id="{A0F5484B-AE47-B116-44CD-B3E3E29C1DBE}"/>
                    </a:ext>
                  </a:extLst>
                </p:cNvPr>
                <p:cNvSpPr txBox="1"/>
                <p:nvPr/>
              </p:nvSpPr>
              <p:spPr>
                <a:xfrm>
                  <a:off x="3108941" y="792438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sp>
              <p:nvSpPr>
                <p:cNvPr id="480" name="תיבת טקסט 479">
                  <a:extLst>
                    <a:ext uri="{FF2B5EF4-FFF2-40B4-BE49-F238E27FC236}">
                      <a16:creationId xmlns:a16="http://schemas.microsoft.com/office/drawing/2014/main" id="{523C174D-BBEE-E953-DF0E-1E59CBB7B6E3}"/>
                    </a:ext>
                  </a:extLst>
                </p:cNvPr>
                <p:cNvSpPr txBox="1"/>
                <p:nvPr/>
              </p:nvSpPr>
              <p:spPr>
                <a:xfrm>
                  <a:off x="3295463" y="3107600"/>
                  <a:ext cx="1148072" cy="2616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100" spc="-10" dirty="0">
                      <a:solidFill>
                        <a:srgbClr val="01BBD6"/>
                      </a:solidFill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הַמַּתָּנָה שֶׁל:</a:t>
                  </a:r>
                </a:p>
              </p:txBody>
            </p:sp>
            <p:cxnSp>
              <p:nvCxnSpPr>
                <p:cNvPr id="481" name="מחבר ישר 480">
                  <a:extLst>
                    <a:ext uri="{FF2B5EF4-FFF2-40B4-BE49-F238E27FC236}">
                      <a16:creationId xmlns:a16="http://schemas.microsoft.com/office/drawing/2014/main" id="{405C5B9C-118F-DA32-2490-D35BDA5E1B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29499" y="3494465"/>
                  <a:ext cx="1080000" cy="0"/>
                </a:xfrm>
                <a:prstGeom prst="line">
                  <a:avLst/>
                </a:prstGeom>
                <a:ln w="19050">
                  <a:solidFill>
                    <a:srgbClr val="01BB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2" name="תיבת טקסט 481">
                  <a:extLst>
                    <a:ext uri="{FF2B5EF4-FFF2-40B4-BE49-F238E27FC236}">
                      <a16:creationId xmlns:a16="http://schemas.microsoft.com/office/drawing/2014/main" id="{78072146-90A7-D7E6-F5F5-D70DFCBAF90F}"/>
                    </a:ext>
                  </a:extLst>
                </p:cNvPr>
                <p:cNvSpPr txBox="1"/>
                <p:nvPr/>
              </p:nvSpPr>
              <p:spPr>
                <a:xfrm>
                  <a:off x="2693842" y="1574639"/>
                  <a:ext cx="2351314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 וּפָרְטוּ כֵּיצַד קִיַּמְתֶּם אוֹתָהּ (כַּמָּה שׁוּרוֹת תַּנְיָא / אֵיזוֹ שִׂיחָה לְמַדְתֶּם...)</a:t>
                  </a:r>
                </a:p>
              </p:txBody>
            </p:sp>
            <p:grpSp>
              <p:nvGrpSpPr>
                <p:cNvPr id="483" name="קבוצה 482">
                  <a:extLst>
                    <a:ext uri="{FF2B5EF4-FFF2-40B4-BE49-F238E27FC236}">
                      <a16:creationId xmlns:a16="http://schemas.microsoft.com/office/drawing/2014/main" id="{12977C43-F5C0-A297-D964-6ED866FD2F49}"/>
                    </a:ext>
                  </a:extLst>
                </p:cNvPr>
                <p:cNvGrpSpPr/>
                <p:nvPr/>
              </p:nvGrpSpPr>
              <p:grpSpPr>
                <a:xfrm>
                  <a:off x="2872662" y="2604657"/>
                  <a:ext cx="1656000" cy="180000"/>
                  <a:chOff x="3008728" y="2643665"/>
                  <a:chExt cx="1428538" cy="136936"/>
                </a:xfrm>
              </p:grpSpPr>
              <p:sp>
                <p:nvSpPr>
                  <p:cNvPr id="500" name="מלבן 499">
                    <a:extLst>
                      <a:ext uri="{FF2B5EF4-FFF2-40B4-BE49-F238E27FC236}">
                        <a16:creationId xmlns:a16="http://schemas.microsoft.com/office/drawing/2014/main" id="{928AFF55-CD7A-AEB1-04C3-5F7CDF6B594A}"/>
                      </a:ext>
                    </a:extLst>
                  </p:cNvPr>
                  <p:cNvSpPr/>
                  <p:nvPr/>
                </p:nvSpPr>
                <p:spPr>
                  <a:xfrm>
                    <a:off x="3020410" y="2655379"/>
                    <a:ext cx="1416856" cy="12522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01" name="מלבן 500">
                    <a:extLst>
                      <a:ext uri="{FF2B5EF4-FFF2-40B4-BE49-F238E27FC236}">
                        <a16:creationId xmlns:a16="http://schemas.microsoft.com/office/drawing/2014/main" id="{BCE574DC-20B8-134B-F357-D8777CBF50A3}"/>
                      </a:ext>
                    </a:extLst>
                  </p:cNvPr>
                  <p:cNvSpPr/>
                  <p:nvPr/>
                </p:nvSpPr>
                <p:spPr>
                  <a:xfrm>
                    <a:off x="3008728" y="2643665"/>
                    <a:ext cx="1416856" cy="12522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484" name="תיבת טקסט 483">
                  <a:extLst>
                    <a:ext uri="{FF2B5EF4-FFF2-40B4-BE49-F238E27FC236}">
                      <a16:creationId xmlns:a16="http://schemas.microsoft.com/office/drawing/2014/main" id="{B0D8AEE3-6D2C-ABB1-934D-E0BE1EB481CA}"/>
                    </a:ext>
                  </a:extLst>
                </p:cNvPr>
                <p:cNvSpPr txBox="1"/>
                <p:nvPr/>
              </p:nvSpPr>
              <p:spPr>
                <a:xfrm>
                  <a:off x="4457362" y="2561489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485" name="תיבת טקסט 484">
                  <a:extLst>
                    <a:ext uri="{FF2B5EF4-FFF2-40B4-BE49-F238E27FC236}">
                      <a16:creationId xmlns:a16="http://schemas.microsoft.com/office/drawing/2014/main" id="{19065832-D519-0D58-FFE8-D5AD89F495D8}"/>
                    </a:ext>
                  </a:extLst>
                </p:cNvPr>
                <p:cNvSpPr txBox="1"/>
                <p:nvPr/>
              </p:nvSpPr>
              <p:spPr>
                <a:xfrm>
                  <a:off x="4997928" y="696292"/>
                  <a:ext cx="354330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grpSp>
              <p:nvGrpSpPr>
                <p:cNvPr id="486" name="קבוצה 485">
                  <a:extLst>
                    <a:ext uri="{FF2B5EF4-FFF2-40B4-BE49-F238E27FC236}">
                      <a16:creationId xmlns:a16="http://schemas.microsoft.com/office/drawing/2014/main" id="{1171C4F0-BCD4-311C-E6E7-01FA7DA90D92}"/>
                    </a:ext>
                  </a:extLst>
                </p:cNvPr>
                <p:cNvGrpSpPr/>
                <p:nvPr/>
              </p:nvGrpSpPr>
              <p:grpSpPr>
                <a:xfrm>
                  <a:off x="2876320" y="1862713"/>
                  <a:ext cx="1685980" cy="751937"/>
                  <a:chOff x="2865434" y="1862713"/>
                  <a:chExt cx="1685980" cy="751937"/>
                </a:xfrm>
              </p:grpSpPr>
              <p:sp>
                <p:nvSpPr>
                  <p:cNvPr id="487" name="תיבת טקסט 486">
                    <a:extLst>
                      <a:ext uri="{FF2B5EF4-FFF2-40B4-BE49-F238E27FC236}">
                        <a16:creationId xmlns:a16="http://schemas.microsoft.com/office/drawing/2014/main" id="{2C48E31A-E868-E54B-8AC1-89DF1CCACA5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5434" y="1862713"/>
                    <a:ext cx="1604749" cy="75193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שִׁנּון תַּנְיָא בְּעַל פֶּה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לִמּוּד שִׂיחָה שֶׁל הָרַבִּי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מִבְצַע אוֹת בְּסֵפֶר תּוֹרָה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אַחֵר: ________________</a:t>
                    </a:r>
                  </a:p>
                </p:txBody>
              </p:sp>
              <p:grpSp>
                <p:nvGrpSpPr>
                  <p:cNvPr id="488" name="קבוצה 487">
                    <a:extLst>
                      <a:ext uri="{FF2B5EF4-FFF2-40B4-BE49-F238E27FC236}">
                        <a16:creationId xmlns:a16="http://schemas.microsoft.com/office/drawing/2014/main" id="{9B315759-AB2C-026F-6C61-F650DD5A2A0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1933869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98" name="מלבן 497">
                      <a:extLst>
                        <a:ext uri="{FF2B5EF4-FFF2-40B4-BE49-F238E27FC236}">
                          <a16:creationId xmlns:a16="http://schemas.microsoft.com/office/drawing/2014/main" id="{ECA5FFDC-1C60-4CC4-00E9-256546AC03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dirty="0"/>
                    </a:p>
                  </p:txBody>
                </p:sp>
                <p:sp>
                  <p:nvSpPr>
                    <p:cNvPr id="499" name="מלבן 498">
                      <a:extLst>
                        <a:ext uri="{FF2B5EF4-FFF2-40B4-BE49-F238E27FC236}">
                          <a16:creationId xmlns:a16="http://schemas.microsoft.com/office/drawing/2014/main" id="{BF5AF10B-71D6-5066-309E-272FE4A78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89" name="קבוצה 488">
                    <a:extLst>
                      <a:ext uri="{FF2B5EF4-FFF2-40B4-BE49-F238E27FC236}">
                        <a16:creationId xmlns:a16="http://schemas.microsoft.com/office/drawing/2014/main" id="{D1F945F0-056C-1A95-EC79-EFEA34EC492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100027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96" name="מלבן 495">
                      <a:extLst>
                        <a:ext uri="{FF2B5EF4-FFF2-40B4-BE49-F238E27FC236}">
                          <a16:creationId xmlns:a16="http://schemas.microsoft.com/office/drawing/2014/main" id="{A4632C56-B72D-9E5B-6805-91F0F877DD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97" name="מלבן 496">
                      <a:extLst>
                        <a:ext uri="{FF2B5EF4-FFF2-40B4-BE49-F238E27FC236}">
                          <a16:creationId xmlns:a16="http://schemas.microsoft.com/office/drawing/2014/main" id="{02BB9976-60D8-7574-4A5B-72462C646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90" name="קבוצה 489">
                    <a:extLst>
                      <a:ext uri="{FF2B5EF4-FFF2-40B4-BE49-F238E27FC236}">
                        <a16:creationId xmlns:a16="http://schemas.microsoft.com/office/drawing/2014/main" id="{384929D7-C1D4-DACF-FCA9-85E07BB083C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266185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94" name="מלבן 493">
                      <a:extLst>
                        <a:ext uri="{FF2B5EF4-FFF2-40B4-BE49-F238E27FC236}">
                          <a16:creationId xmlns:a16="http://schemas.microsoft.com/office/drawing/2014/main" id="{88477767-B0A6-0815-D9D4-0089C3C907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95" name="מלבן 494">
                      <a:extLst>
                        <a:ext uri="{FF2B5EF4-FFF2-40B4-BE49-F238E27FC236}">
                          <a16:creationId xmlns:a16="http://schemas.microsoft.com/office/drawing/2014/main" id="{A63989AC-4018-799F-83EB-85DCF763CB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91" name="קבוצה 490">
                    <a:extLst>
                      <a:ext uri="{FF2B5EF4-FFF2-40B4-BE49-F238E27FC236}">
                        <a16:creationId xmlns:a16="http://schemas.microsoft.com/office/drawing/2014/main" id="{98AF4F03-1DD4-3926-D1E7-9DC6A343E48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432344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92" name="מלבן 491">
                      <a:extLst>
                        <a:ext uri="{FF2B5EF4-FFF2-40B4-BE49-F238E27FC236}">
                          <a16:creationId xmlns:a16="http://schemas.microsoft.com/office/drawing/2014/main" id="{A96B042F-CB07-BF4A-46DB-6E5CEA577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93" name="מלבן 492">
                      <a:extLst>
                        <a:ext uri="{FF2B5EF4-FFF2-40B4-BE49-F238E27FC236}">
                          <a16:creationId xmlns:a16="http://schemas.microsoft.com/office/drawing/2014/main" id="{3A51128A-04D0-4610-5ABD-C83B853329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</p:grpSp>
          </p:grpSp>
          <p:pic>
            <p:nvPicPr>
              <p:cNvPr id="477" name="תמונה 476" descr="תמונה שמכילה טקסט&#10;&#10;התיאור נוצר באופן אוטומטי">
                <a:extLst>
                  <a:ext uri="{FF2B5EF4-FFF2-40B4-BE49-F238E27FC236}">
                    <a16:creationId xmlns:a16="http://schemas.microsoft.com/office/drawing/2014/main" id="{5E895D3E-2117-3F27-FB68-1A337DDB5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7384" y="2999264"/>
                <a:ext cx="353514" cy="216000"/>
              </a:xfrm>
              <a:prstGeom prst="rect">
                <a:avLst/>
              </a:prstGeom>
            </p:spPr>
          </p:pic>
        </p:grpSp>
        <p:grpSp>
          <p:nvGrpSpPr>
            <p:cNvPr id="447" name="קבוצה 446">
              <a:extLst>
                <a:ext uri="{FF2B5EF4-FFF2-40B4-BE49-F238E27FC236}">
                  <a16:creationId xmlns:a16="http://schemas.microsoft.com/office/drawing/2014/main" id="{8938F7F0-C89D-19AC-EBCC-52CACA5A9D9C}"/>
                </a:ext>
              </a:extLst>
            </p:cNvPr>
            <p:cNvGrpSpPr/>
            <p:nvPr/>
          </p:nvGrpSpPr>
          <p:grpSpPr>
            <a:xfrm>
              <a:off x="717266" y="801503"/>
              <a:ext cx="3060000" cy="3060000"/>
              <a:chOff x="3784141" y="746568"/>
              <a:chExt cx="3060000" cy="3060000"/>
            </a:xfrm>
          </p:grpSpPr>
          <p:grpSp>
            <p:nvGrpSpPr>
              <p:cNvPr id="448" name="קבוצה 447">
                <a:extLst>
                  <a:ext uri="{FF2B5EF4-FFF2-40B4-BE49-F238E27FC236}">
                    <a16:creationId xmlns:a16="http://schemas.microsoft.com/office/drawing/2014/main" id="{3F9A041C-A0A0-6B36-8C8A-456620AAB91B}"/>
                  </a:ext>
                </a:extLst>
              </p:cNvPr>
              <p:cNvGrpSpPr/>
              <p:nvPr/>
            </p:nvGrpSpPr>
            <p:grpSpPr>
              <a:xfrm>
                <a:off x="3784141" y="746568"/>
                <a:ext cx="3060000" cy="3060000"/>
                <a:chOff x="2339499" y="675866"/>
                <a:chExt cx="3060000" cy="3060000"/>
              </a:xfrm>
            </p:grpSpPr>
            <p:grpSp>
              <p:nvGrpSpPr>
                <p:cNvPr id="450" name="קבוצה 449">
                  <a:extLst>
                    <a:ext uri="{FF2B5EF4-FFF2-40B4-BE49-F238E27FC236}">
                      <a16:creationId xmlns:a16="http://schemas.microsoft.com/office/drawing/2014/main" id="{17AA98E8-8E3F-855F-DC4B-A624B264C78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339499" y="675866"/>
                  <a:ext cx="3060000" cy="3060000"/>
                  <a:chOff x="1695002" y="2618133"/>
                  <a:chExt cx="3598172" cy="3598170"/>
                </a:xfrm>
              </p:grpSpPr>
              <p:pic>
                <p:nvPicPr>
                  <p:cNvPr id="474" name="תמונה 473">
                    <a:extLst>
                      <a:ext uri="{FF2B5EF4-FFF2-40B4-BE49-F238E27FC236}">
                        <a16:creationId xmlns:a16="http://schemas.microsoft.com/office/drawing/2014/main" id="{ADEC2AF8-4DD7-54E2-32C9-2C55440277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95002" y="2618133"/>
                    <a:ext cx="3598172" cy="3598170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  <p:sp>
                <p:nvSpPr>
                  <p:cNvPr id="475" name="מלבן 12">
                    <a:extLst>
                      <a:ext uri="{FF2B5EF4-FFF2-40B4-BE49-F238E27FC236}">
                        <a16:creationId xmlns:a16="http://schemas.microsoft.com/office/drawing/2014/main" id="{FDDD2124-425A-8814-CBEB-98D137CD4AA4}"/>
                      </a:ext>
                    </a:extLst>
                  </p:cNvPr>
                  <p:cNvSpPr/>
                  <p:nvPr/>
                </p:nvSpPr>
                <p:spPr>
                  <a:xfrm>
                    <a:off x="2482069" y="3477232"/>
                    <a:ext cx="2006103" cy="1897110"/>
                  </a:xfrm>
                  <a:custGeom>
                    <a:avLst/>
                    <a:gdLst>
                      <a:gd name="connsiteX0" fmla="*/ 0 w 2015067"/>
                      <a:gd name="connsiteY0" fmla="*/ 0 h 1362635"/>
                      <a:gd name="connsiteX1" fmla="*/ 2015067 w 2015067"/>
                      <a:gd name="connsiteY1" fmla="*/ 0 h 1362635"/>
                      <a:gd name="connsiteX2" fmla="*/ 2015067 w 2015067"/>
                      <a:gd name="connsiteY2" fmla="*/ 1362635 h 1362635"/>
                      <a:gd name="connsiteX3" fmla="*/ 0 w 2015067"/>
                      <a:gd name="connsiteY3" fmla="*/ 1362635 h 1362635"/>
                      <a:gd name="connsiteX4" fmla="*/ 0 w 2015067"/>
                      <a:gd name="connsiteY4" fmla="*/ 0 h 1362635"/>
                      <a:gd name="connsiteX0" fmla="*/ 0 w 2077820"/>
                      <a:gd name="connsiteY0" fmla="*/ 224117 h 1586752"/>
                      <a:gd name="connsiteX1" fmla="*/ 2077820 w 2077820"/>
                      <a:gd name="connsiteY1" fmla="*/ 0 h 1586752"/>
                      <a:gd name="connsiteX2" fmla="*/ 2015067 w 2077820"/>
                      <a:gd name="connsiteY2" fmla="*/ 1586752 h 1586752"/>
                      <a:gd name="connsiteX3" fmla="*/ 0 w 2077820"/>
                      <a:gd name="connsiteY3" fmla="*/ 1586752 h 1586752"/>
                      <a:gd name="connsiteX4" fmla="*/ 0 w 2077820"/>
                      <a:gd name="connsiteY4" fmla="*/ 224117 h 1586752"/>
                      <a:gd name="connsiteX0" fmla="*/ 0 w 2077820"/>
                      <a:gd name="connsiteY0" fmla="*/ 224117 h 1586752"/>
                      <a:gd name="connsiteX1" fmla="*/ 2077820 w 2077820"/>
                      <a:gd name="connsiteY1" fmla="*/ 0 h 1586752"/>
                      <a:gd name="connsiteX2" fmla="*/ 2015067 w 2077820"/>
                      <a:gd name="connsiteY2" fmla="*/ 1586752 h 1586752"/>
                      <a:gd name="connsiteX3" fmla="*/ 0 w 2077820"/>
                      <a:gd name="connsiteY3" fmla="*/ 1586752 h 1586752"/>
                      <a:gd name="connsiteX4" fmla="*/ 0 w 2077820"/>
                      <a:gd name="connsiteY4" fmla="*/ 224117 h 1586752"/>
                      <a:gd name="connsiteX0" fmla="*/ 0 w 2015067"/>
                      <a:gd name="connsiteY0" fmla="*/ 246529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0 w 2015067"/>
                      <a:gd name="connsiteY4" fmla="*/ 246529 h 1609164"/>
                      <a:gd name="connsiteX0" fmla="*/ 0 w 2037479"/>
                      <a:gd name="connsiteY0" fmla="*/ 76200 h 1609164"/>
                      <a:gd name="connsiteX1" fmla="*/ 2024032 w 2037479"/>
                      <a:gd name="connsiteY1" fmla="*/ 0 h 1609164"/>
                      <a:gd name="connsiteX2" fmla="*/ 2037479 w 2037479"/>
                      <a:gd name="connsiteY2" fmla="*/ 1609164 h 1609164"/>
                      <a:gd name="connsiteX3" fmla="*/ 22412 w 2037479"/>
                      <a:gd name="connsiteY3" fmla="*/ 1609164 h 1609164"/>
                      <a:gd name="connsiteX4" fmla="*/ 0 w 2037479"/>
                      <a:gd name="connsiteY4" fmla="*/ 76200 h 1609164"/>
                      <a:gd name="connsiteX0" fmla="*/ 0 w 2037479"/>
                      <a:gd name="connsiteY0" fmla="*/ 76200 h 1609164"/>
                      <a:gd name="connsiteX1" fmla="*/ 2024032 w 2037479"/>
                      <a:gd name="connsiteY1" fmla="*/ 0 h 1609164"/>
                      <a:gd name="connsiteX2" fmla="*/ 2037479 w 2037479"/>
                      <a:gd name="connsiteY2" fmla="*/ 1609164 h 1609164"/>
                      <a:gd name="connsiteX3" fmla="*/ 22412 w 2037479"/>
                      <a:gd name="connsiteY3" fmla="*/ 1609164 h 1609164"/>
                      <a:gd name="connsiteX4" fmla="*/ 0 w 2037479"/>
                      <a:gd name="connsiteY4" fmla="*/ 7620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15067"/>
                      <a:gd name="connsiteY0" fmla="*/ 17930 h 1609164"/>
                      <a:gd name="connsiteX1" fmla="*/ 2001620 w 2015067"/>
                      <a:gd name="connsiteY1" fmla="*/ 0 h 1609164"/>
                      <a:gd name="connsiteX2" fmla="*/ 2015067 w 2015067"/>
                      <a:gd name="connsiteY2" fmla="*/ 1609164 h 1609164"/>
                      <a:gd name="connsiteX3" fmla="*/ 0 w 2015067"/>
                      <a:gd name="connsiteY3" fmla="*/ 1609164 h 1609164"/>
                      <a:gd name="connsiteX4" fmla="*/ 22411 w 2015067"/>
                      <a:gd name="connsiteY4" fmla="*/ 17930 h 1609164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2411 w 2001620"/>
                      <a:gd name="connsiteY0" fmla="*/ 17930 h 1851211"/>
                      <a:gd name="connsiteX1" fmla="*/ 2001620 w 2001620"/>
                      <a:gd name="connsiteY1" fmla="*/ 0 h 1851211"/>
                      <a:gd name="connsiteX2" fmla="*/ 1983691 w 2001620"/>
                      <a:gd name="connsiteY2" fmla="*/ 1851211 h 1851211"/>
                      <a:gd name="connsiteX3" fmla="*/ 0 w 2001620"/>
                      <a:gd name="connsiteY3" fmla="*/ 1609164 h 1851211"/>
                      <a:gd name="connsiteX4" fmla="*/ 22411 w 2001620"/>
                      <a:gd name="connsiteY4" fmla="*/ 17930 h 1851211"/>
                      <a:gd name="connsiteX0" fmla="*/ 26894 w 2006103"/>
                      <a:gd name="connsiteY0" fmla="*/ 17930 h 1878474"/>
                      <a:gd name="connsiteX1" fmla="*/ 2006103 w 2006103"/>
                      <a:gd name="connsiteY1" fmla="*/ 0 h 1878474"/>
                      <a:gd name="connsiteX2" fmla="*/ 1988174 w 2006103"/>
                      <a:gd name="connsiteY2" fmla="*/ 1851211 h 1878474"/>
                      <a:gd name="connsiteX3" fmla="*/ 0 w 2006103"/>
                      <a:gd name="connsiteY3" fmla="*/ 1869141 h 1878474"/>
                      <a:gd name="connsiteX4" fmla="*/ 26894 w 2006103"/>
                      <a:gd name="connsiteY4" fmla="*/ 17930 h 1878474"/>
                      <a:gd name="connsiteX0" fmla="*/ 26894 w 2006103"/>
                      <a:gd name="connsiteY0" fmla="*/ 17930 h 1869141"/>
                      <a:gd name="connsiteX1" fmla="*/ 2006103 w 2006103"/>
                      <a:gd name="connsiteY1" fmla="*/ 0 h 1869141"/>
                      <a:gd name="connsiteX2" fmla="*/ 1988174 w 2006103"/>
                      <a:gd name="connsiteY2" fmla="*/ 1851211 h 1869141"/>
                      <a:gd name="connsiteX3" fmla="*/ 0 w 2006103"/>
                      <a:gd name="connsiteY3" fmla="*/ 1869141 h 1869141"/>
                      <a:gd name="connsiteX4" fmla="*/ 26894 w 2006103"/>
                      <a:gd name="connsiteY4" fmla="*/ 17930 h 1869141"/>
                      <a:gd name="connsiteX0" fmla="*/ 26894 w 2006103"/>
                      <a:gd name="connsiteY0" fmla="*/ 17930 h 1869141"/>
                      <a:gd name="connsiteX1" fmla="*/ 2006103 w 2006103"/>
                      <a:gd name="connsiteY1" fmla="*/ 0 h 1869141"/>
                      <a:gd name="connsiteX2" fmla="*/ 1988174 w 2006103"/>
                      <a:gd name="connsiteY2" fmla="*/ 1851211 h 1869141"/>
                      <a:gd name="connsiteX3" fmla="*/ 0 w 2006103"/>
                      <a:gd name="connsiteY3" fmla="*/ 1869141 h 1869141"/>
                      <a:gd name="connsiteX4" fmla="*/ 26894 w 2006103"/>
                      <a:gd name="connsiteY4" fmla="*/ 17930 h 1869141"/>
                      <a:gd name="connsiteX0" fmla="*/ 26894 w 2006103"/>
                      <a:gd name="connsiteY0" fmla="*/ 21063 h 1872274"/>
                      <a:gd name="connsiteX1" fmla="*/ 2006103 w 2006103"/>
                      <a:gd name="connsiteY1" fmla="*/ 0 h 1872274"/>
                      <a:gd name="connsiteX2" fmla="*/ 1988174 w 2006103"/>
                      <a:gd name="connsiteY2" fmla="*/ 1854344 h 1872274"/>
                      <a:gd name="connsiteX3" fmla="*/ 0 w 2006103"/>
                      <a:gd name="connsiteY3" fmla="*/ 1872274 h 1872274"/>
                      <a:gd name="connsiteX4" fmla="*/ 26894 w 2006103"/>
                      <a:gd name="connsiteY4" fmla="*/ 21063 h 1872274"/>
                      <a:gd name="connsiteX0" fmla="*/ 26894 w 2006103"/>
                      <a:gd name="connsiteY0" fmla="*/ 21063 h 1872274"/>
                      <a:gd name="connsiteX1" fmla="*/ 2006103 w 2006103"/>
                      <a:gd name="connsiteY1" fmla="*/ 0 h 1872274"/>
                      <a:gd name="connsiteX2" fmla="*/ 1988174 w 2006103"/>
                      <a:gd name="connsiteY2" fmla="*/ 1854344 h 1872274"/>
                      <a:gd name="connsiteX3" fmla="*/ 0 w 2006103"/>
                      <a:gd name="connsiteY3" fmla="*/ 1872274 h 1872274"/>
                      <a:gd name="connsiteX4" fmla="*/ 26894 w 2006103"/>
                      <a:gd name="connsiteY4" fmla="*/ 21063 h 1872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6103" h="1872274">
                        <a:moveTo>
                          <a:pt x="26894" y="21063"/>
                        </a:moveTo>
                        <a:cubicBezTo>
                          <a:pt x="558697" y="265517"/>
                          <a:pt x="1300049" y="397435"/>
                          <a:pt x="2006103" y="0"/>
                        </a:cubicBezTo>
                        <a:lnTo>
                          <a:pt x="1988174" y="1854344"/>
                        </a:lnTo>
                        <a:cubicBezTo>
                          <a:pt x="1421073" y="1473344"/>
                          <a:pt x="459524" y="1554026"/>
                          <a:pt x="0" y="1872274"/>
                        </a:cubicBezTo>
                        <a:lnTo>
                          <a:pt x="26894" y="210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451" name="תיבת טקסט 450">
                  <a:extLst>
                    <a:ext uri="{FF2B5EF4-FFF2-40B4-BE49-F238E27FC236}">
                      <a16:creationId xmlns:a16="http://schemas.microsoft.com/office/drawing/2014/main" id="{04214B45-5370-6F74-AB56-37372EFCA674}"/>
                    </a:ext>
                  </a:extLst>
                </p:cNvPr>
                <p:cNvSpPr txBox="1"/>
                <p:nvPr/>
              </p:nvSpPr>
              <p:spPr>
                <a:xfrm>
                  <a:off x="3108941" y="792438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sp>
              <p:nvSpPr>
                <p:cNvPr id="452" name="תיבת טקסט 451">
                  <a:extLst>
                    <a:ext uri="{FF2B5EF4-FFF2-40B4-BE49-F238E27FC236}">
                      <a16:creationId xmlns:a16="http://schemas.microsoft.com/office/drawing/2014/main" id="{E924D676-FC61-9E68-3EF8-0CE9B176578C}"/>
                    </a:ext>
                  </a:extLst>
                </p:cNvPr>
                <p:cNvSpPr txBox="1"/>
                <p:nvPr/>
              </p:nvSpPr>
              <p:spPr>
                <a:xfrm>
                  <a:off x="3295463" y="3107600"/>
                  <a:ext cx="1148072" cy="2616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100" spc="-10" dirty="0">
                      <a:solidFill>
                        <a:srgbClr val="01BBD6"/>
                      </a:solidFill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הַמַּתָּנָה שֶׁל:</a:t>
                  </a:r>
                </a:p>
              </p:txBody>
            </p:sp>
            <p:cxnSp>
              <p:nvCxnSpPr>
                <p:cNvPr id="453" name="מחבר ישר 452">
                  <a:extLst>
                    <a:ext uri="{FF2B5EF4-FFF2-40B4-BE49-F238E27FC236}">
                      <a16:creationId xmlns:a16="http://schemas.microsoft.com/office/drawing/2014/main" id="{567B1142-235A-89E4-3F67-C9A65E5452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29499" y="3494465"/>
                  <a:ext cx="1080000" cy="0"/>
                </a:xfrm>
                <a:prstGeom prst="line">
                  <a:avLst/>
                </a:prstGeom>
                <a:ln w="19050">
                  <a:solidFill>
                    <a:srgbClr val="01BB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4" name="תיבת טקסט 453">
                  <a:extLst>
                    <a:ext uri="{FF2B5EF4-FFF2-40B4-BE49-F238E27FC236}">
                      <a16:creationId xmlns:a16="http://schemas.microsoft.com/office/drawing/2014/main" id="{2D4393CE-3A6C-C718-ABB3-DAB738280CCF}"/>
                    </a:ext>
                  </a:extLst>
                </p:cNvPr>
                <p:cNvSpPr txBox="1"/>
                <p:nvPr/>
              </p:nvSpPr>
              <p:spPr>
                <a:xfrm>
                  <a:off x="2693842" y="1574639"/>
                  <a:ext cx="2351314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 וּפָרְטוּ כֵּיצַד קִיַּמְתֶּם אוֹתָהּ (כַּמָּה שׁוּרוֹת תַּנְיָא / אֵיזוֹ שִׂיחָה לְמַדְתֶּם...)</a:t>
                  </a:r>
                </a:p>
              </p:txBody>
            </p:sp>
            <p:grpSp>
              <p:nvGrpSpPr>
                <p:cNvPr id="455" name="קבוצה 454">
                  <a:extLst>
                    <a:ext uri="{FF2B5EF4-FFF2-40B4-BE49-F238E27FC236}">
                      <a16:creationId xmlns:a16="http://schemas.microsoft.com/office/drawing/2014/main" id="{2211E281-E2D5-F6AE-94B2-9C6D87E17E23}"/>
                    </a:ext>
                  </a:extLst>
                </p:cNvPr>
                <p:cNvGrpSpPr/>
                <p:nvPr/>
              </p:nvGrpSpPr>
              <p:grpSpPr>
                <a:xfrm>
                  <a:off x="2872662" y="2604657"/>
                  <a:ext cx="1656000" cy="180000"/>
                  <a:chOff x="3008728" y="2643665"/>
                  <a:chExt cx="1428538" cy="136936"/>
                </a:xfrm>
              </p:grpSpPr>
              <p:sp>
                <p:nvSpPr>
                  <p:cNvPr id="472" name="מלבן 471">
                    <a:extLst>
                      <a:ext uri="{FF2B5EF4-FFF2-40B4-BE49-F238E27FC236}">
                        <a16:creationId xmlns:a16="http://schemas.microsoft.com/office/drawing/2014/main" id="{8504AAB5-49C1-153E-A28E-4EB3D49860EE}"/>
                      </a:ext>
                    </a:extLst>
                  </p:cNvPr>
                  <p:cNvSpPr/>
                  <p:nvPr/>
                </p:nvSpPr>
                <p:spPr>
                  <a:xfrm>
                    <a:off x="3020410" y="2655379"/>
                    <a:ext cx="1416856" cy="12522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473" name="מלבן 472">
                    <a:extLst>
                      <a:ext uri="{FF2B5EF4-FFF2-40B4-BE49-F238E27FC236}">
                        <a16:creationId xmlns:a16="http://schemas.microsoft.com/office/drawing/2014/main" id="{1AA265F4-4BA0-1DCF-AB7D-AECCB37EB9A0}"/>
                      </a:ext>
                    </a:extLst>
                  </p:cNvPr>
                  <p:cNvSpPr/>
                  <p:nvPr/>
                </p:nvSpPr>
                <p:spPr>
                  <a:xfrm>
                    <a:off x="3008728" y="2643665"/>
                    <a:ext cx="1416856" cy="12522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456" name="תיבת טקסט 455">
                  <a:extLst>
                    <a:ext uri="{FF2B5EF4-FFF2-40B4-BE49-F238E27FC236}">
                      <a16:creationId xmlns:a16="http://schemas.microsoft.com/office/drawing/2014/main" id="{31175543-B76B-A592-719F-433C88DDE649}"/>
                    </a:ext>
                  </a:extLst>
                </p:cNvPr>
                <p:cNvSpPr txBox="1"/>
                <p:nvPr/>
              </p:nvSpPr>
              <p:spPr>
                <a:xfrm>
                  <a:off x="4457362" y="2561489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457" name="תיבת טקסט 456">
                  <a:extLst>
                    <a:ext uri="{FF2B5EF4-FFF2-40B4-BE49-F238E27FC236}">
                      <a16:creationId xmlns:a16="http://schemas.microsoft.com/office/drawing/2014/main" id="{04D86B43-E7AA-3B12-0ED3-E51A4AB00293}"/>
                    </a:ext>
                  </a:extLst>
                </p:cNvPr>
                <p:cNvSpPr txBox="1"/>
                <p:nvPr/>
              </p:nvSpPr>
              <p:spPr>
                <a:xfrm>
                  <a:off x="4997928" y="696292"/>
                  <a:ext cx="354330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grpSp>
              <p:nvGrpSpPr>
                <p:cNvPr id="458" name="קבוצה 457">
                  <a:extLst>
                    <a:ext uri="{FF2B5EF4-FFF2-40B4-BE49-F238E27FC236}">
                      <a16:creationId xmlns:a16="http://schemas.microsoft.com/office/drawing/2014/main" id="{A9FE5FCA-6429-3E06-8634-5EC47988EBF9}"/>
                    </a:ext>
                  </a:extLst>
                </p:cNvPr>
                <p:cNvGrpSpPr/>
                <p:nvPr/>
              </p:nvGrpSpPr>
              <p:grpSpPr>
                <a:xfrm>
                  <a:off x="2876320" y="1862713"/>
                  <a:ext cx="1685980" cy="751937"/>
                  <a:chOff x="2865434" y="1862713"/>
                  <a:chExt cx="1685980" cy="751937"/>
                </a:xfrm>
              </p:grpSpPr>
              <p:sp>
                <p:nvSpPr>
                  <p:cNvPr id="459" name="תיבת טקסט 458">
                    <a:extLst>
                      <a:ext uri="{FF2B5EF4-FFF2-40B4-BE49-F238E27FC236}">
                        <a16:creationId xmlns:a16="http://schemas.microsoft.com/office/drawing/2014/main" id="{D0902E4D-2228-735C-C646-FA259C982444}"/>
                      </a:ext>
                    </a:extLst>
                  </p:cNvPr>
                  <p:cNvSpPr txBox="1"/>
                  <p:nvPr/>
                </p:nvSpPr>
                <p:spPr>
                  <a:xfrm>
                    <a:off x="2865434" y="1862713"/>
                    <a:ext cx="1604749" cy="75193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שִׁנּון תַּנְיָא בְּעַל פֶּה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לִמּוּד שִׂיחָה שֶׁל הָרַבִּי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מִבְצַע אוֹת בְּסֵפֶר תּוֹרָה</a:t>
                    </a:r>
                  </a:p>
                  <a:p>
                    <a:pPr algn="r" rtl="1">
                      <a:lnSpc>
                        <a:spcPts val="1340"/>
                      </a:lnSpc>
                    </a:pPr>
                    <a:r>
                      <a:rPr lang="he-IL" sz="1000" spc="-10" dirty="0"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אַחֵר: ________________</a:t>
                    </a:r>
                  </a:p>
                </p:txBody>
              </p:sp>
              <p:grpSp>
                <p:nvGrpSpPr>
                  <p:cNvPr id="460" name="קבוצה 459">
                    <a:extLst>
                      <a:ext uri="{FF2B5EF4-FFF2-40B4-BE49-F238E27FC236}">
                        <a16:creationId xmlns:a16="http://schemas.microsoft.com/office/drawing/2014/main" id="{577C2B1D-6182-59C5-468E-D0433249259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1933869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70" name="מלבן 469">
                      <a:extLst>
                        <a:ext uri="{FF2B5EF4-FFF2-40B4-BE49-F238E27FC236}">
                          <a16:creationId xmlns:a16="http://schemas.microsoft.com/office/drawing/2014/main" id="{1DBC49AC-9A1C-0E9D-FEA5-088908E6A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dirty="0"/>
                    </a:p>
                  </p:txBody>
                </p:sp>
                <p:sp>
                  <p:nvSpPr>
                    <p:cNvPr id="471" name="מלבן 470">
                      <a:extLst>
                        <a:ext uri="{FF2B5EF4-FFF2-40B4-BE49-F238E27FC236}">
                          <a16:creationId xmlns:a16="http://schemas.microsoft.com/office/drawing/2014/main" id="{10DBF039-3F50-EAB8-6C5F-94F304C64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61" name="קבוצה 460">
                    <a:extLst>
                      <a:ext uri="{FF2B5EF4-FFF2-40B4-BE49-F238E27FC236}">
                        <a16:creationId xmlns:a16="http://schemas.microsoft.com/office/drawing/2014/main" id="{B248D91C-4BFF-221E-6189-FD0E3D8D40B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100027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68" name="מלבן 467">
                      <a:extLst>
                        <a:ext uri="{FF2B5EF4-FFF2-40B4-BE49-F238E27FC236}">
                          <a16:creationId xmlns:a16="http://schemas.microsoft.com/office/drawing/2014/main" id="{5198D9A2-11A3-A305-AC36-76EF61DE2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69" name="מלבן 468">
                      <a:extLst>
                        <a:ext uri="{FF2B5EF4-FFF2-40B4-BE49-F238E27FC236}">
                          <a16:creationId xmlns:a16="http://schemas.microsoft.com/office/drawing/2014/main" id="{0EDAACA0-8C28-25BB-3EA6-642DDBD0BB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62" name="קבוצה 461">
                    <a:extLst>
                      <a:ext uri="{FF2B5EF4-FFF2-40B4-BE49-F238E27FC236}">
                        <a16:creationId xmlns:a16="http://schemas.microsoft.com/office/drawing/2014/main" id="{01D0700A-D284-292F-D951-38A22CCCCD5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266185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66" name="מלבן 465">
                      <a:extLst>
                        <a:ext uri="{FF2B5EF4-FFF2-40B4-BE49-F238E27FC236}">
                          <a16:creationId xmlns:a16="http://schemas.microsoft.com/office/drawing/2014/main" id="{DC49836A-D243-25B0-A7E5-53E5AFFFE2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67" name="מלבן 466">
                      <a:extLst>
                        <a:ext uri="{FF2B5EF4-FFF2-40B4-BE49-F238E27FC236}">
                          <a16:creationId xmlns:a16="http://schemas.microsoft.com/office/drawing/2014/main" id="{D0D5384D-901F-59CB-EED6-8C2B94F159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  <p:grpSp>
                <p:nvGrpSpPr>
                  <p:cNvPr id="463" name="קבוצה 462">
                    <a:extLst>
                      <a:ext uri="{FF2B5EF4-FFF2-40B4-BE49-F238E27FC236}">
                        <a16:creationId xmlns:a16="http://schemas.microsoft.com/office/drawing/2014/main" id="{5A4A9350-6089-95C9-BF0E-95D048EBF569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4426144" y="2432344"/>
                    <a:ext cx="125270" cy="126000"/>
                    <a:chOff x="4059851" y="1515743"/>
                    <a:chExt cx="108237" cy="108868"/>
                  </a:xfrm>
                </p:grpSpPr>
                <p:sp>
                  <p:nvSpPr>
                    <p:cNvPr id="464" name="מלבן 463">
                      <a:extLst>
                        <a:ext uri="{FF2B5EF4-FFF2-40B4-BE49-F238E27FC236}">
                          <a16:creationId xmlns:a16="http://schemas.microsoft.com/office/drawing/2014/main" id="{21D1B260-B534-CCFE-A9E3-74E64F9B5C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7288" y="1523811"/>
                      <a:ext cx="100800" cy="100800"/>
                    </a:xfrm>
                    <a:prstGeom prst="rect">
                      <a:avLst/>
                    </a:prstGeom>
                    <a:solidFill>
                      <a:srgbClr val="4F3794"/>
                    </a:solidFill>
                    <a:ln w="63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  <p:sp>
                  <p:nvSpPr>
                    <p:cNvPr id="465" name="מלבן 464">
                      <a:extLst>
                        <a:ext uri="{FF2B5EF4-FFF2-40B4-BE49-F238E27FC236}">
                          <a16:creationId xmlns:a16="http://schemas.microsoft.com/office/drawing/2014/main" id="{3C5F24CF-7C90-88A6-A147-4E97CEDE3B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9851" y="1515743"/>
                      <a:ext cx="100800" cy="1008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6350">
                      <a:solidFill>
                        <a:srgbClr val="4F379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/>
                    </a:p>
                  </p:txBody>
                </p:sp>
              </p:grpSp>
            </p:grpSp>
          </p:grpSp>
          <p:pic>
            <p:nvPicPr>
              <p:cNvPr id="449" name="תמונה 448" descr="תמונה שמכילה טקסט&#10;&#10;התיאור נוצר באופן אוטומטי">
                <a:extLst>
                  <a:ext uri="{FF2B5EF4-FFF2-40B4-BE49-F238E27FC236}">
                    <a16:creationId xmlns:a16="http://schemas.microsoft.com/office/drawing/2014/main" id="{39DFDCD2-D8EE-74A2-7085-8A7D29038F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37384" y="2999264"/>
                <a:ext cx="353514" cy="21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4787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קבוצה 166">
            <a:extLst>
              <a:ext uri="{FF2B5EF4-FFF2-40B4-BE49-F238E27FC236}">
                <a16:creationId xmlns:a16="http://schemas.microsoft.com/office/drawing/2014/main" id="{7389CE47-9B9A-CEFA-9249-2F5D4938AFB1}"/>
              </a:ext>
            </a:extLst>
          </p:cNvPr>
          <p:cNvGrpSpPr/>
          <p:nvPr/>
        </p:nvGrpSpPr>
        <p:grpSpPr>
          <a:xfrm>
            <a:off x="717729" y="746564"/>
            <a:ext cx="6124216" cy="9198685"/>
            <a:chOff x="731500" y="841963"/>
            <a:chExt cx="6124216" cy="9198685"/>
          </a:xfrm>
        </p:grpSpPr>
        <p:grpSp>
          <p:nvGrpSpPr>
            <p:cNvPr id="60" name="קבוצה 59">
              <a:extLst>
                <a:ext uri="{FF2B5EF4-FFF2-40B4-BE49-F238E27FC236}">
                  <a16:creationId xmlns:a16="http://schemas.microsoft.com/office/drawing/2014/main" id="{B164E290-D682-61A1-58C8-422E0516CF56}"/>
                </a:ext>
              </a:extLst>
            </p:cNvPr>
            <p:cNvGrpSpPr/>
            <p:nvPr/>
          </p:nvGrpSpPr>
          <p:grpSpPr>
            <a:xfrm>
              <a:off x="731500" y="841963"/>
              <a:ext cx="6124216" cy="3060003"/>
              <a:chOff x="715621" y="841963"/>
              <a:chExt cx="6124216" cy="3060003"/>
            </a:xfrm>
          </p:grpSpPr>
          <p:grpSp>
            <p:nvGrpSpPr>
              <p:cNvPr id="33" name="קבוצה 32">
                <a:extLst>
                  <a:ext uri="{FF2B5EF4-FFF2-40B4-BE49-F238E27FC236}">
                    <a16:creationId xmlns:a16="http://schemas.microsoft.com/office/drawing/2014/main" id="{642989FE-0747-A73A-054B-3319A5CEEE1A}"/>
                  </a:ext>
                </a:extLst>
              </p:cNvPr>
              <p:cNvGrpSpPr/>
              <p:nvPr/>
            </p:nvGrpSpPr>
            <p:grpSpPr>
              <a:xfrm>
                <a:off x="3779837" y="841963"/>
                <a:ext cx="3060000" cy="3060003"/>
                <a:chOff x="3365051" y="470488"/>
                <a:chExt cx="3060000" cy="3060003"/>
              </a:xfrm>
            </p:grpSpPr>
            <p:pic>
              <p:nvPicPr>
                <p:cNvPr id="5" name="תמונה 4">
                  <a:extLst>
                    <a:ext uri="{FF2B5EF4-FFF2-40B4-BE49-F238E27FC236}">
                      <a16:creationId xmlns:a16="http://schemas.microsoft.com/office/drawing/2014/main" id="{8F3DD1C3-2277-C095-95D5-0860B5C057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5051" y="47049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6" name="תיבת טקסט 5">
                  <a:extLst>
                    <a:ext uri="{FF2B5EF4-FFF2-40B4-BE49-F238E27FC236}">
                      <a16:creationId xmlns:a16="http://schemas.microsoft.com/office/drawing/2014/main" id="{31513683-C90A-2F2C-FF8A-B57388BA50FE}"/>
                    </a:ext>
                  </a:extLst>
                </p:cNvPr>
                <p:cNvSpPr txBox="1"/>
                <p:nvPr/>
              </p:nvSpPr>
              <p:spPr>
                <a:xfrm>
                  <a:off x="4134493" y="560370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sp>
              <p:nvSpPr>
                <p:cNvPr id="7" name="תיבת טקסט 6">
                  <a:extLst>
                    <a:ext uri="{FF2B5EF4-FFF2-40B4-BE49-F238E27FC236}">
                      <a16:creationId xmlns:a16="http://schemas.microsoft.com/office/drawing/2014/main" id="{3C5DE898-6C0E-844A-212A-EC590B167505}"/>
                    </a:ext>
                  </a:extLst>
                </p:cNvPr>
                <p:cNvSpPr txBox="1"/>
                <p:nvPr/>
              </p:nvSpPr>
              <p:spPr>
                <a:xfrm>
                  <a:off x="4321015" y="3073857"/>
                  <a:ext cx="1148072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10" dirty="0">
                      <a:solidFill>
                        <a:srgbClr val="01BBD6"/>
                      </a:solidFill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הַמַּתָּנָה שֶׁל:</a:t>
                  </a:r>
                </a:p>
              </p:txBody>
            </p:sp>
            <p:cxnSp>
              <p:nvCxnSpPr>
                <p:cNvPr id="8" name="מחבר ישר 7">
                  <a:extLst>
                    <a:ext uri="{FF2B5EF4-FFF2-40B4-BE49-F238E27FC236}">
                      <a16:creationId xmlns:a16="http://schemas.microsoft.com/office/drawing/2014/main" id="{861DD0B0-A2AA-547E-F18F-87539A4A8D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5051" y="3403607"/>
                  <a:ext cx="1080000" cy="0"/>
                </a:xfrm>
                <a:prstGeom prst="line">
                  <a:avLst/>
                </a:prstGeom>
                <a:ln w="19050">
                  <a:solidFill>
                    <a:srgbClr val="01BB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תיבת טקסט 8">
                  <a:extLst>
                    <a:ext uri="{FF2B5EF4-FFF2-40B4-BE49-F238E27FC236}">
                      <a16:creationId xmlns:a16="http://schemas.microsoft.com/office/drawing/2014/main" id="{BA2DB3B4-A401-5F25-B82F-EDFD152D9AB3}"/>
                    </a:ext>
                  </a:extLst>
                </p:cNvPr>
                <p:cNvSpPr txBox="1"/>
                <p:nvPr/>
              </p:nvSpPr>
              <p:spPr>
                <a:xfrm>
                  <a:off x="3838817" y="135871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</a:t>
                  </a:r>
                </a:p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וּפָרְטוּ כֵּיצַד קִיַּמְתֶּם אוֹתָהּ:</a:t>
                  </a:r>
                </a:p>
              </p:txBody>
            </p:sp>
            <p:sp>
              <p:nvSpPr>
                <p:cNvPr id="11" name="תיבת טקסט 10">
                  <a:extLst>
                    <a:ext uri="{FF2B5EF4-FFF2-40B4-BE49-F238E27FC236}">
                      <a16:creationId xmlns:a16="http://schemas.microsoft.com/office/drawing/2014/main" id="{0BCF322F-32D7-ACB7-F3C1-49D8CF8E784B}"/>
                    </a:ext>
                  </a:extLst>
                </p:cNvPr>
                <p:cNvSpPr txBox="1"/>
                <p:nvPr/>
              </p:nvSpPr>
              <p:spPr>
                <a:xfrm>
                  <a:off x="5483393" y="2456344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12" name="תיבת טקסט 11">
                  <a:extLst>
                    <a:ext uri="{FF2B5EF4-FFF2-40B4-BE49-F238E27FC236}">
                      <a16:creationId xmlns:a16="http://schemas.microsoft.com/office/drawing/2014/main" id="{6AC17427-09BC-8269-A282-68593820F80E}"/>
                    </a:ext>
                  </a:extLst>
                </p:cNvPr>
                <p:cNvSpPr txBox="1"/>
                <p:nvPr/>
              </p:nvSpPr>
              <p:spPr>
                <a:xfrm>
                  <a:off x="6009151" y="499179"/>
                  <a:ext cx="354330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13" name="תיבת טקסט 12">
                  <a:extLst>
                    <a:ext uri="{FF2B5EF4-FFF2-40B4-BE49-F238E27FC236}">
                      <a16:creationId xmlns:a16="http://schemas.microsoft.com/office/drawing/2014/main" id="{CB2E8136-E147-C1EA-D81A-73354C0DA71D}"/>
                    </a:ext>
                  </a:extLst>
                </p:cNvPr>
                <p:cNvSpPr txBox="1"/>
                <p:nvPr/>
              </p:nvSpPr>
              <p:spPr>
                <a:xfrm>
                  <a:off x="3974019" y="1694458"/>
                  <a:ext cx="1638800" cy="75193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תְּפִלָּה מִתּוֹךְ הַסִּדּוּר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הַקְפָּדָה עַל מִנְחָה / עַרְבִית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שִׁעוּר הַתְּהִלִּים הַיּוֹמִי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17" name="קבוצה 16">
                  <a:extLst>
                    <a:ext uri="{FF2B5EF4-FFF2-40B4-BE49-F238E27FC236}">
                      <a16:creationId xmlns:a16="http://schemas.microsoft.com/office/drawing/2014/main" id="{C697BEF2-8152-B80A-6804-C2BAF1CFBDE1}"/>
                    </a:ext>
                  </a:extLst>
                </p:cNvPr>
                <p:cNvGrpSpPr/>
                <p:nvPr/>
              </p:nvGrpSpPr>
              <p:grpSpPr>
                <a:xfrm>
                  <a:off x="5576106" y="17708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5" name="מלבן 14">
                    <a:extLst>
                      <a:ext uri="{FF2B5EF4-FFF2-40B4-BE49-F238E27FC236}">
                        <a16:creationId xmlns:a16="http://schemas.microsoft.com/office/drawing/2014/main" id="{71960F0C-CCCA-CAFC-E015-D0B0F0488D18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6" name="מלבן 15">
                    <a:extLst>
                      <a:ext uri="{FF2B5EF4-FFF2-40B4-BE49-F238E27FC236}">
                        <a16:creationId xmlns:a16="http://schemas.microsoft.com/office/drawing/2014/main" id="{5A585C11-75AD-9CEA-3FEC-08019539668B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8" name="קבוצה 17">
                  <a:extLst>
                    <a:ext uri="{FF2B5EF4-FFF2-40B4-BE49-F238E27FC236}">
                      <a16:creationId xmlns:a16="http://schemas.microsoft.com/office/drawing/2014/main" id="{3A2D77F3-00CA-1909-6412-E0FE7A7470D4}"/>
                    </a:ext>
                  </a:extLst>
                </p:cNvPr>
                <p:cNvGrpSpPr/>
                <p:nvPr/>
              </p:nvGrpSpPr>
              <p:grpSpPr>
                <a:xfrm>
                  <a:off x="5576106" y="19359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9" name="מלבן 18">
                    <a:extLst>
                      <a:ext uri="{FF2B5EF4-FFF2-40B4-BE49-F238E27FC236}">
                        <a16:creationId xmlns:a16="http://schemas.microsoft.com/office/drawing/2014/main" id="{93EC32FF-6386-C8D9-7253-7759DE8FE277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20" name="מלבן 19">
                    <a:extLst>
                      <a:ext uri="{FF2B5EF4-FFF2-40B4-BE49-F238E27FC236}">
                        <a16:creationId xmlns:a16="http://schemas.microsoft.com/office/drawing/2014/main" id="{248F80FF-44EC-AA0E-0ED5-8556EA82D1C5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21" name="קבוצה 20">
                  <a:extLst>
                    <a:ext uri="{FF2B5EF4-FFF2-40B4-BE49-F238E27FC236}">
                      <a16:creationId xmlns:a16="http://schemas.microsoft.com/office/drawing/2014/main" id="{2A7FBEE6-949F-2BF9-11EF-A0229099C1A9}"/>
                    </a:ext>
                  </a:extLst>
                </p:cNvPr>
                <p:cNvGrpSpPr/>
                <p:nvPr/>
              </p:nvGrpSpPr>
              <p:grpSpPr>
                <a:xfrm>
                  <a:off x="5576106" y="21010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22" name="מלבן 21">
                    <a:extLst>
                      <a:ext uri="{FF2B5EF4-FFF2-40B4-BE49-F238E27FC236}">
                        <a16:creationId xmlns:a16="http://schemas.microsoft.com/office/drawing/2014/main" id="{B0E4478E-22EF-D9C5-EAD9-AB4F380746C6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23" name="מלבן 22">
                    <a:extLst>
                      <a:ext uri="{FF2B5EF4-FFF2-40B4-BE49-F238E27FC236}">
                        <a16:creationId xmlns:a16="http://schemas.microsoft.com/office/drawing/2014/main" id="{A052AB65-F339-1A27-1926-927603E2DB48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24" name="קבוצה 23">
                  <a:extLst>
                    <a:ext uri="{FF2B5EF4-FFF2-40B4-BE49-F238E27FC236}">
                      <a16:creationId xmlns:a16="http://schemas.microsoft.com/office/drawing/2014/main" id="{C58ED37E-0D49-A87F-4E82-8D359501AA46}"/>
                    </a:ext>
                  </a:extLst>
                </p:cNvPr>
                <p:cNvGrpSpPr/>
                <p:nvPr/>
              </p:nvGrpSpPr>
              <p:grpSpPr>
                <a:xfrm>
                  <a:off x="5576106" y="22661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25" name="מלבן 24">
                    <a:extLst>
                      <a:ext uri="{FF2B5EF4-FFF2-40B4-BE49-F238E27FC236}">
                        <a16:creationId xmlns:a16="http://schemas.microsoft.com/office/drawing/2014/main" id="{F1B09CB8-9D9B-0963-8479-1DB33AB2E0EB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26" name="מלבן 25">
                    <a:extLst>
                      <a:ext uri="{FF2B5EF4-FFF2-40B4-BE49-F238E27FC236}">
                        <a16:creationId xmlns:a16="http://schemas.microsoft.com/office/drawing/2014/main" id="{999B352E-CA9B-90AD-CE90-9F2B120E6783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29" name="מלבן: פינות עליונות מעוגלות 28">
                  <a:extLst>
                    <a:ext uri="{FF2B5EF4-FFF2-40B4-BE49-F238E27FC236}">
                      <a16:creationId xmlns:a16="http://schemas.microsoft.com/office/drawing/2014/main" id="{8B78569D-5683-4151-2909-9342569437EB}"/>
                    </a:ext>
                  </a:extLst>
                </p:cNvPr>
                <p:cNvSpPr/>
                <p:nvPr/>
              </p:nvSpPr>
              <p:spPr>
                <a:xfrm flipV="1">
                  <a:off x="3480537" y="470488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28" name="תמונה 27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B1BBC8D1-0491-A9B2-6AC2-64BFFC352E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477" y="514020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32" name="קבוצה 31">
                  <a:extLst>
                    <a:ext uri="{FF2B5EF4-FFF2-40B4-BE49-F238E27FC236}">
                      <a16:creationId xmlns:a16="http://schemas.microsoft.com/office/drawing/2014/main" id="{0F0CA916-0D43-3703-BC03-4C21CA1A4632}"/>
                    </a:ext>
                  </a:extLst>
                </p:cNvPr>
                <p:cNvGrpSpPr/>
                <p:nvPr/>
              </p:nvGrpSpPr>
              <p:grpSpPr>
                <a:xfrm>
                  <a:off x="3898693" y="2495648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30" name="מלבן 29">
                    <a:extLst>
                      <a:ext uri="{FF2B5EF4-FFF2-40B4-BE49-F238E27FC236}">
                        <a16:creationId xmlns:a16="http://schemas.microsoft.com/office/drawing/2014/main" id="{16974078-5383-501D-C1C2-3DC3DFC8C6E7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31" name="מלבן 30">
                    <a:extLst>
                      <a:ext uri="{FF2B5EF4-FFF2-40B4-BE49-F238E27FC236}">
                        <a16:creationId xmlns:a16="http://schemas.microsoft.com/office/drawing/2014/main" id="{E5EF583B-36B9-7050-4CA2-E4640A1D5A89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  <p:grpSp>
            <p:nvGrpSpPr>
              <p:cNvPr id="34" name="קבוצה 33">
                <a:extLst>
                  <a:ext uri="{FF2B5EF4-FFF2-40B4-BE49-F238E27FC236}">
                    <a16:creationId xmlns:a16="http://schemas.microsoft.com/office/drawing/2014/main" id="{8F106966-F11A-DFCD-BFA1-1C6BA4FB28D5}"/>
                  </a:ext>
                </a:extLst>
              </p:cNvPr>
              <p:cNvGrpSpPr/>
              <p:nvPr/>
            </p:nvGrpSpPr>
            <p:grpSpPr>
              <a:xfrm>
                <a:off x="715621" y="841963"/>
                <a:ext cx="3060000" cy="3060003"/>
                <a:chOff x="3365051" y="470488"/>
                <a:chExt cx="3060000" cy="3060003"/>
              </a:xfrm>
            </p:grpSpPr>
            <p:pic>
              <p:nvPicPr>
                <p:cNvPr id="35" name="תמונה 34">
                  <a:extLst>
                    <a:ext uri="{FF2B5EF4-FFF2-40B4-BE49-F238E27FC236}">
                      <a16:creationId xmlns:a16="http://schemas.microsoft.com/office/drawing/2014/main" id="{E7CC4CE7-DA54-2AED-E113-548FAB5BFA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5051" y="47049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36" name="תיבת טקסט 35">
                  <a:extLst>
                    <a:ext uri="{FF2B5EF4-FFF2-40B4-BE49-F238E27FC236}">
                      <a16:creationId xmlns:a16="http://schemas.microsoft.com/office/drawing/2014/main" id="{A67305C6-F902-262F-A69F-E94FAFEBCABB}"/>
                    </a:ext>
                  </a:extLst>
                </p:cNvPr>
                <p:cNvSpPr txBox="1"/>
                <p:nvPr/>
              </p:nvSpPr>
              <p:spPr>
                <a:xfrm>
                  <a:off x="4134493" y="560370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sp>
              <p:nvSpPr>
                <p:cNvPr id="37" name="תיבת טקסט 36">
                  <a:extLst>
                    <a:ext uri="{FF2B5EF4-FFF2-40B4-BE49-F238E27FC236}">
                      <a16:creationId xmlns:a16="http://schemas.microsoft.com/office/drawing/2014/main" id="{058DC269-E56E-AC96-A35A-6F63942A65A4}"/>
                    </a:ext>
                  </a:extLst>
                </p:cNvPr>
                <p:cNvSpPr txBox="1"/>
                <p:nvPr/>
              </p:nvSpPr>
              <p:spPr>
                <a:xfrm>
                  <a:off x="4321015" y="3073857"/>
                  <a:ext cx="1148072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10" dirty="0">
                      <a:solidFill>
                        <a:srgbClr val="01BBD6"/>
                      </a:solidFill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הַמַּתָּנָה שֶׁל:</a:t>
                  </a:r>
                </a:p>
              </p:txBody>
            </p:sp>
            <p:cxnSp>
              <p:nvCxnSpPr>
                <p:cNvPr id="38" name="מחבר ישר 37">
                  <a:extLst>
                    <a:ext uri="{FF2B5EF4-FFF2-40B4-BE49-F238E27FC236}">
                      <a16:creationId xmlns:a16="http://schemas.microsoft.com/office/drawing/2014/main" id="{B4EB3699-7AB6-DCFB-382B-7AC74E69EF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5051" y="3403607"/>
                  <a:ext cx="1080000" cy="0"/>
                </a:xfrm>
                <a:prstGeom prst="line">
                  <a:avLst/>
                </a:prstGeom>
                <a:ln w="19050">
                  <a:solidFill>
                    <a:srgbClr val="01BB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תיבת טקסט 38">
                  <a:extLst>
                    <a:ext uri="{FF2B5EF4-FFF2-40B4-BE49-F238E27FC236}">
                      <a16:creationId xmlns:a16="http://schemas.microsoft.com/office/drawing/2014/main" id="{73FBAD9F-B3C4-8838-7EBB-91573365041C}"/>
                    </a:ext>
                  </a:extLst>
                </p:cNvPr>
                <p:cNvSpPr txBox="1"/>
                <p:nvPr/>
              </p:nvSpPr>
              <p:spPr>
                <a:xfrm>
                  <a:off x="3838817" y="135871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</a:t>
                  </a:r>
                </a:p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וּפָרְטוּ כֵּיצַד קִיַּמְתֶּם אוֹתָהּ:</a:t>
                  </a:r>
                </a:p>
              </p:txBody>
            </p:sp>
            <p:sp>
              <p:nvSpPr>
                <p:cNvPr id="40" name="תיבת טקסט 39">
                  <a:extLst>
                    <a:ext uri="{FF2B5EF4-FFF2-40B4-BE49-F238E27FC236}">
                      <a16:creationId xmlns:a16="http://schemas.microsoft.com/office/drawing/2014/main" id="{6A524AEE-E997-0766-B9D9-5F247EAC8D27}"/>
                    </a:ext>
                  </a:extLst>
                </p:cNvPr>
                <p:cNvSpPr txBox="1"/>
                <p:nvPr/>
              </p:nvSpPr>
              <p:spPr>
                <a:xfrm>
                  <a:off x="5483393" y="2456344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41" name="תיבת טקסט 40">
                  <a:extLst>
                    <a:ext uri="{FF2B5EF4-FFF2-40B4-BE49-F238E27FC236}">
                      <a16:creationId xmlns:a16="http://schemas.microsoft.com/office/drawing/2014/main" id="{D19B27E3-748B-2498-28D2-24218C2A02F5}"/>
                    </a:ext>
                  </a:extLst>
                </p:cNvPr>
                <p:cNvSpPr txBox="1"/>
                <p:nvPr/>
              </p:nvSpPr>
              <p:spPr>
                <a:xfrm>
                  <a:off x="6009151" y="499179"/>
                  <a:ext cx="354330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42" name="תיבת טקסט 41">
                  <a:extLst>
                    <a:ext uri="{FF2B5EF4-FFF2-40B4-BE49-F238E27FC236}">
                      <a16:creationId xmlns:a16="http://schemas.microsoft.com/office/drawing/2014/main" id="{153B957F-11FD-9B3A-17C4-32143D1A6ED2}"/>
                    </a:ext>
                  </a:extLst>
                </p:cNvPr>
                <p:cNvSpPr txBox="1"/>
                <p:nvPr/>
              </p:nvSpPr>
              <p:spPr>
                <a:xfrm>
                  <a:off x="3974019" y="1694458"/>
                  <a:ext cx="1638800" cy="75193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תְּפִלָּה מִתּוֹךְ הַסִּדּוּר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הַקְפָּדָה עַל מִנְחָה / עַרְבִית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שִׁעוּר הַתְּהִלִּים הַיּוֹמִי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43" name="קבוצה 42">
                  <a:extLst>
                    <a:ext uri="{FF2B5EF4-FFF2-40B4-BE49-F238E27FC236}">
                      <a16:creationId xmlns:a16="http://schemas.microsoft.com/office/drawing/2014/main" id="{10C70D9D-67DD-EE5C-D695-0C8A06776B2D}"/>
                    </a:ext>
                  </a:extLst>
                </p:cNvPr>
                <p:cNvGrpSpPr/>
                <p:nvPr/>
              </p:nvGrpSpPr>
              <p:grpSpPr>
                <a:xfrm>
                  <a:off x="5576106" y="17708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58" name="מלבן 57">
                    <a:extLst>
                      <a:ext uri="{FF2B5EF4-FFF2-40B4-BE49-F238E27FC236}">
                        <a16:creationId xmlns:a16="http://schemas.microsoft.com/office/drawing/2014/main" id="{FC10584E-31AF-22DE-1F2F-672C17CDB20F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59" name="מלבן 58">
                    <a:extLst>
                      <a:ext uri="{FF2B5EF4-FFF2-40B4-BE49-F238E27FC236}">
                        <a16:creationId xmlns:a16="http://schemas.microsoft.com/office/drawing/2014/main" id="{E8BA13B7-E627-E85E-2A08-6B3BF58A8085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44" name="קבוצה 43">
                  <a:extLst>
                    <a:ext uri="{FF2B5EF4-FFF2-40B4-BE49-F238E27FC236}">
                      <a16:creationId xmlns:a16="http://schemas.microsoft.com/office/drawing/2014/main" id="{2B427D2C-3C55-AD2E-6D36-881F9DFEED9F}"/>
                    </a:ext>
                  </a:extLst>
                </p:cNvPr>
                <p:cNvGrpSpPr/>
                <p:nvPr/>
              </p:nvGrpSpPr>
              <p:grpSpPr>
                <a:xfrm>
                  <a:off x="5576106" y="19359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56" name="מלבן 55">
                    <a:extLst>
                      <a:ext uri="{FF2B5EF4-FFF2-40B4-BE49-F238E27FC236}">
                        <a16:creationId xmlns:a16="http://schemas.microsoft.com/office/drawing/2014/main" id="{F969FB6B-C0ED-6895-75CD-F60E3DD94821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57" name="מלבן 56">
                    <a:extLst>
                      <a:ext uri="{FF2B5EF4-FFF2-40B4-BE49-F238E27FC236}">
                        <a16:creationId xmlns:a16="http://schemas.microsoft.com/office/drawing/2014/main" id="{33B8104A-7E94-E93A-1746-60AC475781A0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B722F2F0-E991-328C-1501-6A4F21C30FA8}"/>
                    </a:ext>
                  </a:extLst>
                </p:cNvPr>
                <p:cNvGrpSpPr/>
                <p:nvPr/>
              </p:nvGrpSpPr>
              <p:grpSpPr>
                <a:xfrm>
                  <a:off x="5576106" y="21010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54" name="מלבן 53">
                    <a:extLst>
                      <a:ext uri="{FF2B5EF4-FFF2-40B4-BE49-F238E27FC236}">
                        <a16:creationId xmlns:a16="http://schemas.microsoft.com/office/drawing/2014/main" id="{84A6315F-48D6-C574-5967-10B0C4A63146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55" name="מלבן 54">
                    <a:extLst>
                      <a:ext uri="{FF2B5EF4-FFF2-40B4-BE49-F238E27FC236}">
                        <a16:creationId xmlns:a16="http://schemas.microsoft.com/office/drawing/2014/main" id="{CF9C8204-4BE3-36D0-6868-F6B802B47207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B765E603-D3DB-17A6-3AA9-4B5229F5A080}"/>
                    </a:ext>
                  </a:extLst>
                </p:cNvPr>
                <p:cNvGrpSpPr/>
                <p:nvPr/>
              </p:nvGrpSpPr>
              <p:grpSpPr>
                <a:xfrm>
                  <a:off x="5576106" y="22661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52" name="מלבן 51">
                    <a:extLst>
                      <a:ext uri="{FF2B5EF4-FFF2-40B4-BE49-F238E27FC236}">
                        <a16:creationId xmlns:a16="http://schemas.microsoft.com/office/drawing/2014/main" id="{5104CF08-2A3B-6854-E567-E27E7FE4E9D1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53" name="מלבן 52">
                    <a:extLst>
                      <a:ext uri="{FF2B5EF4-FFF2-40B4-BE49-F238E27FC236}">
                        <a16:creationId xmlns:a16="http://schemas.microsoft.com/office/drawing/2014/main" id="{01B6D0BB-487F-B8E5-9363-DF88A2DE784B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47" name="מלבן: פינות עליונות מעוגלות 46">
                  <a:extLst>
                    <a:ext uri="{FF2B5EF4-FFF2-40B4-BE49-F238E27FC236}">
                      <a16:creationId xmlns:a16="http://schemas.microsoft.com/office/drawing/2014/main" id="{7837BAE4-839E-EE4B-B4C4-29F2560B2897}"/>
                    </a:ext>
                  </a:extLst>
                </p:cNvPr>
                <p:cNvSpPr/>
                <p:nvPr/>
              </p:nvSpPr>
              <p:spPr>
                <a:xfrm flipV="1">
                  <a:off x="3480537" y="470488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48" name="תמונה 47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36A23BB6-B7B5-B8EC-A773-99D6B5204C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477" y="514020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49" name="קבוצה 48">
                  <a:extLst>
                    <a:ext uri="{FF2B5EF4-FFF2-40B4-BE49-F238E27FC236}">
                      <a16:creationId xmlns:a16="http://schemas.microsoft.com/office/drawing/2014/main" id="{2855778C-55E0-89E0-BB06-338CE9DCF5F0}"/>
                    </a:ext>
                  </a:extLst>
                </p:cNvPr>
                <p:cNvGrpSpPr/>
                <p:nvPr/>
              </p:nvGrpSpPr>
              <p:grpSpPr>
                <a:xfrm>
                  <a:off x="3898693" y="2495648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50" name="מלבן 49">
                    <a:extLst>
                      <a:ext uri="{FF2B5EF4-FFF2-40B4-BE49-F238E27FC236}">
                        <a16:creationId xmlns:a16="http://schemas.microsoft.com/office/drawing/2014/main" id="{502EBE40-8E65-118D-00CC-22626878408C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51" name="מלבן 50">
                    <a:extLst>
                      <a:ext uri="{FF2B5EF4-FFF2-40B4-BE49-F238E27FC236}">
                        <a16:creationId xmlns:a16="http://schemas.microsoft.com/office/drawing/2014/main" id="{70BAE2DA-3C28-7F7C-C9E7-AB897C648D7B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</p:grpSp>
        <p:grpSp>
          <p:nvGrpSpPr>
            <p:cNvPr id="61" name="קבוצה 60">
              <a:extLst>
                <a:ext uri="{FF2B5EF4-FFF2-40B4-BE49-F238E27FC236}">
                  <a16:creationId xmlns:a16="http://schemas.microsoft.com/office/drawing/2014/main" id="{4CFACD22-9F22-D385-3840-A557F4AA0E20}"/>
                </a:ext>
              </a:extLst>
            </p:cNvPr>
            <p:cNvGrpSpPr/>
            <p:nvPr/>
          </p:nvGrpSpPr>
          <p:grpSpPr>
            <a:xfrm>
              <a:off x="731500" y="3911304"/>
              <a:ext cx="6124216" cy="3060003"/>
              <a:chOff x="715621" y="841963"/>
              <a:chExt cx="6124216" cy="3060003"/>
            </a:xfrm>
          </p:grpSpPr>
          <p:grpSp>
            <p:nvGrpSpPr>
              <p:cNvPr id="62" name="קבוצה 61">
                <a:extLst>
                  <a:ext uri="{FF2B5EF4-FFF2-40B4-BE49-F238E27FC236}">
                    <a16:creationId xmlns:a16="http://schemas.microsoft.com/office/drawing/2014/main" id="{FF919985-2764-C3AA-4826-849E47D23574}"/>
                  </a:ext>
                </a:extLst>
              </p:cNvPr>
              <p:cNvGrpSpPr/>
              <p:nvPr/>
            </p:nvGrpSpPr>
            <p:grpSpPr>
              <a:xfrm>
                <a:off x="3779837" y="841963"/>
                <a:ext cx="3060000" cy="3060003"/>
                <a:chOff x="3365051" y="470488"/>
                <a:chExt cx="3060000" cy="3060003"/>
              </a:xfrm>
            </p:grpSpPr>
            <p:pic>
              <p:nvPicPr>
                <p:cNvPr id="89" name="תמונה 88">
                  <a:extLst>
                    <a:ext uri="{FF2B5EF4-FFF2-40B4-BE49-F238E27FC236}">
                      <a16:creationId xmlns:a16="http://schemas.microsoft.com/office/drawing/2014/main" id="{9487DE4C-4E94-6B35-84FF-973C8B1252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5051" y="47049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90" name="תיבת טקסט 89">
                  <a:extLst>
                    <a:ext uri="{FF2B5EF4-FFF2-40B4-BE49-F238E27FC236}">
                      <a16:creationId xmlns:a16="http://schemas.microsoft.com/office/drawing/2014/main" id="{F5698F10-F949-64FF-AB0B-B271FBAE2F4F}"/>
                    </a:ext>
                  </a:extLst>
                </p:cNvPr>
                <p:cNvSpPr txBox="1"/>
                <p:nvPr/>
              </p:nvSpPr>
              <p:spPr>
                <a:xfrm>
                  <a:off x="4134493" y="560370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sp>
              <p:nvSpPr>
                <p:cNvPr id="91" name="תיבת טקסט 90">
                  <a:extLst>
                    <a:ext uri="{FF2B5EF4-FFF2-40B4-BE49-F238E27FC236}">
                      <a16:creationId xmlns:a16="http://schemas.microsoft.com/office/drawing/2014/main" id="{AC40497E-BAD8-672C-92AD-5CD48E0B4FA4}"/>
                    </a:ext>
                  </a:extLst>
                </p:cNvPr>
                <p:cNvSpPr txBox="1"/>
                <p:nvPr/>
              </p:nvSpPr>
              <p:spPr>
                <a:xfrm>
                  <a:off x="4321015" y="3073857"/>
                  <a:ext cx="1148072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10" dirty="0">
                      <a:solidFill>
                        <a:srgbClr val="01BBD6"/>
                      </a:solidFill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הַמַּתָּנָה שֶׁל:</a:t>
                  </a:r>
                </a:p>
              </p:txBody>
            </p:sp>
            <p:cxnSp>
              <p:nvCxnSpPr>
                <p:cNvPr id="92" name="מחבר ישר 91">
                  <a:extLst>
                    <a:ext uri="{FF2B5EF4-FFF2-40B4-BE49-F238E27FC236}">
                      <a16:creationId xmlns:a16="http://schemas.microsoft.com/office/drawing/2014/main" id="{DE8B3C84-51C4-6802-31D5-91337085EA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5051" y="3403607"/>
                  <a:ext cx="1080000" cy="0"/>
                </a:xfrm>
                <a:prstGeom prst="line">
                  <a:avLst/>
                </a:prstGeom>
                <a:ln w="19050">
                  <a:solidFill>
                    <a:srgbClr val="01BB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תיבת טקסט 92">
                  <a:extLst>
                    <a:ext uri="{FF2B5EF4-FFF2-40B4-BE49-F238E27FC236}">
                      <a16:creationId xmlns:a16="http://schemas.microsoft.com/office/drawing/2014/main" id="{B3CB1429-EB95-AF39-B88A-87AD4F8A402D}"/>
                    </a:ext>
                  </a:extLst>
                </p:cNvPr>
                <p:cNvSpPr txBox="1"/>
                <p:nvPr/>
              </p:nvSpPr>
              <p:spPr>
                <a:xfrm>
                  <a:off x="3838817" y="135871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</a:t>
                  </a:r>
                </a:p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וּפָרְטוּ כֵּיצַד קִיַּמְתֶּם אוֹתָהּ:</a:t>
                  </a:r>
                </a:p>
              </p:txBody>
            </p:sp>
            <p:sp>
              <p:nvSpPr>
                <p:cNvPr id="94" name="תיבת טקסט 93">
                  <a:extLst>
                    <a:ext uri="{FF2B5EF4-FFF2-40B4-BE49-F238E27FC236}">
                      <a16:creationId xmlns:a16="http://schemas.microsoft.com/office/drawing/2014/main" id="{BC2BFA10-A106-A347-CA5D-271167389842}"/>
                    </a:ext>
                  </a:extLst>
                </p:cNvPr>
                <p:cNvSpPr txBox="1"/>
                <p:nvPr/>
              </p:nvSpPr>
              <p:spPr>
                <a:xfrm>
                  <a:off x="5483393" y="2456344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95" name="תיבת טקסט 94">
                  <a:extLst>
                    <a:ext uri="{FF2B5EF4-FFF2-40B4-BE49-F238E27FC236}">
                      <a16:creationId xmlns:a16="http://schemas.microsoft.com/office/drawing/2014/main" id="{8340ED1F-5FFD-F967-65D0-A43F19450AB8}"/>
                    </a:ext>
                  </a:extLst>
                </p:cNvPr>
                <p:cNvSpPr txBox="1"/>
                <p:nvPr/>
              </p:nvSpPr>
              <p:spPr>
                <a:xfrm>
                  <a:off x="6009151" y="499179"/>
                  <a:ext cx="354330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96" name="תיבת טקסט 95">
                  <a:extLst>
                    <a:ext uri="{FF2B5EF4-FFF2-40B4-BE49-F238E27FC236}">
                      <a16:creationId xmlns:a16="http://schemas.microsoft.com/office/drawing/2014/main" id="{7E9153FB-AFB2-98A7-BDD4-E30C915BB26B}"/>
                    </a:ext>
                  </a:extLst>
                </p:cNvPr>
                <p:cNvSpPr txBox="1"/>
                <p:nvPr/>
              </p:nvSpPr>
              <p:spPr>
                <a:xfrm>
                  <a:off x="3974019" y="1694458"/>
                  <a:ext cx="1638800" cy="75193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תְּפִלָּה מִתּוֹךְ הַסִּדּוּר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הַקְפָּדָה עַל מִנְחָה / עַרְבִית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שִׁעוּר הַתְּהִלִּים הַיּוֹמִי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97" name="קבוצה 96">
                  <a:extLst>
                    <a:ext uri="{FF2B5EF4-FFF2-40B4-BE49-F238E27FC236}">
                      <a16:creationId xmlns:a16="http://schemas.microsoft.com/office/drawing/2014/main" id="{6E299E07-9CF5-DDF4-132A-A1767949D14F}"/>
                    </a:ext>
                  </a:extLst>
                </p:cNvPr>
                <p:cNvGrpSpPr/>
                <p:nvPr/>
              </p:nvGrpSpPr>
              <p:grpSpPr>
                <a:xfrm>
                  <a:off x="5576106" y="17708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12" name="מלבן 111">
                    <a:extLst>
                      <a:ext uri="{FF2B5EF4-FFF2-40B4-BE49-F238E27FC236}">
                        <a16:creationId xmlns:a16="http://schemas.microsoft.com/office/drawing/2014/main" id="{AADDFC6A-755A-6517-CA72-ED711CE314CA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13" name="מלבן 112">
                    <a:extLst>
                      <a:ext uri="{FF2B5EF4-FFF2-40B4-BE49-F238E27FC236}">
                        <a16:creationId xmlns:a16="http://schemas.microsoft.com/office/drawing/2014/main" id="{87E0082A-D6D5-768E-76E8-49374517E2BE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98" name="קבוצה 97">
                  <a:extLst>
                    <a:ext uri="{FF2B5EF4-FFF2-40B4-BE49-F238E27FC236}">
                      <a16:creationId xmlns:a16="http://schemas.microsoft.com/office/drawing/2014/main" id="{4C67FF9F-AC75-CDF3-8976-2D7092BDE236}"/>
                    </a:ext>
                  </a:extLst>
                </p:cNvPr>
                <p:cNvGrpSpPr/>
                <p:nvPr/>
              </p:nvGrpSpPr>
              <p:grpSpPr>
                <a:xfrm>
                  <a:off x="5576106" y="19359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10" name="מלבן 109">
                    <a:extLst>
                      <a:ext uri="{FF2B5EF4-FFF2-40B4-BE49-F238E27FC236}">
                        <a16:creationId xmlns:a16="http://schemas.microsoft.com/office/drawing/2014/main" id="{F829B567-65BA-8F87-BFC6-7238450DBF9A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11" name="מלבן 110">
                    <a:extLst>
                      <a:ext uri="{FF2B5EF4-FFF2-40B4-BE49-F238E27FC236}">
                        <a16:creationId xmlns:a16="http://schemas.microsoft.com/office/drawing/2014/main" id="{95863939-6C58-A482-8D7C-31EFF7AC5420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99" name="קבוצה 98">
                  <a:extLst>
                    <a:ext uri="{FF2B5EF4-FFF2-40B4-BE49-F238E27FC236}">
                      <a16:creationId xmlns:a16="http://schemas.microsoft.com/office/drawing/2014/main" id="{F47C6EF0-AF93-21C4-B644-2A3AB1537C8B}"/>
                    </a:ext>
                  </a:extLst>
                </p:cNvPr>
                <p:cNvGrpSpPr/>
                <p:nvPr/>
              </p:nvGrpSpPr>
              <p:grpSpPr>
                <a:xfrm>
                  <a:off x="5576106" y="21010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08" name="מלבן 107">
                    <a:extLst>
                      <a:ext uri="{FF2B5EF4-FFF2-40B4-BE49-F238E27FC236}">
                        <a16:creationId xmlns:a16="http://schemas.microsoft.com/office/drawing/2014/main" id="{CDB20DEE-3210-1D57-4A21-4773D753179C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09" name="מלבן 108">
                    <a:extLst>
                      <a:ext uri="{FF2B5EF4-FFF2-40B4-BE49-F238E27FC236}">
                        <a16:creationId xmlns:a16="http://schemas.microsoft.com/office/drawing/2014/main" id="{096216F8-C9D3-B385-8D9C-CA2D009BB540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00" name="קבוצה 99">
                  <a:extLst>
                    <a:ext uri="{FF2B5EF4-FFF2-40B4-BE49-F238E27FC236}">
                      <a16:creationId xmlns:a16="http://schemas.microsoft.com/office/drawing/2014/main" id="{0FE3C057-510A-7BF9-CAC6-A91C3320E17B}"/>
                    </a:ext>
                  </a:extLst>
                </p:cNvPr>
                <p:cNvGrpSpPr/>
                <p:nvPr/>
              </p:nvGrpSpPr>
              <p:grpSpPr>
                <a:xfrm>
                  <a:off x="5576106" y="22661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06" name="מלבן 105">
                    <a:extLst>
                      <a:ext uri="{FF2B5EF4-FFF2-40B4-BE49-F238E27FC236}">
                        <a16:creationId xmlns:a16="http://schemas.microsoft.com/office/drawing/2014/main" id="{1DA492BC-4516-F29F-C068-DCCB26DD0E87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07" name="מלבן 106">
                    <a:extLst>
                      <a:ext uri="{FF2B5EF4-FFF2-40B4-BE49-F238E27FC236}">
                        <a16:creationId xmlns:a16="http://schemas.microsoft.com/office/drawing/2014/main" id="{F43582E4-76AA-6B20-5D77-E91EAA5AE4C8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101" name="מלבן: פינות עליונות מעוגלות 100">
                  <a:extLst>
                    <a:ext uri="{FF2B5EF4-FFF2-40B4-BE49-F238E27FC236}">
                      <a16:creationId xmlns:a16="http://schemas.microsoft.com/office/drawing/2014/main" id="{D8E8C492-EE65-4CCE-230F-FA604607C78F}"/>
                    </a:ext>
                  </a:extLst>
                </p:cNvPr>
                <p:cNvSpPr/>
                <p:nvPr/>
              </p:nvSpPr>
              <p:spPr>
                <a:xfrm flipV="1">
                  <a:off x="3480537" y="470488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102" name="תמונה 101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9581B738-0045-4608-5579-B7C6787ADA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477" y="514020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103" name="קבוצה 102">
                  <a:extLst>
                    <a:ext uri="{FF2B5EF4-FFF2-40B4-BE49-F238E27FC236}">
                      <a16:creationId xmlns:a16="http://schemas.microsoft.com/office/drawing/2014/main" id="{B3490D63-AD93-534F-ED5B-D94040B4AB01}"/>
                    </a:ext>
                  </a:extLst>
                </p:cNvPr>
                <p:cNvGrpSpPr/>
                <p:nvPr/>
              </p:nvGrpSpPr>
              <p:grpSpPr>
                <a:xfrm>
                  <a:off x="3898693" y="2495648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104" name="מלבן 103">
                    <a:extLst>
                      <a:ext uri="{FF2B5EF4-FFF2-40B4-BE49-F238E27FC236}">
                        <a16:creationId xmlns:a16="http://schemas.microsoft.com/office/drawing/2014/main" id="{CDEB77E3-5335-B642-0E5C-BFE0CCCF6698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5" name="מלבן 104">
                    <a:extLst>
                      <a:ext uri="{FF2B5EF4-FFF2-40B4-BE49-F238E27FC236}">
                        <a16:creationId xmlns:a16="http://schemas.microsoft.com/office/drawing/2014/main" id="{05226BBA-FA32-9FB8-DBA2-A74FDEA976EC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  <p:grpSp>
            <p:nvGrpSpPr>
              <p:cNvPr id="63" name="קבוצה 62">
                <a:extLst>
                  <a:ext uri="{FF2B5EF4-FFF2-40B4-BE49-F238E27FC236}">
                    <a16:creationId xmlns:a16="http://schemas.microsoft.com/office/drawing/2014/main" id="{1CB9D2BF-349F-D210-F7B3-86C35F126DD3}"/>
                  </a:ext>
                </a:extLst>
              </p:cNvPr>
              <p:cNvGrpSpPr/>
              <p:nvPr/>
            </p:nvGrpSpPr>
            <p:grpSpPr>
              <a:xfrm>
                <a:off x="715621" y="841963"/>
                <a:ext cx="3060000" cy="3060003"/>
                <a:chOff x="3365051" y="470488"/>
                <a:chExt cx="3060000" cy="3060003"/>
              </a:xfrm>
            </p:grpSpPr>
            <p:pic>
              <p:nvPicPr>
                <p:cNvPr id="64" name="תמונה 63">
                  <a:extLst>
                    <a:ext uri="{FF2B5EF4-FFF2-40B4-BE49-F238E27FC236}">
                      <a16:creationId xmlns:a16="http://schemas.microsoft.com/office/drawing/2014/main" id="{EF3F6A27-EBB7-BBA6-F0E4-3782ECCF4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5051" y="47049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65" name="תיבת טקסט 64">
                  <a:extLst>
                    <a:ext uri="{FF2B5EF4-FFF2-40B4-BE49-F238E27FC236}">
                      <a16:creationId xmlns:a16="http://schemas.microsoft.com/office/drawing/2014/main" id="{AD615BCF-29D0-1435-CF5D-ECDDBA538E20}"/>
                    </a:ext>
                  </a:extLst>
                </p:cNvPr>
                <p:cNvSpPr txBox="1"/>
                <p:nvPr/>
              </p:nvSpPr>
              <p:spPr>
                <a:xfrm>
                  <a:off x="4134493" y="560370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sp>
              <p:nvSpPr>
                <p:cNvPr id="66" name="תיבת טקסט 65">
                  <a:extLst>
                    <a:ext uri="{FF2B5EF4-FFF2-40B4-BE49-F238E27FC236}">
                      <a16:creationId xmlns:a16="http://schemas.microsoft.com/office/drawing/2014/main" id="{45720C3D-0CE4-E000-448F-C032A237CCD4}"/>
                    </a:ext>
                  </a:extLst>
                </p:cNvPr>
                <p:cNvSpPr txBox="1"/>
                <p:nvPr/>
              </p:nvSpPr>
              <p:spPr>
                <a:xfrm>
                  <a:off x="4321015" y="3073857"/>
                  <a:ext cx="1148072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10" dirty="0">
                      <a:solidFill>
                        <a:srgbClr val="01BBD6"/>
                      </a:solidFill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הַמַּתָּנָה שֶׁל:</a:t>
                  </a:r>
                </a:p>
              </p:txBody>
            </p:sp>
            <p:cxnSp>
              <p:nvCxnSpPr>
                <p:cNvPr id="67" name="מחבר ישר 66">
                  <a:extLst>
                    <a:ext uri="{FF2B5EF4-FFF2-40B4-BE49-F238E27FC236}">
                      <a16:creationId xmlns:a16="http://schemas.microsoft.com/office/drawing/2014/main" id="{CA0C88C5-C958-CB57-F9F5-1E42B2119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5051" y="3403607"/>
                  <a:ext cx="1080000" cy="0"/>
                </a:xfrm>
                <a:prstGeom prst="line">
                  <a:avLst/>
                </a:prstGeom>
                <a:ln w="19050">
                  <a:solidFill>
                    <a:srgbClr val="01BB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תיבת טקסט 67">
                  <a:extLst>
                    <a:ext uri="{FF2B5EF4-FFF2-40B4-BE49-F238E27FC236}">
                      <a16:creationId xmlns:a16="http://schemas.microsoft.com/office/drawing/2014/main" id="{53981404-C0F7-8DC7-E3FE-6A3202027DF2}"/>
                    </a:ext>
                  </a:extLst>
                </p:cNvPr>
                <p:cNvSpPr txBox="1"/>
                <p:nvPr/>
              </p:nvSpPr>
              <p:spPr>
                <a:xfrm>
                  <a:off x="3838817" y="135871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</a:t>
                  </a:r>
                </a:p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וּפָרְטוּ כֵּיצַד קִיַּמְתֶּם אוֹתָהּ:</a:t>
                  </a:r>
                </a:p>
              </p:txBody>
            </p:sp>
            <p:sp>
              <p:nvSpPr>
                <p:cNvPr id="69" name="תיבת טקסט 68">
                  <a:extLst>
                    <a:ext uri="{FF2B5EF4-FFF2-40B4-BE49-F238E27FC236}">
                      <a16:creationId xmlns:a16="http://schemas.microsoft.com/office/drawing/2014/main" id="{0DE706ED-76A6-1240-AD5B-3C5F8101E66A}"/>
                    </a:ext>
                  </a:extLst>
                </p:cNvPr>
                <p:cNvSpPr txBox="1"/>
                <p:nvPr/>
              </p:nvSpPr>
              <p:spPr>
                <a:xfrm>
                  <a:off x="5483393" y="2456344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70" name="תיבת טקסט 69">
                  <a:extLst>
                    <a:ext uri="{FF2B5EF4-FFF2-40B4-BE49-F238E27FC236}">
                      <a16:creationId xmlns:a16="http://schemas.microsoft.com/office/drawing/2014/main" id="{43BA6569-49BF-E373-3BE5-95CD7B77F841}"/>
                    </a:ext>
                  </a:extLst>
                </p:cNvPr>
                <p:cNvSpPr txBox="1"/>
                <p:nvPr/>
              </p:nvSpPr>
              <p:spPr>
                <a:xfrm>
                  <a:off x="6009151" y="499179"/>
                  <a:ext cx="354330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71" name="תיבת טקסט 70">
                  <a:extLst>
                    <a:ext uri="{FF2B5EF4-FFF2-40B4-BE49-F238E27FC236}">
                      <a16:creationId xmlns:a16="http://schemas.microsoft.com/office/drawing/2014/main" id="{27659B5B-3DF8-4631-31DA-AD322852DBD3}"/>
                    </a:ext>
                  </a:extLst>
                </p:cNvPr>
                <p:cNvSpPr txBox="1"/>
                <p:nvPr/>
              </p:nvSpPr>
              <p:spPr>
                <a:xfrm>
                  <a:off x="3974019" y="1694458"/>
                  <a:ext cx="1638800" cy="75193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תְּפִלָּה מִתּוֹךְ הַסִּדּוּר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הַקְפָּדָה עַל מִנְחָה / עַרְבִית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שִׁעוּר הַתְּהִלִּים הַיּוֹמִי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72" name="קבוצה 71">
                  <a:extLst>
                    <a:ext uri="{FF2B5EF4-FFF2-40B4-BE49-F238E27FC236}">
                      <a16:creationId xmlns:a16="http://schemas.microsoft.com/office/drawing/2014/main" id="{226EB993-5D23-4E6D-0F91-BAF012085BCF}"/>
                    </a:ext>
                  </a:extLst>
                </p:cNvPr>
                <p:cNvGrpSpPr/>
                <p:nvPr/>
              </p:nvGrpSpPr>
              <p:grpSpPr>
                <a:xfrm>
                  <a:off x="5576106" y="17708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87" name="מלבן 86">
                    <a:extLst>
                      <a:ext uri="{FF2B5EF4-FFF2-40B4-BE49-F238E27FC236}">
                        <a16:creationId xmlns:a16="http://schemas.microsoft.com/office/drawing/2014/main" id="{2204324D-4941-1327-FCF8-8490CEFA34FB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88" name="מלבן 87">
                    <a:extLst>
                      <a:ext uri="{FF2B5EF4-FFF2-40B4-BE49-F238E27FC236}">
                        <a16:creationId xmlns:a16="http://schemas.microsoft.com/office/drawing/2014/main" id="{5F6EEFC5-A207-0150-1070-89F0691C235B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73" name="קבוצה 72">
                  <a:extLst>
                    <a:ext uri="{FF2B5EF4-FFF2-40B4-BE49-F238E27FC236}">
                      <a16:creationId xmlns:a16="http://schemas.microsoft.com/office/drawing/2014/main" id="{BA0D470A-0B57-239B-8711-F91822424000}"/>
                    </a:ext>
                  </a:extLst>
                </p:cNvPr>
                <p:cNvGrpSpPr/>
                <p:nvPr/>
              </p:nvGrpSpPr>
              <p:grpSpPr>
                <a:xfrm>
                  <a:off x="5576106" y="19359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85" name="מלבן 84">
                    <a:extLst>
                      <a:ext uri="{FF2B5EF4-FFF2-40B4-BE49-F238E27FC236}">
                        <a16:creationId xmlns:a16="http://schemas.microsoft.com/office/drawing/2014/main" id="{13AE9757-10A2-1E96-FC36-C4E92E03E24A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86" name="מלבן 85">
                    <a:extLst>
                      <a:ext uri="{FF2B5EF4-FFF2-40B4-BE49-F238E27FC236}">
                        <a16:creationId xmlns:a16="http://schemas.microsoft.com/office/drawing/2014/main" id="{440EC8D3-80F7-2DF4-5D1D-5E4B528308BE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74" name="קבוצה 73">
                  <a:extLst>
                    <a:ext uri="{FF2B5EF4-FFF2-40B4-BE49-F238E27FC236}">
                      <a16:creationId xmlns:a16="http://schemas.microsoft.com/office/drawing/2014/main" id="{D8FD2429-AC99-D155-B479-03F021B86EE4}"/>
                    </a:ext>
                  </a:extLst>
                </p:cNvPr>
                <p:cNvGrpSpPr/>
                <p:nvPr/>
              </p:nvGrpSpPr>
              <p:grpSpPr>
                <a:xfrm>
                  <a:off x="5576106" y="21010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83" name="מלבן 82">
                    <a:extLst>
                      <a:ext uri="{FF2B5EF4-FFF2-40B4-BE49-F238E27FC236}">
                        <a16:creationId xmlns:a16="http://schemas.microsoft.com/office/drawing/2014/main" id="{573551F5-D529-7A25-7C90-419BE2C2B3F8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84" name="מלבן 83">
                    <a:extLst>
                      <a:ext uri="{FF2B5EF4-FFF2-40B4-BE49-F238E27FC236}">
                        <a16:creationId xmlns:a16="http://schemas.microsoft.com/office/drawing/2014/main" id="{E0965CAF-842B-1085-679D-416BD3097817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75" name="קבוצה 74">
                  <a:extLst>
                    <a:ext uri="{FF2B5EF4-FFF2-40B4-BE49-F238E27FC236}">
                      <a16:creationId xmlns:a16="http://schemas.microsoft.com/office/drawing/2014/main" id="{B9616ED6-F470-D7B0-43B2-25009EE42029}"/>
                    </a:ext>
                  </a:extLst>
                </p:cNvPr>
                <p:cNvGrpSpPr/>
                <p:nvPr/>
              </p:nvGrpSpPr>
              <p:grpSpPr>
                <a:xfrm>
                  <a:off x="5576106" y="22661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81" name="מלבן 80">
                    <a:extLst>
                      <a:ext uri="{FF2B5EF4-FFF2-40B4-BE49-F238E27FC236}">
                        <a16:creationId xmlns:a16="http://schemas.microsoft.com/office/drawing/2014/main" id="{4F24CB8A-827E-F8B3-62FC-DCAC402DC9CC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82" name="מלבן 81">
                    <a:extLst>
                      <a:ext uri="{FF2B5EF4-FFF2-40B4-BE49-F238E27FC236}">
                        <a16:creationId xmlns:a16="http://schemas.microsoft.com/office/drawing/2014/main" id="{5162ADDD-97D3-AFEB-EF33-AE48E14B78FE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76" name="מלבן: פינות עליונות מעוגלות 75">
                  <a:extLst>
                    <a:ext uri="{FF2B5EF4-FFF2-40B4-BE49-F238E27FC236}">
                      <a16:creationId xmlns:a16="http://schemas.microsoft.com/office/drawing/2014/main" id="{84B585D7-6A1D-6639-8061-25279904C2F1}"/>
                    </a:ext>
                  </a:extLst>
                </p:cNvPr>
                <p:cNvSpPr/>
                <p:nvPr/>
              </p:nvSpPr>
              <p:spPr>
                <a:xfrm flipV="1">
                  <a:off x="3480537" y="470488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7" name="תמונה 76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B6A41D23-F458-EAD9-5E2E-E59E8408A4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477" y="514020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78" name="קבוצה 77">
                  <a:extLst>
                    <a:ext uri="{FF2B5EF4-FFF2-40B4-BE49-F238E27FC236}">
                      <a16:creationId xmlns:a16="http://schemas.microsoft.com/office/drawing/2014/main" id="{AA04F4F5-8763-32C4-D2CF-9400253361CA}"/>
                    </a:ext>
                  </a:extLst>
                </p:cNvPr>
                <p:cNvGrpSpPr/>
                <p:nvPr/>
              </p:nvGrpSpPr>
              <p:grpSpPr>
                <a:xfrm>
                  <a:off x="3898693" y="2495648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79" name="מלבן 78">
                    <a:extLst>
                      <a:ext uri="{FF2B5EF4-FFF2-40B4-BE49-F238E27FC236}">
                        <a16:creationId xmlns:a16="http://schemas.microsoft.com/office/drawing/2014/main" id="{3AA95B6A-F74B-8608-2FC3-F715ED61FC52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80" name="מלבן 79">
                    <a:extLst>
                      <a:ext uri="{FF2B5EF4-FFF2-40B4-BE49-F238E27FC236}">
                        <a16:creationId xmlns:a16="http://schemas.microsoft.com/office/drawing/2014/main" id="{9790EFD9-25B4-75E8-4F32-1BA1C1E55F62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</p:grpSp>
        <p:grpSp>
          <p:nvGrpSpPr>
            <p:cNvPr id="114" name="קבוצה 113">
              <a:extLst>
                <a:ext uri="{FF2B5EF4-FFF2-40B4-BE49-F238E27FC236}">
                  <a16:creationId xmlns:a16="http://schemas.microsoft.com/office/drawing/2014/main" id="{4B3E3830-05E0-7BF8-50ED-AB1230FD8239}"/>
                </a:ext>
              </a:extLst>
            </p:cNvPr>
            <p:cNvGrpSpPr/>
            <p:nvPr/>
          </p:nvGrpSpPr>
          <p:grpSpPr>
            <a:xfrm>
              <a:off x="731500" y="6980645"/>
              <a:ext cx="6124216" cy="3060003"/>
              <a:chOff x="715621" y="841963"/>
              <a:chExt cx="6124216" cy="3060003"/>
            </a:xfrm>
          </p:grpSpPr>
          <p:grpSp>
            <p:nvGrpSpPr>
              <p:cNvPr id="115" name="קבוצה 114">
                <a:extLst>
                  <a:ext uri="{FF2B5EF4-FFF2-40B4-BE49-F238E27FC236}">
                    <a16:creationId xmlns:a16="http://schemas.microsoft.com/office/drawing/2014/main" id="{661BB6BA-B86A-5D54-3F7E-4A493D498757}"/>
                  </a:ext>
                </a:extLst>
              </p:cNvPr>
              <p:cNvGrpSpPr/>
              <p:nvPr/>
            </p:nvGrpSpPr>
            <p:grpSpPr>
              <a:xfrm>
                <a:off x="3779837" y="841963"/>
                <a:ext cx="3060000" cy="3060003"/>
                <a:chOff x="3365051" y="470488"/>
                <a:chExt cx="3060000" cy="3060003"/>
              </a:xfrm>
            </p:grpSpPr>
            <p:pic>
              <p:nvPicPr>
                <p:cNvPr id="142" name="תמונה 141">
                  <a:extLst>
                    <a:ext uri="{FF2B5EF4-FFF2-40B4-BE49-F238E27FC236}">
                      <a16:creationId xmlns:a16="http://schemas.microsoft.com/office/drawing/2014/main" id="{034F6049-15A0-3541-B575-7F9CEA9BB2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5051" y="47049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143" name="תיבת טקסט 142">
                  <a:extLst>
                    <a:ext uri="{FF2B5EF4-FFF2-40B4-BE49-F238E27FC236}">
                      <a16:creationId xmlns:a16="http://schemas.microsoft.com/office/drawing/2014/main" id="{B7B99980-12E0-D0AB-81DE-E2A7BE03E482}"/>
                    </a:ext>
                  </a:extLst>
                </p:cNvPr>
                <p:cNvSpPr txBox="1"/>
                <p:nvPr/>
              </p:nvSpPr>
              <p:spPr>
                <a:xfrm>
                  <a:off x="4134493" y="560370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sp>
              <p:nvSpPr>
                <p:cNvPr id="144" name="תיבת טקסט 143">
                  <a:extLst>
                    <a:ext uri="{FF2B5EF4-FFF2-40B4-BE49-F238E27FC236}">
                      <a16:creationId xmlns:a16="http://schemas.microsoft.com/office/drawing/2014/main" id="{C895ED59-DDD8-77FE-B73F-DF8F58482448}"/>
                    </a:ext>
                  </a:extLst>
                </p:cNvPr>
                <p:cNvSpPr txBox="1"/>
                <p:nvPr/>
              </p:nvSpPr>
              <p:spPr>
                <a:xfrm>
                  <a:off x="4321015" y="3073857"/>
                  <a:ext cx="1148072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10" dirty="0">
                      <a:solidFill>
                        <a:srgbClr val="01BBD6"/>
                      </a:solidFill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הַמַּתָּנָה שֶׁל:</a:t>
                  </a:r>
                </a:p>
              </p:txBody>
            </p:sp>
            <p:cxnSp>
              <p:nvCxnSpPr>
                <p:cNvPr id="145" name="מחבר ישר 144">
                  <a:extLst>
                    <a:ext uri="{FF2B5EF4-FFF2-40B4-BE49-F238E27FC236}">
                      <a16:creationId xmlns:a16="http://schemas.microsoft.com/office/drawing/2014/main" id="{DDBA3E5C-B064-3020-4A6E-A22932414E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5051" y="3403607"/>
                  <a:ext cx="1080000" cy="0"/>
                </a:xfrm>
                <a:prstGeom prst="line">
                  <a:avLst/>
                </a:prstGeom>
                <a:ln w="19050">
                  <a:solidFill>
                    <a:srgbClr val="01BB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תיבת טקסט 145">
                  <a:extLst>
                    <a:ext uri="{FF2B5EF4-FFF2-40B4-BE49-F238E27FC236}">
                      <a16:creationId xmlns:a16="http://schemas.microsoft.com/office/drawing/2014/main" id="{1506F531-886E-C67B-C22F-2C2F23F14C59}"/>
                    </a:ext>
                  </a:extLst>
                </p:cNvPr>
                <p:cNvSpPr txBox="1"/>
                <p:nvPr/>
              </p:nvSpPr>
              <p:spPr>
                <a:xfrm>
                  <a:off x="3838817" y="135871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</a:t>
                  </a:r>
                </a:p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וּפָרְטוּ כֵּיצַד קִיַּמְתֶּם אוֹתָהּ:</a:t>
                  </a:r>
                </a:p>
              </p:txBody>
            </p:sp>
            <p:sp>
              <p:nvSpPr>
                <p:cNvPr id="147" name="תיבת טקסט 146">
                  <a:extLst>
                    <a:ext uri="{FF2B5EF4-FFF2-40B4-BE49-F238E27FC236}">
                      <a16:creationId xmlns:a16="http://schemas.microsoft.com/office/drawing/2014/main" id="{00103B69-3245-32B6-4E69-37FFE61DEAB0}"/>
                    </a:ext>
                  </a:extLst>
                </p:cNvPr>
                <p:cNvSpPr txBox="1"/>
                <p:nvPr/>
              </p:nvSpPr>
              <p:spPr>
                <a:xfrm>
                  <a:off x="5483393" y="2456344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148" name="תיבת טקסט 147">
                  <a:extLst>
                    <a:ext uri="{FF2B5EF4-FFF2-40B4-BE49-F238E27FC236}">
                      <a16:creationId xmlns:a16="http://schemas.microsoft.com/office/drawing/2014/main" id="{34C0BA13-5D10-0ED7-80B5-D991105B72E6}"/>
                    </a:ext>
                  </a:extLst>
                </p:cNvPr>
                <p:cNvSpPr txBox="1"/>
                <p:nvPr/>
              </p:nvSpPr>
              <p:spPr>
                <a:xfrm>
                  <a:off x="6009151" y="499179"/>
                  <a:ext cx="354330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149" name="תיבת טקסט 148">
                  <a:extLst>
                    <a:ext uri="{FF2B5EF4-FFF2-40B4-BE49-F238E27FC236}">
                      <a16:creationId xmlns:a16="http://schemas.microsoft.com/office/drawing/2014/main" id="{45ECF84B-7818-1AD0-CB0B-477E6E2BAD44}"/>
                    </a:ext>
                  </a:extLst>
                </p:cNvPr>
                <p:cNvSpPr txBox="1"/>
                <p:nvPr/>
              </p:nvSpPr>
              <p:spPr>
                <a:xfrm>
                  <a:off x="3974019" y="1694458"/>
                  <a:ext cx="1638800" cy="75193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תְּפִלָּה מִתּוֹךְ הַסִּדּוּר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הַקְפָּדָה עַל מִנְחָה / עַרְבִית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שִׁעוּר הַתְּהִלִּים הַיּוֹמִי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150" name="קבוצה 149">
                  <a:extLst>
                    <a:ext uri="{FF2B5EF4-FFF2-40B4-BE49-F238E27FC236}">
                      <a16:creationId xmlns:a16="http://schemas.microsoft.com/office/drawing/2014/main" id="{48237F4D-9245-0467-7695-FC76AB51F398}"/>
                    </a:ext>
                  </a:extLst>
                </p:cNvPr>
                <p:cNvGrpSpPr/>
                <p:nvPr/>
              </p:nvGrpSpPr>
              <p:grpSpPr>
                <a:xfrm>
                  <a:off x="5576106" y="17708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65" name="מלבן 164">
                    <a:extLst>
                      <a:ext uri="{FF2B5EF4-FFF2-40B4-BE49-F238E27FC236}">
                        <a16:creationId xmlns:a16="http://schemas.microsoft.com/office/drawing/2014/main" id="{C44A038F-EF88-2101-CFA8-E203F5DD5EDA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66" name="מלבן 165">
                    <a:extLst>
                      <a:ext uri="{FF2B5EF4-FFF2-40B4-BE49-F238E27FC236}">
                        <a16:creationId xmlns:a16="http://schemas.microsoft.com/office/drawing/2014/main" id="{9F6B6265-16D8-E200-4DB0-E6F1B7DF950F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51" name="קבוצה 150">
                  <a:extLst>
                    <a:ext uri="{FF2B5EF4-FFF2-40B4-BE49-F238E27FC236}">
                      <a16:creationId xmlns:a16="http://schemas.microsoft.com/office/drawing/2014/main" id="{CA0E23D6-D87B-F6DC-E69C-D6797BE5FE4E}"/>
                    </a:ext>
                  </a:extLst>
                </p:cNvPr>
                <p:cNvGrpSpPr/>
                <p:nvPr/>
              </p:nvGrpSpPr>
              <p:grpSpPr>
                <a:xfrm>
                  <a:off x="5576106" y="19359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63" name="מלבן 162">
                    <a:extLst>
                      <a:ext uri="{FF2B5EF4-FFF2-40B4-BE49-F238E27FC236}">
                        <a16:creationId xmlns:a16="http://schemas.microsoft.com/office/drawing/2014/main" id="{B3D26758-54AF-C247-41D0-4EE822FF41AA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64" name="מלבן 163">
                    <a:extLst>
                      <a:ext uri="{FF2B5EF4-FFF2-40B4-BE49-F238E27FC236}">
                        <a16:creationId xmlns:a16="http://schemas.microsoft.com/office/drawing/2014/main" id="{BEA882C2-240B-5E24-A725-459396487B8C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52" name="קבוצה 151">
                  <a:extLst>
                    <a:ext uri="{FF2B5EF4-FFF2-40B4-BE49-F238E27FC236}">
                      <a16:creationId xmlns:a16="http://schemas.microsoft.com/office/drawing/2014/main" id="{6A0DB781-6C4F-A4F1-1A91-0DA2FC311B08}"/>
                    </a:ext>
                  </a:extLst>
                </p:cNvPr>
                <p:cNvGrpSpPr/>
                <p:nvPr/>
              </p:nvGrpSpPr>
              <p:grpSpPr>
                <a:xfrm>
                  <a:off x="5576106" y="21010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61" name="מלבן 160">
                    <a:extLst>
                      <a:ext uri="{FF2B5EF4-FFF2-40B4-BE49-F238E27FC236}">
                        <a16:creationId xmlns:a16="http://schemas.microsoft.com/office/drawing/2014/main" id="{300DCEA0-18BF-3F85-7D80-51B6B6046506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62" name="מלבן 161">
                    <a:extLst>
                      <a:ext uri="{FF2B5EF4-FFF2-40B4-BE49-F238E27FC236}">
                        <a16:creationId xmlns:a16="http://schemas.microsoft.com/office/drawing/2014/main" id="{D389F2A4-506B-24C4-558B-933DE538E056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53" name="קבוצה 152">
                  <a:extLst>
                    <a:ext uri="{FF2B5EF4-FFF2-40B4-BE49-F238E27FC236}">
                      <a16:creationId xmlns:a16="http://schemas.microsoft.com/office/drawing/2014/main" id="{1F8C9203-0B72-E10D-02D7-C7D950B76A3E}"/>
                    </a:ext>
                  </a:extLst>
                </p:cNvPr>
                <p:cNvGrpSpPr/>
                <p:nvPr/>
              </p:nvGrpSpPr>
              <p:grpSpPr>
                <a:xfrm>
                  <a:off x="5576106" y="22661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59" name="מלבן 158">
                    <a:extLst>
                      <a:ext uri="{FF2B5EF4-FFF2-40B4-BE49-F238E27FC236}">
                        <a16:creationId xmlns:a16="http://schemas.microsoft.com/office/drawing/2014/main" id="{A1DEF168-BD26-3E03-2EA4-49088EBA95D0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60" name="מלבן 159">
                    <a:extLst>
                      <a:ext uri="{FF2B5EF4-FFF2-40B4-BE49-F238E27FC236}">
                        <a16:creationId xmlns:a16="http://schemas.microsoft.com/office/drawing/2014/main" id="{1F3BEDB4-F333-5BE0-3169-DFF06DBD75D4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154" name="מלבן: פינות עליונות מעוגלות 153">
                  <a:extLst>
                    <a:ext uri="{FF2B5EF4-FFF2-40B4-BE49-F238E27FC236}">
                      <a16:creationId xmlns:a16="http://schemas.microsoft.com/office/drawing/2014/main" id="{B5554EEC-6003-9D19-3D87-B1DE3B472F77}"/>
                    </a:ext>
                  </a:extLst>
                </p:cNvPr>
                <p:cNvSpPr/>
                <p:nvPr/>
              </p:nvSpPr>
              <p:spPr>
                <a:xfrm flipV="1">
                  <a:off x="3480537" y="470488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155" name="תמונה 154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FA234873-0F81-8092-F2A0-FCAE10EDD3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477" y="514020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156" name="קבוצה 155">
                  <a:extLst>
                    <a:ext uri="{FF2B5EF4-FFF2-40B4-BE49-F238E27FC236}">
                      <a16:creationId xmlns:a16="http://schemas.microsoft.com/office/drawing/2014/main" id="{FFEB1FA1-31B7-BCDD-B954-417B715F1E1D}"/>
                    </a:ext>
                  </a:extLst>
                </p:cNvPr>
                <p:cNvGrpSpPr/>
                <p:nvPr/>
              </p:nvGrpSpPr>
              <p:grpSpPr>
                <a:xfrm>
                  <a:off x="3898693" y="2495648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157" name="מלבן 156">
                    <a:extLst>
                      <a:ext uri="{FF2B5EF4-FFF2-40B4-BE49-F238E27FC236}">
                        <a16:creationId xmlns:a16="http://schemas.microsoft.com/office/drawing/2014/main" id="{0C2E6E2A-CD64-7C73-1B46-3A6CD7CE4A47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58" name="מלבן 157">
                    <a:extLst>
                      <a:ext uri="{FF2B5EF4-FFF2-40B4-BE49-F238E27FC236}">
                        <a16:creationId xmlns:a16="http://schemas.microsoft.com/office/drawing/2014/main" id="{46B6C9FC-5D5D-CC8E-5C36-21D1E3F59C0E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  <p:grpSp>
            <p:nvGrpSpPr>
              <p:cNvPr id="116" name="קבוצה 115">
                <a:extLst>
                  <a:ext uri="{FF2B5EF4-FFF2-40B4-BE49-F238E27FC236}">
                    <a16:creationId xmlns:a16="http://schemas.microsoft.com/office/drawing/2014/main" id="{8BEFBE8B-1A34-1116-4C8A-4A384D1F1EE1}"/>
                  </a:ext>
                </a:extLst>
              </p:cNvPr>
              <p:cNvGrpSpPr/>
              <p:nvPr/>
            </p:nvGrpSpPr>
            <p:grpSpPr>
              <a:xfrm>
                <a:off x="715621" y="841963"/>
                <a:ext cx="3060000" cy="3060003"/>
                <a:chOff x="3365051" y="470488"/>
                <a:chExt cx="3060000" cy="3060003"/>
              </a:xfrm>
            </p:grpSpPr>
            <p:pic>
              <p:nvPicPr>
                <p:cNvPr id="117" name="תמונה 116">
                  <a:extLst>
                    <a:ext uri="{FF2B5EF4-FFF2-40B4-BE49-F238E27FC236}">
                      <a16:creationId xmlns:a16="http://schemas.microsoft.com/office/drawing/2014/main" id="{B34BEE7D-2DBD-5918-F0C4-24B3D63EBB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65051" y="47049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118" name="תיבת טקסט 117">
                  <a:extLst>
                    <a:ext uri="{FF2B5EF4-FFF2-40B4-BE49-F238E27FC236}">
                      <a16:creationId xmlns:a16="http://schemas.microsoft.com/office/drawing/2014/main" id="{7EC6F0F6-123A-E0D1-45A1-73ECFD19175C}"/>
                    </a:ext>
                  </a:extLst>
                </p:cNvPr>
                <p:cNvSpPr txBox="1"/>
                <p:nvPr/>
              </p:nvSpPr>
              <p:spPr>
                <a:xfrm>
                  <a:off x="4134493" y="560370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sp>
              <p:nvSpPr>
                <p:cNvPr id="119" name="תיבת טקסט 118">
                  <a:extLst>
                    <a:ext uri="{FF2B5EF4-FFF2-40B4-BE49-F238E27FC236}">
                      <a16:creationId xmlns:a16="http://schemas.microsoft.com/office/drawing/2014/main" id="{01FDA6A7-B723-F7AE-75F1-2DF7C4FC0F7D}"/>
                    </a:ext>
                  </a:extLst>
                </p:cNvPr>
                <p:cNvSpPr txBox="1"/>
                <p:nvPr/>
              </p:nvSpPr>
              <p:spPr>
                <a:xfrm>
                  <a:off x="4321015" y="3073857"/>
                  <a:ext cx="1148072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10" dirty="0">
                      <a:solidFill>
                        <a:srgbClr val="01BBD6"/>
                      </a:solidFill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הַמַּתָּנָה שֶׁל:</a:t>
                  </a:r>
                </a:p>
              </p:txBody>
            </p:sp>
            <p:cxnSp>
              <p:nvCxnSpPr>
                <p:cNvPr id="120" name="מחבר ישר 119">
                  <a:extLst>
                    <a:ext uri="{FF2B5EF4-FFF2-40B4-BE49-F238E27FC236}">
                      <a16:creationId xmlns:a16="http://schemas.microsoft.com/office/drawing/2014/main" id="{2FE9EEB4-BF03-7970-D732-548DAC3290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5051" y="3403607"/>
                  <a:ext cx="1080000" cy="0"/>
                </a:xfrm>
                <a:prstGeom prst="line">
                  <a:avLst/>
                </a:prstGeom>
                <a:ln w="19050">
                  <a:solidFill>
                    <a:srgbClr val="01BBD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תיבת טקסט 120">
                  <a:extLst>
                    <a:ext uri="{FF2B5EF4-FFF2-40B4-BE49-F238E27FC236}">
                      <a16:creationId xmlns:a16="http://schemas.microsoft.com/office/drawing/2014/main" id="{D6103811-ED28-4F12-CBCF-CA833643CBC7}"/>
                    </a:ext>
                  </a:extLst>
                </p:cNvPr>
                <p:cNvSpPr txBox="1"/>
                <p:nvPr/>
              </p:nvSpPr>
              <p:spPr>
                <a:xfrm>
                  <a:off x="3838817" y="135871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</a:t>
                  </a:r>
                </a:p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וּפָרְטוּ כֵּיצַד קִיַּמְתֶּם אוֹתָהּ:</a:t>
                  </a:r>
                </a:p>
              </p:txBody>
            </p:sp>
            <p:sp>
              <p:nvSpPr>
                <p:cNvPr id="122" name="תיבת טקסט 121">
                  <a:extLst>
                    <a:ext uri="{FF2B5EF4-FFF2-40B4-BE49-F238E27FC236}">
                      <a16:creationId xmlns:a16="http://schemas.microsoft.com/office/drawing/2014/main" id="{FEFE89E6-EB43-E315-89E8-362DC3A916BC}"/>
                    </a:ext>
                  </a:extLst>
                </p:cNvPr>
                <p:cNvSpPr txBox="1"/>
                <p:nvPr/>
              </p:nvSpPr>
              <p:spPr>
                <a:xfrm>
                  <a:off x="5483393" y="2456344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123" name="תיבת טקסט 122">
                  <a:extLst>
                    <a:ext uri="{FF2B5EF4-FFF2-40B4-BE49-F238E27FC236}">
                      <a16:creationId xmlns:a16="http://schemas.microsoft.com/office/drawing/2014/main" id="{9D3CA253-3227-F683-546F-23649301CE08}"/>
                    </a:ext>
                  </a:extLst>
                </p:cNvPr>
                <p:cNvSpPr txBox="1"/>
                <p:nvPr/>
              </p:nvSpPr>
              <p:spPr>
                <a:xfrm>
                  <a:off x="6009151" y="499179"/>
                  <a:ext cx="354330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124" name="תיבת טקסט 123">
                  <a:extLst>
                    <a:ext uri="{FF2B5EF4-FFF2-40B4-BE49-F238E27FC236}">
                      <a16:creationId xmlns:a16="http://schemas.microsoft.com/office/drawing/2014/main" id="{354A8ED1-9D27-DF0C-858C-BAEF7689EBA1}"/>
                    </a:ext>
                  </a:extLst>
                </p:cNvPr>
                <p:cNvSpPr txBox="1"/>
                <p:nvPr/>
              </p:nvSpPr>
              <p:spPr>
                <a:xfrm>
                  <a:off x="3974019" y="1694458"/>
                  <a:ext cx="1638800" cy="75193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תְּפִלָּה מִתּוֹךְ הַסִּדּוּר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הַקְפָּדָה עַל מִנְחָה / עַרְבִית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שִׁעוּר הַתְּהִלִּים הַיּוֹמִי</a:t>
                  </a:r>
                </a:p>
                <a:p>
                  <a:pPr algn="r" rtl="1">
                    <a:lnSpc>
                      <a:spcPts val="134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125" name="קבוצה 124">
                  <a:extLst>
                    <a:ext uri="{FF2B5EF4-FFF2-40B4-BE49-F238E27FC236}">
                      <a16:creationId xmlns:a16="http://schemas.microsoft.com/office/drawing/2014/main" id="{AF1E4164-17ED-8D72-F80D-4621B1567FA5}"/>
                    </a:ext>
                  </a:extLst>
                </p:cNvPr>
                <p:cNvGrpSpPr/>
                <p:nvPr/>
              </p:nvGrpSpPr>
              <p:grpSpPr>
                <a:xfrm>
                  <a:off x="5576106" y="17708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40" name="מלבן 139">
                    <a:extLst>
                      <a:ext uri="{FF2B5EF4-FFF2-40B4-BE49-F238E27FC236}">
                        <a16:creationId xmlns:a16="http://schemas.microsoft.com/office/drawing/2014/main" id="{68D48901-6FC9-4814-4F02-E6117B113F70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41" name="מלבן 140">
                    <a:extLst>
                      <a:ext uri="{FF2B5EF4-FFF2-40B4-BE49-F238E27FC236}">
                        <a16:creationId xmlns:a16="http://schemas.microsoft.com/office/drawing/2014/main" id="{88D367F5-06C2-EC1D-5F85-2725F37C9E0F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26" name="קבוצה 125">
                  <a:extLst>
                    <a:ext uri="{FF2B5EF4-FFF2-40B4-BE49-F238E27FC236}">
                      <a16:creationId xmlns:a16="http://schemas.microsoft.com/office/drawing/2014/main" id="{EB4A146A-7DE2-BF8B-613B-232E35D7C953}"/>
                    </a:ext>
                  </a:extLst>
                </p:cNvPr>
                <p:cNvGrpSpPr/>
                <p:nvPr/>
              </p:nvGrpSpPr>
              <p:grpSpPr>
                <a:xfrm>
                  <a:off x="5576106" y="19359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38" name="מלבן 137">
                    <a:extLst>
                      <a:ext uri="{FF2B5EF4-FFF2-40B4-BE49-F238E27FC236}">
                        <a16:creationId xmlns:a16="http://schemas.microsoft.com/office/drawing/2014/main" id="{168266AD-29DC-9E1C-E194-0686E441DE4A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39" name="מלבן 138">
                    <a:extLst>
                      <a:ext uri="{FF2B5EF4-FFF2-40B4-BE49-F238E27FC236}">
                        <a16:creationId xmlns:a16="http://schemas.microsoft.com/office/drawing/2014/main" id="{71B0A2A1-383D-1EA9-76BC-DFFF1C04AC15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27" name="קבוצה 126">
                  <a:extLst>
                    <a:ext uri="{FF2B5EF4-FFF2-40B4-BE49-F238E27FC236}">
                      <a16:creationId xmlns:a16="http://schemas.microsoft.com/office/drawing/2014/main" id="{DA68F741-F8CE-8CDE-EE7D-FBF9B884D7B6}"/>
                    </a:ext>
                  </a:extLst>
                </p:cNvPr>
                <p:cNvGrpSpPr/>
                <p:nvPr/>
              </p:nvGrpSpPr>
              <p:grpSpPr>
                <a:xfrm>
                  <a:off x="5576106" y="21010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36" name="מלבן 135">
                    <a:extLst>
                      <a:ext uri="{FF2B5EF4-FFF2-40B4-BE49-F238E27FC236}">
                        <a16:creationId xmlns:a16="http://schemas.microsoft.com/office/drawing/2014/main" id="{8B0032A1-4D99-CAF1-72AD-381BE009310D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37" name="מלבן 136">
                    <a:extLst>
                      <a:ext uri="{FF2B5EF4-FFF2-40B4-BE49-F238E27FC236}">
                        <a16:creationId xmlns:a16="http://schemas.microsoft.com/office/drawing/2014/main" id="{2DE3A833-D209-902A-DD11-086B4E804A26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28" name="קבוצה 127">
                  <a:extLst>
                    <a:ext uri="{FF2B5EF4-FFF2-40B4-BE49-F238E27FC236}">
                      <a16:creationId xmlns:a16="http://schemas.microsoft.com/office/drawing/2014/main" id="{2B2D4762-AE1D-F4D6-51F0-CCD7938BB04F}"/>
                    </a:ext>
                  </a:extLst>
                </p:cNvPr>
                <p:cNvGrpSpPr/>
                <p:nvPr/>
              </p:nvGrpSpPr>
              <p:grpSpPr>
                <a:xfrm>
                  <a:off x="5576106" y="2266191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34" name="מלבן 133">
                    <a:extLst>
                      <a:ext uri="{FF2B5EF4-FFF2-40B4-BE49-F238E27FC236}">
                        <a16:creationId xmlns:a16="http://schemas.microsoft.com/office/drawing/2014/main" id="{D2323345-7C06-4AAA-118D-A5C20DD6F341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35" name="מלבן 134">
                    <a:extLst>
                      <a:ext uri="{FF2B5EF4-FFF2-40B4-BE49-F238E27FC236}">
                        <a16:creationId xmlns:a16="http://schemas.microsoft.com/office/drawing/2014/main" id="{6E4500A4-4829-3202-99DA-699D9F16A9E2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129" name="מלבן: פינות עליונות מעוגלות 128">
                  <a:extLst>
                    <a:ext uri="{FF2B5EF4-FFF2-40B4-BE49-F238E27FC236}">
                      <a16:creationId xmlns:a16="http://schemas.microsoft.com/office/drawing/2014/main" id="{EDBF473F-7217-41E8-292F-D7BFE1F1D478}"/>
                    </a:ext>
                  </a:extLst>
                </p:cNvPr>
                <p:cNvSpPr/>
                <p:nvPr/>
              </p:nvSpPr>
              <p:spPr>
                <a:xfrm flipV="1">
                  <a:off x="3480537" y="470488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130" name="תמונה 129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6D2BED5F-E894-9355-DA80-260A02B9B3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477" y="514020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131" name="קבוצה 130">
                  <a:extLst>
                    <a:ext uri="{FF2B5EF4-FFF2-40B4-BE49-F238E27FC236}">
                      <a16:creationId xmlns:a16="http://schemas.microsoft.com/office/drawing/2014/main" id="{136C8349-78BE-82E9-D42D-C19A20A06C6D}"/>
                    </a:ext>
                  </a:extLst>
                </p:cNvPr>
                <p:cNvGrpSpPr/>
                <p:nvPr/>
              </p:nvGrpSpPr>
              <p:grpSpPr>
                <a:xfrm>
                  <a:off x="3898693" y="2495648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132" name="מלבן 131">
                    <a:extLst>
                      <a:ext uri="{FF2B5EF4-FFF2-40B4-BE49-F238E27FC236}">
                        <a16:creationId xmlns:a16="http://schemas.microsoft.com/office/drawing/2014/main" id="{3B72833F-10B0-57CF-C7C0-F98A8A2B91A4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33" name="מלבן 132">
                    <a:extLst>
                      <a:ext uri="{FF2B5EF4-FFF2-40B4-BE49-F238E27FC236}">
                        <a16:creationId xmlns:a16="http://schemas.microsoft.com/office/drawing/2014/main" id="{DAE3D048-4070-53BB-B4CA-43A6CAD88C7D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26646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קבוצה 398">
            <a:extLst>
              <a:ext uri="{FF2B5EF4-FFF2-40B4-BE49-F238E27FC236}">
                <a16:creationId xmlns:a16="http://schemas.microsoft.com/office/drawing/2014/main" id="{091183CD-7574-1699-1148-BE3C214D0868}"/>
              </a:ext>
            </a:extLst>
          </p:cNvPr>
          <p:cNvGrpSpPr/>
          <p:nvPr/>
        </p:nvGrpSpPr>
        <p:grpSpPr>
          <a:xfrm>
            <a:off x="715013" y="742363"/>
            <a:ext cx="6129649" cy="9200946"/>
            <a:chOff x="715013" y="742363"/>
            <a:chExt cx="6129649" cy="9200946"/>
          </a:xfrm>
        </p:grpSpPr>
        <p:grpSp>
          <p:nvGrpSpPr>
            <p:cNvPr id="111" name="קבוצה 110">
              <a:extLst>
                <a:ext uri="{FF2B5EF4-FFF2-40B4-BE49-F238E27FC236}">
                  <a16:creationId xmlns:a16="http://schemas.microsoft.com/office/drawing/2014/main" id="{16E1AF05-DF56-CE01-246A-A583823A838A}"/>
                </a:ext>
              </a:extLst>
            </p:cNvPr>
            <p:cNvGrpSpPr/>
            <p:nvPr/>
          </p:nvGrpSpPr>
          <p:grpSpPr>
            <a:xfrm>
              <a:off x="715013" y="742363"/>
              <a:ext cx="6129649" cy="3060000"/>
              <a:chOff x="715013" y="1693235"/>
              <a:chExt cx="6129649" cy="3060000"/>
            </a:xfrm>
          </p:grpSpPr>
          <p:grpSp>
            <p:nvGrpSpPr>
              <p:cNvPr id="57" name="קבוצה 56">
                <a:extLst>
                  <a:ext uri="{FF2B5EF4-FFF2-40B4-BE49-F238E27FC236}">
                    <a16:creationId xmlns:a16="http://schemas.microsoft.com/office/drawing/2014/main" id="{DC8F8B15-0826-C8A7-7E90-20D55688C5DC}"/>
                  </a:ext>
                </a:extLst>
              </p:cNvPr>
              <p:cNvGrpSpPr/>
              <p:nvPr/>
            </p:nvGrpSpPr>
            <p:grpSpPr>
              <a:xfrm>
                <a:off x="3784662" y="1693235"/>
                <a:ext cx="3060000" cy="3060000"/>
                <a:chOff x="3666677" y="746471"/>
                <a:chExt cx="3060000" cy="3060000"/>
              </a:xfrm>
            </p:grpSpPr>
            <p:pic>
              <p:nvPicPr>
                <p:cNvPr id="58" name="תמונה 57" descr="תמונה שמכילה טקסט, גביע, זכוכית&#10;&#10;התיאור נוצר באופן אוטומטי">
                  <a:extLst>
                    <a:ext uri="{FF2B5EF4-FFF2-40B4-BE49-F238E27FC236}">
                      <a16:creationId xmlns:a16="http://schemas.microsoft.com/office/drawing/2014/main" id="{C2C09B34-179A-B414-826B-BC9EAAB151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6677" y="74647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59" name="תיבת טקסט 58">
                  <a:extLst>
                    <a:ext uri="{FF2B5EF4-FFF2-40B4-BE49-F238E27FC236}">
                      <a16:creationId xmlns:a16="http://schemas.microsoft.com/office/drawing/2014/main" id="{986A3E5F-60D2-F628-66FC-0E538C18F114}"/>
                    </a:ext>
                  </a:extLst>
                </p:cNvPr>
                <p:cNvSpPr txBox="1"/>
                <p:nvPr/>
              </p:nvSpPr>
              <p:spPr>
                <a:xfrm>
                  <a:off x="4436119" y="1481019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grpSp>
              <p:nvGrpSpPr>
                <p:cNvPr id="60" name="קבוצה 59">
                  <a:extLst>
                    <a:ext uri="{FF2B5EF4-FFF2-40B4-BE49-F238E27FC236}">
                      <a16:creationId xmlns:a16="http://schemas.microsoft.com/office/drawing/2014/main" id="{BEE02B3F-13B2-9953-19C2-EA7F94AAB2AD}"/>
                    </a:ext>
                  </a:extLst>
                </p:cNvPr>
                <p:cNvGrpSpPr/>
                <p:nvPr/>
              </p:nvGrpSpPr>
              <p:grpSpPr>
                <a:xfrm>
                  <a:off x="4340711" y="3553966"/>
                  <a:ext cx="1989018" cy="246221"/>
                  <a:chOff x="4237621" y="3559410"/>
                  <a:chExt cx="1989018" cy="246221"/>
                </a:xfrm>
              </p:grpSpPr>
              <p:sp>
                <p:nvSpPr>
                  <p:cNvPr id="82" name="תיבת טקסט 81">
                    <a:extLst>
                      <a:ext uri="{FF2B5EF4-FFF2-40B4-BE49-F238E27FC236}">
                        <a16:creationId xmlns:a16="http://schemas.microsoft.com/office/drawing/2014/main" id="{50790BF7-6A86-C709-3EF4-C365CCB3F3DC}"/>
                      </a:ext>
                    </a:extLst>
                  </p:cNvPr>
                  <p:cNvSpPr txBox="1"/>
                  <p:nvPr/>
                </p:nvSpPr>
                <p:spPr>
                  <a:xfrm>
                    <a:off x="5078567" y="3559410"/>
                    <a:ext cx="114807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 rtl="1"/>
                    <a:r>
                      <a:rPr lang="he-IL" sz="1000" spc="-10" dirty="0">
                        <a:solidFill>
                          <a:srgbClr val="01BBD6"/>
                        </a:solidFill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הַמַּתָּנָה שֶׁל:</a:t>
                    </a:r>
                  </a:p>
                </p:txBody>
              </p:sp>
              <p:cxnSp>
                <p:nvCxnSpPr>
                  <p:cNvPr id="83" name="מחבר ישר 82">
                    <a:extLst>
                      <a:ext uri="{FF2B5EF4-FFF2-40B4-BE49-F238E27FC236}">
                        <a16:creationId xmlns:a16="http://schemas.microsoft.com/office/drawing/2014/main" id="{691816C3-FC52-E1B8-85AD-A450B6E214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37621" y="3724950"/>
                    <a:ext cx="1044000" cy="0"/>
                  </a:xfrm>
                  <a:prstGeom prst="line">
                    <a:avLst/>
                  </a:prstGeom>
                  <a:ln w="19050">
                    <a:solidFill>
                      <a:srgbClr val="01BBD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" name="תיבת טקסט 60">
                  <a:extLst>
                    <a:ext uri="{FF2B5EF4-FFF2-40B4-BE49-F238E27FC236}">
                      <a16:creationId xmlns:a16="http://schemas.microsoft.com/office/drawing/2014/main" id="{19E9AB78-BE02-2D29-0E4F-8B856A6E948E}"/>
                    </a:ext>
                  </a:extLst>
                </p:cNvPr>
                <p:cNvSpPr txBox="1"/>
                <p:nvPr/>
              </p:nvSpPr>
              <p:spPr>
                <a:xfrm>
                  <a:off x="4140443" y="182010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 וּפָרְטוּ כֵּיצַד קִיַּמְתֶּם אוֹתָהּ (לְמָשָׁל - אֵיזוֹ עֶזְרָה הִגַּשְׁתֶּם):</a:t>
                  </a:r>
                </a:p>
              </p:txBody>
            </p:sp>
            <p:sp>
              <p:nvSpPr>
                <p:cNvPr id="62" name="תיבת טקסט 61">
                  <a:extLst>
                    <a:ext uri="{FF2B5EF4-FFF2-40B4-BE49-F238E27FC236}">
                      <a16:creationId xmlns:a16="http://schemas.microsoft.com/office/drawing/2014/main" id="{1EA9C789-0877-19FC-4E63-BDCFCB3B8D90}"/>
                    </a:ext>
                  </a:extLst>
                </p:cNvPr>
                <p:cNvSpPr txBox="1"/>
                <p:nvPr/>
              </p:nvSpPr>
              <p:spPr>
                <a:xfrm>
                  <a:off x="5794591" y="2973650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63" name="תיבת טקסט 62">
                  <a:extLst>
                    <a:ext uri="{FF2B5EF4-FFF2-40B4-BE49-F238E27FC236}">
                      <a16:creationId xmlns:a16="http://schemas.microsoft.com/office/drawing/2014/main" id="{26D4D07D-DEF2-4E5C-89A6-4B111AA2BA8A}"/>
                    </a:ext>
                  </a:extLst>
                </p:cNvPr>
                <p:cNvSpPr txBox="1"/>
                <p:nvPr/>
              </p:nvSpPr>
              <p:spPr>
                <a:xfrm>
                  <a:off x="6368180" y="761809"/>
                  <a:ext cx="349446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64" name="תיבת טקסט 63">
                  <a:extLst>
                    <a:ext uri="{FF2B5EF4-FFF2-40B4-BE49-F238E27FC236}">
                      <a16:creationId xmlns:a16="http://schemas.microsoft.com/office/drawing/2014/main" id="{A422516C-5008-8A84-FE6D-B629DDA26C59}"/>
                    </a:ext>
                  </a:extLst>
                </p:cNvPr>
                <p:cNvSpPr txBox="1"/>
                <p:nvPr/>
              </p:nvSpPr>
              <p:spPr>
                <a:xfrm>
                  <a:off x="4152915" y="2155292"/>
                  <a:ext cx="1638800" cy="8000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צְדָקָה לִפְנֵי הַתְּפִלָּה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בְּגַשְׁמִיּוּת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בְּרוּחָנִיּוּת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65" name="קבוצה 64">
                  <a:extLst>
                    <a:ext uri="{FF2B5EF4-FFF2-40B4-BE49-F238E27FC236}">
                      <a16:creationId xmlns:a16="http://schemas.microsoft.com/office/drawing/2014/main" id="{C875CF3A-DA05-3DAB-15BF-D295835B4871}"/>
                    </a:ext>
                  </a:extLst>
                </p:cNvPr>
                <p:cNvGrpSpPr/>
                <p:nvPr/>
              </p:nvGrpSpPr>
              <p:grpSpPr>
                <a:xfrm>
                  <a:off x="5768336" y="2237916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80" name="מלבן 79">
                    <a:extLst>
                      <a:ext uri="{FF2B5EF4-FFF2-40B4-BE49-F238E27FC236}">
                        <a16:creationId xmlns:a16="http://schemas.microsoft.com/office/drawing/2014/main" id="{879BA5F6-29EB-BC41-FE27-0FD1C84C7F47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81" name="מלבן 80">
                    <a:extLst>
                      <a:ext uri="{FF2B5EF4-FFF2-40B4-BE49-F238E27FC236}">
                        <a16:creationId xmlns:a16="http://schemas.microsoft.com/office/drawing/2014/main" id="{58513FB1-28DC-03D3-74B8-F77EDEEA645A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66" name="קבוצה 65">
                  <a:extLst>
                    <a:ext uri="{FF2B5EF4-FFF2-40B4-BE49-F238E27FC236}">
                      <a16:creationId xmlns:a16="http://schemas.microsoft.com/office/drawing/2014/main" id="{FDE5009C-B72D-E604-1782-D4BC1B79BC6F}"/>
                    </a:ext>
                  </a:extLst>
                </p:cNvPr>
                <p:cNvGrpSpPr/>
                <p:nvPr/>
              </p:nvGrpSpPr>
              <p:grpSpPr>
                <a:xfrm>
                  <a:off x="5768336" y="2416519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78" name="מלבן 77">
                    <a:extLst>
                      <a:ext uri="{FF2B5EF4-FFF2-40B4-BE49-F238E27FC236}">
                        <a16:creationId xmlns:a16="http://schemas.microsoft.com/office/drawing/2014/main" id="{A36423CD-FA7E-D8D1-BD6F-158FB35E5D97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79" name="מלבן 78">
                    <a:extLst>
                      <a:ext uri="{FF2B5EF4-FFF2-40B4-BE49-F238E27FC236}">
                        <a16:creationId xmlns:a16="http://schemas.microsoft.com/office/drawing/2014/main" id="{E8EDCB13-DBE3-0E67-1D11-FAC328F61A44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67" name="קבוצה 66">
                  <a:extLst>
                    <a:ext uri="{FF2B5EF4-FFF2-40B4-BE49-F238E27FC236}">
                      <a16:creationId xmlns:a16="http://schemas.microsoft.com/office/drawing/2014/main" id="{CD5CA328-9177-CA8B-C064-FD9DD59AA679}"/>
                    </a:ext>
                  </a:extLst>
                </p:cNvPr>
                <p:cNvGrpSpPr/>
                <p:nvPr/>
              </p:nvGrpSpPr>
              <p:grpSpPr>
                <a:xfrm>
                  <a:off x="5768336" y="2595122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76" name="מלבן 75">
                    <a:extLst>
                      <a:ext uri="{FF2B5EF4-FFF2-40B4-BE49-F238E27FC236}">
                        <a16:creationId xmlns:a16="http://schemas.microsoft.com/office/drawing/2014/main" id="{10075788-9494-81BC-DADF-FE25E4137C06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77" name="מלבן 76">
                    <a:extLst>
                      <a:ext uri="{FF2B5EF4-FFF2-40B4-BE49-F238E27FC236}">
                        <a16:creationId xmlns:a16="http://schemas.microsoft.com/office/drawing/2014/main" id="{3A2F1BD8-0DB1-18F6-D64D-4A29F8A7DB28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68" name="קבוצה 67">
                  <a:extLst>
                    <a:ext uri="{FF2B5EF4-FFF2-40B4-BE49-F238E27FC236}">
                      <a16:creationId xmlns:a16="http://schemas.microsoft.com/office/drawing/2014/main" id="{8C15212E-56D2-F86F-E857-A98BD41B4E67}"/>
                    </a:ext>
                  </a:extLst>
                </p:cNvPr>
                <p:cNvGrpSpPr/>
                <p:nvPr/>
              </p:nvGrpSpPr>
              <p:grpSpPr>
                <a:xfrm>
                  <a:off x="5768336" y="2773724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74" name="מלבן 73">
                    <a:extLst>
                      <a:ext uri="{FF2B5EF4-FFF2-40B4-BE49-F238E27FC236}">
                        <a16:creationId xmlns:a16="http://schemas.microsoft.com/office/drawing/2014/main" id="{D833FEFC-5897-361F-983A-1B238A8AFC39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75" name="מלבן 74">
                    <a:extLst>
                      <a:ext uri="{FF2B5EF4-FFF2-40B4-BE49-F238E27FC236}">
                        <a16:creationId xmlns:a16="http://schemas.microsoft.com/office/drawing/2014/main" id="{CE54D24F-DEC2-A30E-1D12-5516B2E3DECF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69" name="מלבן: פינות עליונות מעוגלות 68">
                  <a:extLst>
                    <a:ext uri="{FF2B5EF4-FFF2-40B4-BE49-F238E27FC236}">
                      <a16:creationId xmlns:a16="http://schemas.microsoft.com/office/drawing/2014/main" id="{82E6FAC6-A649-2306-F518-735341881B7E}"/>
                    </a:ext>
                  </a:extLst>
                </p:cNvPr>
                <p:cNvSpPr/>
                <p:nvPr/>
              </p:nvSpPr>
              <p:spPr>
                <a:xfrm flipV="1">
                  <a:off x="3807787" y="746471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70" name="תמונה 69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DAD2E230-0195-9450-FE58-FC36798D20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5727" y="790096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71" name="קבוצה 70">
                  <a:extLst>
                    <a:ext uri="{FF2B5EF4-FFF2-40B4-BE49-F238E27FC236}">
                      <a16:creationId xmlns:a16="http://schemas.microsoft.com/office/drawing/2014/main" id="{B3CF0BCD-F8C8-B3DB-DA8C-F043ABE5283C}"/>
                    </a:ext>
                  </a:extLst>
                </p:cNvPr>
                <p:cNvGrpSpPr/>
                <p:nvPr/>
              </p:nvGrpSpPr>
              <p:grpSpPr>
                <a:xfrm>
                  <a:off x="4209891" y="3012954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72" name="מלבן 71">
                    <a:extLst>
                      <a:ext uri="{FF2B5EF4-FFF2-40B4-BE49-F238E27FC236}">
                        <a16:creationId xmlns:a16="http://schemas.microsoft.com/office/drawing/2014/main" id="{EC41CDA6-C2AC-4AD6-B221-AF8BC604CC80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73" name="מלבן 72">
                    <a:extLst>
                      <a:ext uri="{FF2B5EF4-FFF2-40B4-BE49-F238E27FC236}">
                        <a16:creationId xmlns:a16="http://schemas.microsoft.com/office/drawing/2014/main" id="{EF26D077-5970-E292-B7BE-F5A6EAE628AF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  <p:grpSp>
            <p:nvGrpSpPr>
              <p:cNvPr id="84" name="קבוצה 83">
                <a:extLst>
                  <a:ext uri="{FF2B5EF4-FFF2-40B4-BE49-F238E27FC236}">
                    <a16:creationId xmlns:a16="http://schemas.microsoft.com/office/drawing/2014/main" id="{3F1E443E-53B0-79CD-1AB2-B24B3550825A}"/>
                  </a:ext>
                </a:extLst>
              </p:cNvPr>
              <p:cNvGrpSpPr/>
              <p:nvPr/>
            </p:nvGrpSpPr>
            <p:grpSpPr>
              <a:xfrm>
                <a:off x="715013" y="1693235"/>
                <a:ext cx="3060000" cy="3060000"/>
                <a:chOff x="3666677" y="746471"/>
                <a:chExt cx="3060000" cy="3060000"/>
              </a:xfrm>
            </p:grpSpPr>
            <p:pic>
              <p:nvPicPr>
                <p:cNvPr id="85" name="תמונה 84" descr="תמונה שמכילה טקסט, גביע, זכוכית&#10;&#10;התיאור נוצר באופן אוטומטי">
                  <a:extLst>
                    <a:ext uri="{FF2B5EF4-FFF2-40B4-BE49-F238E27FC236}">
                      <a16:creationId xmlns:a16="http://schemas.microsoft.com/office/drawing/2014/main" id="{B9479154-7978-B344-EC53-36B3F7715E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6677" y="74647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86" name="תיבת טקסט 85">
                  <a:extLst>
                    <a:ext uri="{FF2B5EF4-FFF2-40B4-BE49-F238E27FC236}">
                      <a16:creationId xmlns:a16="http://schemas.microsoft.com/office/drawing/2014/main" id="{83400246-A7B1-E0BD-6A4F-7CC0FE917F2A}"/>
                    </a:ext>
                  </a:extLst>
                </p:cNvPr>
                <p:cNvSpPr txBox="1"/>
                <p:nvPr/>
              </p:nvSpPr>
              <p:spPr>
                <a:xfrm>
                  <a:off x="4436119" y="1481019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grpSp>
              <p:nvGrpSpPr>
                <p:cNvPr id="87" name="קבוצה 86">
                  <a:extLst>
                    <a:ext uri="{FF2B5EF4-FFF2-40B4-BE49-F238E27FC236}">
                      <a16:creationId xmlns:a16="http://schemas.microsoft.com/office/drawing/2014/main" id="{450B4914-E804-1D9A-2F79-E35C69A63A86}"/>
                    </a:ext>
                  </a:extLst>
                </p:cNvPr>
                <p:cNvGrpSpPr/>
                <p:nvPr/>
              </p:nvGrpSpPr>
              <p:grpSpPr>
                <a:xfrm>
                  <a:off x="4340711" y="3553966"/>
                  <a:ext cx="1989018" cy="246221"/>
                  <a:chOff x="4237621" y="3559410"/>
                  <a:chExt cx="1989018" cy="246221"/>
                </a:xfrm>
              </p:grpSpPr>
              <p:sp>
                <p:nvSpPr>
                  <p:cNvPr id="109" name="תיבת טקסט 108">
                    <a:extLst>
                      <a:ext uri="{FF2B5EF4-FFF2-40B4-BE49-F238E27FC236}">
                        <a16:creationId xmlns:a16="http://schemas.microsoft.com/office/drawing/2014/main" id="{C5C6BAE1-A978-4672-9FE2-1E326A3F3AF2}"/>
                      </a:ext>
                    </a:extLst>
                  </p:cNvPr>
                  <p:cNvSpPr txBox="1"/>
                  <p:nvPr/>
                </p:nvSpPr>
                <p:spPr>
                  <a:xfrm>
                    <a:off x="5078567" y="3559410"/>
                    <a:ext cx="114807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 rtl="1"/>
                    <a:r>
                      <a:rPr lang="he-IL" sz="1000" spc="-10" dirty="0">
                        <a:solidFill>
                          <a:srgbClr val="01BBD6"/>
                        </a:solidFill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הַמַּתָּנָה שֶׁל:</a:t>
                    </a:r>
                  </a:p>
                </p:txBody>
              </p:sp>
              <p:cxnSp>
                <p:nvCxnSpPr>
                  <p:cNvPr id="110" name="מחבר ישר 109">
                    <a:extLst>
                      <a:ext uri="{FF2B5EF4-FFF2-40B4-BE49-F238E27FC236}">
                        <a16:creationId xmlns:a16="http://schemas.microsoft.com/office/drawing/2014/main" id="{52CFBEAE-6E27-0154-0DE7-9288FBEF47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37621" y="3724950"/>
                    <a:ext cx="1044000" cy="0"/>
                  </a:xfrm>
                  <a:prstGeom prst="line">
                    <a:avLst/>
                  </a:prstGeom>
                  <a:ln w="19050">
                    <a:solidFill>
                      <a:srgbClr val="01BBD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תיבת טקסט 87">
                  <a:extLst>
                    <a:ext uri="{FF2B5EF4-FFF2-40B4-BE49-F238E27FC236}">
                      <a16:creationId xmlns:a16="http://schemas.microsoft.com/office/drawing/2014/main" id="{FAB2F7B3-E62D-6419-D3B8-792023C79F90}"/>
                    </a:ext>
                  </a:extLst>
                </p:cNvPr>
                <p:cNvSpPr txBox="1"/>
                <p:nvPr/>
              </p:nvSpPr>
              <p:spPr>
                <a:xfrm>
                  <a:off x="4140443" y="182010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 וּפָרְטוּ כֵּיצַד קִיַּמְתֶּם אוֹתָהּ (לְמָשָׁל - אֵיזוֹ עֶזְרָה הִגַּשְׁתֶּם):</a:t>
                  </a:r>
                </a:p>
              </p:txBody>
            </p:sp>
            <p:sp>
              <p:nvSpPr>
                <p:cNvPr id="89" name="תיבת טקסט 88">
                  <a:extLst>
                    <a:ext uri="{FF2B5EF4-FFF2-40B4-BE49-F238E27FC236}">
                      <a16:creationId xmlns:a16="http://schemas.microsoft.com/office/drawing/2014/main" id="{CD1A0EBD-404B-9B6B-FE86-DF1403AC0BD3}"/>
                    </a:ext>
                  </a:extLst>
                </p:cNvPr>
                <p:cNvSpPr txBox="1"/>
                <p:nvPr/>
              </p:nvSpPr>
              <p:spPr>
                <a:xfrm>
                  <a:off x="5794591" y="2973650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90" name="תיבת טקסט 89">
                  <a:extLst>
                    <a:ext uri="{FF2B5EF4-FFF2-40B4-BE49-F238E27FC236}">
                      <a16:creationId xmlns:a16="http://schemas.microsoft.com/office/drawing/2014/main" id="{6F930A01-DB1E-00D2-133D-E653AE13A501}"/>
                    </a:ext>
                  </a:extLst>
                </p:cNvPr>
                <p:cNvSpPr txBox="1"/>
                <p:nvPr/>
              </p:nvSpPr>
              <p:spPr>
                <a:xfrm>
                  <a:off x="6368180" y="761809"/>
                  <a:ext cx="349446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91" name="תיבת טקסט 90">
                  <a:extLst>
                    <a:ext uri="{FF2B5EF4-FFF2-40B4-BE49-F238E27FC236}">
                      <a16:creationId xmlns:a16="http://schemas.microsoft.com/office/drawing/2014/main" id="{F44D7158-4B74-332B-9C52-B661CA93BFB0}"/>
                    </a:ext>
                  </a:extLst>
                </p:cNvPr>
                <p:cNvSpPr txBox="1"/>
                <p:nvPr/>
              </p:nvSpPr>
              <p:spPr>
                <a:xfrm>
                  <a:off x="4152915" y="2155292"/>
                  <a:ext cx="1638800" cy="8000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צְדָקָה לִפְנֵי הַתְּפִלָּה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בְּגַשְׁמִיּוּת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בְּרוּחָנִיּוּת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92" name="קבוצה 91">
                  <a:extLst>
                    <a:ext uri="{FF2B5EF4-FFF2-40B4-BE49-F238E27FC236}">
                      <a16:creationId xmlns:a16="http://schemas.microsoft.com/office/drawing/2014/main" id="{3976E6F5-E700-849E-01C1-4C4FCA2734A7}"/>
                    </a:ext>
                  </a:extLst>
                </p:cNvPr>
                <p:cNvGrpSpPr/>
                <p:nvPr/>
              </p:nvGrpSpPr>
              <p:grpSpPr>
                <a:xfrm>
                  <a:off x="5768336" y="2237916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07" name="מלבן 106">
                    <a:extLst>
                      <a:ext uri="{FF2B5EF4-FFF2-40B4-BE49-F238E27FC236}">
                        <a16:creationId xmlns:a16="http://schemas.microsoft.com/office/drawing/2014/main" id="{6037312D-281D-542A-096A-8E3A31D37D8F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08" name="מלבן 107">
                    <a:extLst>
                      <a:ext uri="{FF2B5EF4-FFF2-40B4-BE49-F238E27FC236}">
                        <a16:creationId xmlns:a16="http://schemas.microsoft.com/office/drawing/2014/main" id="{9952F736-DC88-A10D-C750-1D4C12F755A1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93" name="קבוצה 92">
                  <a:extLst>
                    <a:ext uri="{FF2B5EF4-FFF2-40B4-BE49-F238E27FC236}">
                      <a16:creationId xmlns:a16="http://schemas.microsoft.com/office/drawing/2014/main" id="{FA2C4233-B7D4-FEE5-B55F-FEDD12540D64}"/>
                    </a:ext>
                  </a:extLst>
                </p:cNvPr>
                <p:cNvGrpSpPr/>
                <p:nvPr/>
              </p:nvGrpSpPr>
              <p:grpSpPr>
                <a:xfrm>
                  <a:off x="5768336" y="2416519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05" name="מלבן 104">
                    <a:extLst>
                      <a:ext uri="{FF2B5EF4-FFF2-40B4-BE49-F238E27FC236}">
                        <a16:creationId xmlns:a16="http://schemas.microsoft.com/office/drawing/2014/main" id="{25BC638F-7F50-7020-3607-AE5A8C302895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06" name="מלבן 105">
                    <a:extLst>
                      <a:ext uri="{FF2B5EF4-FFF2-40B4-BE49-F238E27FC236}">
                        <a16:creationId xmlns:a16="http://schemas.microsoft.com/office/drawing/2014/main" id="{AE79E444-8D6B-02F8-F76C-0122AF6696EC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94" name="קבוצה 93">
                  <a:extLst>
                    <a:ext uri="{FF2B5EF4-FFF2-40B4-BE49-F238E27FC236}">
                      <a16:creationId xmlns:a16="http://schemas.microsoft.com/office/drawing/2014/main" id="{4C86A2EB-395C-8A35-A514-CAAAE722AAFE}"/>
                    </a:ext>
                  </a:extLst>
                </p:cNvPr>
                <p:cNvGrpSpPr/>
                <p:nvPr/>
              </p:nvGrpSpPr>
              <p:grpSpPr>
                <a:xfrm>
                  <a:off x="5768336" y="2595122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03" name="מלבן 102">
                    <a:extLst>
                      <a:ext uri="{FF2B5EF4-FFF2-40B4-BE49-F238E27FC236}">
                        <a16:creationId xmlns:a16="http://schemas.microsoft.com/office/drawing/2014/main" id="{D901B1AC-ECFD-0DEC-B16F-A700DAC621FA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04" name="מלבן 103">
                    <a:extLst>
                      <a:ext uri="{FF2B5EF4-FFF2-40B4-BE49-F238E27FC236}">
                        <a16:creationId xmlns:a16="http://schemas.microsoft.com/office/drawing/2014/main" id="{BD7E8A9E-13EB-6E5E-2C33-6DA5F9AC8253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95" name="קבוצה 94">
                  <a:extLst>
                    <a:ext uri="{FF2B5EF4-FFF2-40B4-BE49-F238E27FC236}">
                      <a16:creationId xmlns:a16="http://schemas.microsoft.com/office/drawing/2014/main" id="{9B3FFA5E-D1AF-4FB0-4A41-82B61C5FD056}"/>
                    </a:ext>
                  </a:extLst>
                </p:cNvPr>
                <p:cNvGrpSpPr/>
                <p:nvPr/>
              </p:nvGrpSpPr>
              <p:grpSpPr>
                <a:xfrm>
                  <a:off x="5768336" y="2773724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01" name="מלבן 100">
                    <a:extLst>
                      <a:ext uri="{FF2B5EF4-FFF2-40B4-BE49-F238E27FC236}">
                        <a16:creationId xmlns:a16="http://schemas.microsoft.com/office/drawing/2014/main" id="{9FA0498F-BB47-DEAD-DF3A-705308014925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02" name="מלבן 101">
                    <a:extLst>
                      <a:ext uri="{FF2B5EF4-FFF2-40B4-BE49-F238E27FC236}">
                        <a16:creationId xmlns:a16="http://schemas.microsoft.com/office/drawing/2014/main" id="{38581053-5DFB-B17B-781E-68FBFF1BB25E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96" name="מלבן: פינות עליונות מעוגלות 95">
                  <a:extLst>
                    <a:ext uri="{FF2B5EF4-FFF2-40B4-BE49-F238E27FC236}">
                      <a16:creationId xmlns:a16="http://schemas.microsoft.com/office/drawing/2014/main" id="{CC383F87-10CA-80CE-7721-E3B7793FFE4F}"/>
                    </a:ext>
                  </a:extLst>
                </p:cNvPr>
                <p:cNvSpPr/>
                <p:nvPr/>
              </p:nvSpPr>
              <p:spPr>
                <a:xfrm flipV="1">
                  <a:off x="3807787" y="746471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97" name="תמונה 96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EECB0E8D-F843-28EE-7926-29560FCF6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5727" y="790096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98" name="קבוצה 97">
                  <a:extLst>
                    <a:ext uri="{FF2B5EF4-FFF2-40B4-BE49-F238E27FC236}">
                      <a16:creationId xmlns:a16="http://schemas.microsoft.com/office/drawing/2014/main" id="{8C59C55F-2671-4B2B-F3ED-1D6812356D57}"/>
                    </a:ext>
                  </a:extLst>
                </p:cNvPr>
                <p:cNvGrpSpPr/>
                <p:nvPr/>
              </p:nvGrpSpPr>
              <p:grpSpPr>
                <a:xfrm>
                  <a:off x="4209891" y="3012954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99" name="מלבן 98">
                    <a:extLst>
                      <a:ext uri="{FF2B5EF4-FFF2-40B4-BE49-F238E27FC236}">
                        <a16:creationId xmlns:a16="http://schemas.microsoft.com/office/drawing/2014/main" id="{D3DA13FD-BCD1-A9B1-2F87-F6376F6123D7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00" name="מלבן 99">
                    <a:extLst>
                      <a:ext uri="{FF2B5EF4-FFF2-40B4-BE49-F238E27FC236}">
                        <a16:creationId xmlns:a16="http://schemas.microsoft.com/office/drawing/2014/main" id="{74053035-D78A-FB5A-B594-6D96F124D782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</p:grpSp>
        <p:grpSp>
          <p:nvGrpSpPr>
            <p:cNvPr id="112" name="קבוצה 111">
              <a:extLst>
                <a:ext uri="{FF2B5EF4-FFF2-40B4-BE49-F238E27FC236}">
                  <a16:creationId xmlns:a16="http://schemas.microsoft.com/office/drawing/2014/main" id="{4146E78A-7A2B-0889-60D2-35688E1FFD08}"/>
                </a:ext>
              </a:extLst>
            </p:cNvPr>
            <p:cNvGrpSpPr/>
            <p:nvPr/>
          </p:nvGrpSpPr>
          <p:grpSpPr>
            <a:xfrm>
              <a:off x="715013" y="3815906"/>
              <a:ext cx="6129649" cy="3060000"/>
              <a:chOff x="715013" y="1693235"/>
              <a:chExt cx="6129649" cy="3060000"/>
            </a:xfrm>
          </p:grpSpPr>
          <p:grpSp>
            <p:nvGrpSpPr>
              <p:cNvPr id="113" name="קבוצה 112">
                <a:extLst>
                  <a:ext uri="{FF2B5EF4-FFF2-40B4-BE49-F238E27FC236}">
                    <a16:creationId xmlns:a16="http://schemas.microsoft.com/office/drawing/2014/main" id="{F6D07C1C-145E-1076-3BB4-E392CB15078E}"/>
                  </a:ext>
                </a:extLst>
              </p:cNvPr>
              <p:cNvGrpSpPr/>
              <p:nvPr/>
            </p:nvGrpSpPr>
            <p:grpSpPr>
              <a:xfrm>
                <a:off x="3784662" y="1693235"/>
                <a:ext cx="3060000" cy="3060000"/>
                <a:chOff x="3666677" y="746471"/>
                <a:chExt cx="3060000" cy="3060000"/>
              </a:xfrm>
            </p:grpSpPr>
            <p:pic>
              <p:nvPicPr>
                <p:cNvPr id="141" name="תמונה 140" descr="תמונה שמכילה טקסט, גביע, זכוכית&#10;&#10;התיאור נוצר באופן אוטומטי">
                  <a:extLst>
                    <a:ext uri="{FF2B5EF4-FFF2-40B4-BE49-F238E27FC236}">
                      <a16:creationId xmlns:a16="http://schemas.microsoft.com/office/drawing/2014/main" id="{3234A928-F06D-20BE-4D21-DE521E4E47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6677" y="74647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142" name="תיבת טקסט 141">
                  <a:extLst>
                    <a:ext uri="{FF2B5EF4-FFF2-40B4-BE49-F238E27FC236}">
                      <a16:creationId xmlns:a16="http://schemas.microsoft.com/office/drawing/2014/main" id="{0F7986C7-DDB6-FBAA-BCBC-D30F2AE0B19D}"/>
                    </a:ext>
                  </a:extLst>
                </p:cNvPr>
                <p:cNvSpPr txBox="1"/>
                <p:nvPr/>
              </p:nvSpPr>
              <p:spPr>
                <a:xfrm>
                  <a:off x="4436119" y="1481019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grpSp>
              <p:nvGrpSpPr>
                <p:cNvPr id="143" name="קבוצה 142">
                  <a:extLst>
                    <a:ext uri="{FF2B5EF4-FFF2-40B4-BE49-F238E27FC236}">
                      <a16:creationId xmlns:a16="http://schemas.microsoft.com/office/drawing/2014/main" id="{6306C434-BF27-D9CA-DE06-989DE2955F47}"/>
                    </a:ext>
                  </a:extLst>
                </p:cNvPr>
                <p:cNvGrpSpPr/>
                <p:nvPr/>
              </p:nvGrpSpPr>
              <p:grpSpPr>
                <a:xfrm>
                  <a:off x="4340711" y="3553966"/>
                  <a:ext cx="1989018" cy="246221"/>
                  <a:chOff x="4237621" y="3559410"/>
                  <a:chExt cx="1989018" cy="246221"/>
                </a:xfrm>
              </p:grpSpPr>
              <p:sp>
                <p:nvSpPr>
                  <p:cNvPr id="165" name="תיבת טקסט 164">
                    <a:extLst>
                      <a:ext uri="{FF2B5EF4-FFF2-40B4-BE49-F238E27FC236}">
                        <a16:creationId xmlns:a16="http://schemas.microsoft.com/office/drawing/2014/main" id="{5CF6E979-F25D-F013-EB9D-90AA92AFF228}"/>
                      </a:ext>
                    </a:extLst>
                  </p:cNvPr>
                  <p:cNvSpPr txBox="1"/>
                  <p:nvPr/>
                </p:nvSpPr>
                <p:spPr>
                  <a:xfrm>
                    <a:off x="5078567" y="3559410"/>
                    <a:ext cx="114807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 rtl="1"/>
                    <a:r>
                      <a:rPr lang="he-IL" sz="1000" spc="-10" dirty="0">
                        <a:solidFill>
                          <a:srgbClr val="01BBD6"/>
                        </a:solidFill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הַמַּתָּנָה שֶׁל:</a:t>
                    </a:r>
                  </a:p>
                </p:txBody>
              </p:sp>
              <p:cxnSp>
                <p:nvCxnSpPr>
                  <p:cNvPr id="166" name="מחבר ישר 165">
                    <a:extLst>
                      <a:ext uri="{FF2B5EF4-FFF2-40B4-BE49-F238E27FC236}">
                        <a16:creationId xmlns:a16="http://schemas.microsoft.com/office/drawing/2014/main" id="{E69AA377-F3F7-4659-8601-FEF8E35B9F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37621" y="3724950"/>
                    <a:ext cx="1044000" cy="0"/>
                  </a:xfrm>
                  <a:prstGeom prst="line">
                    <a:avLst/>
                  </a:prstGeom>
                  <a:ln w="19050">
                    <a:solidFill>
                      <a:srgbClr val="01BBD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תיבת טקסט 143">
                  <a:extLst>
                    <a:ext uri="{FF2B5EF4-FFF2-40B4-BE49-F238E27FC236}">
                      <a16:creationId xmlns:a16="http://schemas.microsoft.com/office/drawing/2014/main" id="{C3BDFE43-E31E-C5C6-C16D-BE310C0BCD87}"/>
                    </a:ext>
                  </a:extLst>
                </p:cNvPr>
                <p:cNvSpPr txBox="1"/>
                <p:nvPr/>
              </p:nvSpPr>
              <p:spPr>
                <a:xfrm>
                  <a:off x="4140443" y="182010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 וּפָרְטוּ כֵּיצַד קִיַּמְתֶּם אוֹתָהּ (לְמָשָׁל - אֵיזוֹ עֶזְרָה הִגַּשְׁתֶּם):</a:t>
                  </a:r>
                </a:p>
              </p:txBody>
            </p:sp>
            <p:sp>
              <p:nvSpPr>
                <p:cNvPr id="145" name="תיבת טקסט 144">
                  <a:extLst>
                    <a:ext uri="{FF2B5EF4-FFF2-40B4-BE49-F238E27FC236}">
                      <a16:creationId xmlns:a16="http://schemas.microsoft.com/office/drawing/2014/main" id="{415243B4-513B-3820-6605-F4A9DB55D66F}"/>
                    </a:ext>
                  </a:extLst>
                </p:cNvPr>
                <p:cNvSpPr txBox="1"/>
                <p:nvPr/>
              </p:nvSpPr>
              <p:spPr>
                <a:xfrm>
                  <a:off x="5794591" y="2973650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146" name="תיבת טקסט 145">
                  <a:extLst>
                    <a:ext uri="{FF2B5EF4-FFF2-40B4-BE49-F238E27FC236}">
                      <a16:creationId xmlns:a16="http://schemas.microsoft.com/office/drawing/2014/main" id="{58686C37-B5D1-EFA2-1ABA-32D5CECD45A1}"/>
                    </a:ext>
                  </a:extLst>
                </p:cNvPr>
                <p:cNvSpPr txBox="1"/>
                <p:nvPr/>
              </p:nvSpPr>
              <p:spPr>
                <a:xfrm>
                  <a:off x="6368180" y="761809"/>
                  <a:ext cx="349446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147" name="תיבת טקסט 146">
                  <a:extLst>
                    <a:ext uri="{FF2B5EF4-FFF2-40B4-BE49-F238E27FC236}">
                      <a16:creationId xmlns:a16="http://schemas.microsoft.com/office/drawing/2014/main" id="{DC66636B-BD66-35F4-055C-107C295F1FE9}"/>
                    </a:ext>
                  </a:extLst>
                </p:cNvPr>
                <p:cNvSpPr txBox="1"/>
                <p:nvPr/>
              </p:nvSpPr>
              <p:spPr>
                <a:xfrm>
                  <a:off x="4152915" y="2155292"/>
                  <a:ext cx="1638800" cy="8000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צְדָקָה לִפְנֵי הַתְּפִלָּה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בְּגַשְׁמִיּוּת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בְּרוּחָנִיּוּת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148" name="קבוצה 147">
                  <a:extLst>
                    <a:ext uri="{FF2B5EF4-FFF2-40B4-BE49-F238E27FC236}">
                      <a16:creationId xmlns:a16="http://schemas.microsoft.com/office/drawing/2014/main" id="{6DE06635-2397-242F-D9AC-2E16EB956A6A}"/>
                    </a:ext>
                  </a:extLst>
                </p:cNvPr>
                <p:cNvGrpSpPr/>
                <p:nvPr/>
              </p:nvGrpSpPr>
              <p:grpSpPr>
                <a:xfrm>
                  <a:off x="5768336" y="2237916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63" name="מלבן 162">
                    <a:extLst>
                      <a:ext uri="{FF2B5EF4-FFF2-40B4-BE49-F238E27FC236}">
                        <a16:creationId xmlns:a16="http://schemas.microsoft.com/office/drawing/2014/main" id="{E3812936-3E94-B5DB-2BED-0C845D5D16E6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64" name="מלבן 163">
                    <a:extLst>
                      <a:ext uri="{FF2B5EF4-FFF2-40B4-BE49-F238E27FC236}">
                        <a16:creationId xmlns:a16="http://schemas.microsoft.com/office/drawing/2014/main" id="{F0DB10A7-CBA5-2D29-6A8C-E4AD4A4600FC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49" name="קבוצה 148">
                  <a:extLst>
                    <a:ext uri="{FF2B5EF4-FFF2-40B4-BE49-F238E27FC236}">
                      <a16:creationId xmlns:a16="http://schemas.microsoft.com/office/drawing/2014/main" id="{83D5F05D-760E-1855-BE38-833CB8D0485F}"/>
                    </a:ext>
                  </a:extLst>
                </p:cNvPr>
                <p:cNvGrpSpPr/>
                <p:nvPr/>
              </p:nvGrpSpPr>
              <p:grpSpPr>
                <a:xfrm>
                  <a:off x="5768336" y="2416519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61" name="מלבן 160">
                    <a:extLst>
                      <a:ext uri="{FF2B5EF4-FFF2-40B4-BE49-F238E27FC236}">
                        <a16:creationId xmlns:a16="http://schemas.microsoft.com/office/drawing/2014/main" id="{AD956939-6753-3E3F-2390-248CE246BF4D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62" name="מלבן 161">
                    <a:extLst>
                      <a:ext uri="{FF2B5EF4-FFF2-40B4-BE49-F238E27FC236}">
                        <a16:creationId xmlns:a16="http://schemas.microsoft.com/office/drawing/2014/main" id="{33E3D7A6-D8F6-C730-927F-4097CFDDD113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50" name="קבוצה 149">
                  <a:extLst>
                    <a:ext uri="{FF2B5EF4-FFF2-40B4-BE49-F238E27FC236}">
                      <a16:creationId xmlns:a16="http://schemas.microsoft.com/office/drawing/2014/main" id="{3075C85D-BCFA-E2BA-661D-ADC2894F9306}"/>
                    </a:ext>
                  </a:extLst>
                </p:cNvPr>
                <p:cNvGrpSpPr/>
                <p:nvPr/>
              </p:nvGrpSpPr>
              <p:grpSpPr>
                <a:xfrm>
                  <a:off x="5768336" y="2595122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59" name="מלבן 158">
                    <a:extLst>
                      <a:ext uri="{FF2B5EF4-FFF2-40B4-BE49-F238E27FC236}">
                        <a16:creationId xmlns:a16="http://schemas.microsoft.com/office/drawing/2014/main" id="{8303D78C-8B91-1350-F8F0-8E3A438FC3EE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60" name="מלבן 159">
                    <a:extLst>
                      <a:ext uri="{FF2B5EF4-FFF2-40B4-BE49-F238E27FC236}">
                        <a16:creationId xmlns:a16="http://schemas.microsoft.com/office/drawing/2014/main" id="{55E98BA9-D37C-DCFB-0F09-1F1AC6886F70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51" name="קבוצה 150">
                  <a:extLst>
                    <a:ext uri="{FF2B5EF4-FFF2-40B4-BE49-F238E27FC236}">
                      <a16:creationId xmlns:a16="http://schemas.microsoft.com/office/drawing/2014/main" id="{7E9ED3BD-4D35-2D64-E2EE-B041A942C988}"/>
                    </a:ext>
                  </a:extLst>
                </p:cNvPr>
                <p:cNvGrpSpPr/>
                <p:nvPr/>
              </p:nvGrpSpPr>
              <p:grpSpPr>
                <a:xfrm>
                  <a:off x="5768336" y="2773724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57" name="מלבן 156">
                    <a:extLst>
                      <a:ext uri="{FF2B5EF4-FFF2-40B4-BE49-F238E27FC236}">
                        <a16:creationId xmlns:a16="http://schemas.microsoft.com/office/drawing/2014/main" id="{7098D8A6-B35A-3A2D-6455-24453CEC17A5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58" name="מלבן 157">
                    <a:extLst>
                      <a:ext uri="{FF2B5EF4-FFF2-40B4-BE49-F238E27FC236}">
                        <a16:creationId xmlns:a16="http://schemas.microsoft.com/office/drawing/2014/main" id="{BE52D5B4-CA51-6F50-A06F-023D5BBC732E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152" name="מלבן: פינות עליונות מעוגלות 151">
                  <a:extLst>
                    <a:ext uri="{FF2B5EF4-FFF2-40B4-BE49-F238E27FC236}">
                      <a16:creationId xmlns:a16="http://schemas.microsoft.com/office/drawing/2014/main" id="{BB977DD8-EE3E-B9ED-334A-60F137A1A68B}"/>
                    </a:ext>
                  </a:extLst>
                </p:cNvPr>
                <p:cNvSpPr/>
                <p:nvPr/>
              </p:nvSpPr>
              <p:spPr>
                <a:xfrm flipV="1">
                  <a:off x="3807787" y="746471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153" name="תמונה 152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1A18AD94-E6B3-D71A-75B7-A7DAF99A44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5727" y="790096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154" name="קבוצה 153">
                  <a:extLst>
                    <a:ext uri="{FF2B5EF4-FFF2-40B4-BE49-F238E27FC236}">
                      <a16:creationId xmlns:a16="http://schemas.microsoft.com/office/drawing/2014/main" id="{04225443-AA5E-88E7-69F6-4CB09EDE7090}"/>
                    </a:ext>
                  </a:extLst>
                </p:cNvPr>
                <p:cNvGrpSpPr/>
                <p:nvPr/>
              </p:nvGrpSpPr>
              <p:grpSpPr>
                <a:xfrm>
                  <a:off x="4209891" y="3012954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155" name="מלבן 154">
                    <a:extLst>
                      <a:ext uri="{FF2B5EF4-FFF2-40B4-BE49-F238E27FC236}">
                        <a16:creationId xmlns:a16="http://schemas.microsoft.com/office/drawing/2014/main" id="{121B6D09-DADD-A06F-8993-9DFA20B5F072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56" name="מלבן 155">
                    <a:extLst>
                      <a:ext uri="{FF2B5EF4-FFF2-40B4-BE49-F238E27FC236}">
                        <a16:creationId xmlns:a16="http://schemas.microsoft.com/office/drawing/2014/main" id="{751BEB31-E5CC-3D92-E916-5342E36AECCD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  <p:grpSp>
            <p:nvGrpSpPr>
              <p:cNvPr id="114" name="קבוצה 113">
                <a:extLst>
                  <a:ext uri="{FF2B5EF4-FFF2-40B4-BE49-F238E27FC236}">
                    <a16:creationId xmlns:a16="http://schemas.microsoft.com/office/drawing/2014/main" id="{70498A15-49C0-35B3-2D9C-9EDE3B621FBD}"/>
                  </a:ext>
                </a:extLst>
              </p:cNvPr>
              <p:cNvGrpSpPr/>
              <p:nvPr/>
            </p:nvGrpSpPr>
            <p:grpSpPr>
              <a:xfrm>
                <a:off x="715013" y="1693235"/>
                <a:ext cx="3060000" cy="3060000"/>
                <a:chOff x="3666677" y="746471"/>
                <a:chExt cx="3060000" cy="3060000"/>
              </a:xfrm>
            </p:grpSpPr>
            <p:pic>
              <p:nvPicPr>
                <p:cNvPr id="115" name="תמונה 114" descr="תמונה שמכילה טקסט, גביע, זכוכית&#10;&#10;התיאור נוצר באופן אוטומטי">
                  <a:extLst>
                    <a:ext uri="{FF2B5EF4-FFF2-40B4-BE49-F238E27FC236}">
                      <a16:creationId xmlns:a16="http://schemas.microsoft.com/office/drawing/2014/main" id="{6BF6514D-4438-1FE1-4A63-803C0DE72E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6677" y="74647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116" name="תיבת טקסט 115">
                  <a:extLst>
                    <a:ext uri="{FF2B5EF4-FFF2-40B4-BE49-F238E27FC236}">
                      <a16:creationId xmlns:a16="http://schemas.microsoft.com/office/drawing/2014/main" id="{D04C0894-E568-46B9-F618-53D63B5CDF1C}"/>
                    </a:ext>
                  </a:extLst>
                </p:cNvPr>
                <p:cNvSpPr txBox="1"/>
                <p:nvPr/>
              </p:nvSpPr>
              <p:spPr>
                <a:xfrm>
                  <a:off x="4436119" y="1481019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grpSp>
              <p:nvGrpSpPr>
                <p:cNvPr id="117" name="קבוצה 116">
                  <a:extLst>
                    <a:ext uri="{FF2B5EF4-FFF2-40B4-BE49-F238E27FC236}">
                      <a16:creationId xmlns:a16="http://schemas.microsoft.com/office/drawing/2014/main" id="{2033467D-D3C1-0A31-BB49-A4AB9EFA1E52}"/>
                    </a:ext>
                  </a:extLst>
                </p:cNvPr>
                <p:cNvGrpSpPr/>
                <p:nvPr/>
              </p:nvGrpSpPr>
              <p:grpSpPr>
                <a:xfrm>
                  <a:off x="4340711" y="3553966"/>
                  <a:ext cx="1989018" cy="246221"/>
                  <a:chOff x="4237621" y="3559410"/>
                  <a:chExt cx="1989018" cy="246221"/>
                </a:xfrm>
              </p:grpSpPr>
              <p:sp>
                <p:nvSpPr>
                  <p:cNvPr id="139" name="תיבת טקסט 138">
                    <a:extLst>
                      <a:ext uri="{FF2B5EF4-FFF2-40B4-BE49-F238E27FC236}">
                        <a16:creationId xmlns:a16="http://schemas.microsoft.com/office/drawing/2014/main" id="{CFA56F7F-53E5-3151-3E19-2028D94F2C94}"/>
                      </a:ext>
                    </a:extLst>
                  </p:cNvPr>
                  <p:cNvSpPr txBox="1"/>
                  <p:nvPr/>
                </p:nvSpPr>
                <p:spPr>
                  <a:xfrm>
                    <a:off x="5078567" y="3559410"/>
                    <a:ext cx="114807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 rtl="1"/>
                    <a:r>
                      <a:rPr lang="he-IL" sz="1000" spc="-10" dirty="0">
                        <a:solidFill>
                          <a:srgbClr val="01BBD6"/>
                        </a:solidFill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הַמַּתָּנָה שֶׁל:</a:t>
                    </a:r>
                  </a:p>
                </p:txBody>
              </p:sp>
              <p:cxnSp>
                <p:nvCxnSpPr>
                  <p:cNvPr id="140" name="מחבר ישר 139">
                    <a:extLst>
                      <a:ext uri="{FF2B5EF4-FFF2-40B4-BE49-F238E27FC236}">
                        <a16:creationId xmlns:a16="http://schemas.microsoft.com/office/drawing/2014/main" id="{E2D4AAC5-C065-B152-5EE4-9C1A7670A4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37621" y="3724950"/>
                    <a:ext cx="1044000" cy="0"/>
                  </a:xfrm>
                  <a:prstGeom prst="line">
                    <a:avLst/>
                  </a:prstGeom>
                  <a:ln w="19050">
                    <a:solidFill>
                      <a:srgbClr val="01BBD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8" name="תיבת טקסט 117">
                  <a:extLst>
                    <a:ext uri="{FF2B5EF4-FFF2-40B4-BE49-F238E27FC236}">
                      <a16:creationId xmlns:a16="http://schemas.microsoft.com/office/drawing/2014/main" id="{1A28ED94-41D4-5563-19D2-C640D40B67AC}"/>
                    </a:ext>
                  </a:extLst>
                </p:cNvPr>
                <p:cNvSpPr txBox="1"/>
                <p:nvPr/>
              </p:nvSpPr>
              <p:spPr>
                <a:xfrm>
                  <a:off x="4140443" y="182010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 וּפָרְטוּ כֵּיצַד קִיַּמְתֶּם אוֹתָהּ (לְמָשָׁל - אֵיזוֹ עֶזְרָה הִגַּשְׁתֶּם):</a:t>
                  </a:r>
                </a:p>
              </p:txBody>
            </p:sp>
            <p:sp>
              <p:nvSpPr>
                <p:cNvPr id="119" name="תיבת טקסט 118">
                  <a:extLst>
                    <a:ext uri="{FF2B5EF4-FFF2-40B4-BE49-F238E27FC236}">
                      <a16:creationId xmlns:a16="http://schemas.microsoft.com/office/drawing/2014/main" id="{565FE4AF-09E9-7DDA-2F1B-9E1BAFD679C8}"/>
                    </a:ext>
                  </a:extLst>
                </p:cNvPr>
                <p:cNvSpPr txBox="1"/>
                <p:nvPr/>
              </p:nvSpPr>
              <p:spPr>
                <a:xfrm>
                  <a:off x="5794591" y="2973650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120" name="תיבת טקסט 119">
                  <a:extLst>
                    <a:ext uri="{FF2B5EF4-FFF2-40B4-BE49-F238E27FC236}">
                      <a16:creationId xmlns:a16="http://schemas.microsoft.com/office/drawing/2014/main" id="{EF10D1A5-F7CE-2A4D-2D4D-FBDE26CF6534}"/>
                    </a:ext>
                  </a:extLst>
                </p:cNvPr>
                <p:cNvSpPr txBox="1"/>
                <p:nvPr/>
              </p:nvSpPr>
              <p:spPr>
                <a:xfrm>
                  <a:off x="6368180" y="761809"/>
                  <a:ext cx="349446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121" name="תיבת טקסט 120">
                  <a:extLst>
                    <a:ext uri="{FF2B5EF4-FFF2-40B4-BE49-F238E27FC236}">
                      <a16:creationId xmlns:a16="http://schemas.microsoft.com/office/drawing/2014/main" id="{75048DAC-1EE9-8179-27A3-72AC836672A5}"/>
                    </a:ext>
                  </a:extLst>
                </p:cNvPr>
                <p:cNvSpPr txBox="1"/>
                <p:nvPr/>
              </p:nvSpPr>
              <p:spPr>
                <a:xfrm>
                  <a:off x="4152915" y="2155292"/>
                  <a:ext cx="1638800" cy="8000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צְדָקָה לִפְנֵי הַתְּפִלָּה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בְּגַשְׁמִיּוּת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בְּרוּחָנִיּוּת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122" name="קבוצה 121">
                  <a:extLst>
                    <a:ext uri="{FF2B5EF4-FFF2-40B4-BE49-F238E27FC236}">
                      <a16:creationId xmlns:a16="http://schemas.microsoft.com/office/drawing/2014/main" id="{4C1528A6-2865-C670-7222-033DCD0864D5}"/>
                    </a:ext>
                  </a:extLst>
                </p:cNvPr>
                <p:cNvGrpSpPr/>
                <p:nvPr/>
              </p:nvGrpSpPr>
              <p:grpSpPr>
                <a:xfrm>
                  <a:off x="5768336" y="2237916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37" name="מלבן 136">
                    <a:extLst>
                      <a:ext uri="{FF2B5EF4-FFF2-40B4-BE49-F238E27FC236}">
                        <a16:creationId xmlns:a16="http://schemas.microsoft.com/office/drawing/2014/main" id="{F17B869A-B0AE-649B-3D3C-92C7783DE29E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38" name="מלבן 137">
                    <a:extLst>
                      <a:ext uri="{FF2B5EF4-FFF2-40B4-BE49-F238E27FC236}">
                        <a16:creationId xmlns:a16="http://schemas.microsoft.com/office/drawing/2014/main" id="{100A659E-A6C6-1B0D-6289-30BFC33CB780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23" name="קבוצה 122">
                  <a:extLst>
                    <a:ext uri="{FF2B5EF4-FFF2-40B4-BE49-F238E27FC236}">
                      <a16:creationId xmlns:a16="http://schemas.microsoft.com/office/drawing/2014/main" id="{1A4E7793-E93F-0003-1DF5-91C11D30EFAF}"/>
                    </a:ext>
                  </a:extLst>
                </p:cNvPr>
                <p:cNvGrpSpPr/>
                <p:nvPr/>
              </p:nvGrpSpPr>
              <p:grpSpPr>
                <a:xfrm>
                  <a:off x="5768336" y="2416519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35" name="מלבן 134">
                    <a:extLst>
                      <a:ext uri="{FF2B5EF4-FFF2-40B4-BE49-F238E27FC236}">
                        <a16:creationId xmlns:a16="http://schemas.microsoft.com/office/drawing/2014/main" id="{2044A4D9-053D-9C33-B033-1B1A5D8075EE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36" name="מלבן 135">
                    <a:extLst>
                      <a:ext uri="{FF2B5EF4-FFF2-40B4-BE49-F238E27FC236}">
                        <a16:creationId xmlns:a16="http://schemas.microsoft.com/office/drawing/2014/main" id="{197708CF-E5A4-B3F1-A2C9-B4AA2FC1EB6A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24" name="קבוצה 123">
                  <a:extLst>
                    <a:ext uri="{FF2B5EF4-FFF2-40B4-BE49-F238E27FC236}">
                      <a16:creationId xmlns:a16="http://schemas.microsoft.com/office/drawing/2014/main" id="{ADA00B5B-A2D4-7F38-7855-D594278C0EF3}"/>
                    </a:ext>
                  </a:extLst>
                </p:cNvPr>
                <p:cNvGrpSpPr/>
                <p:nvPr/>
              </p:nvGrpSpPr>
              <p:grpSpPr>
                <a:xfrm>
                  <a:off x="5768336" y="2595122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33" name="מלבן 132">
                    <a:extLst>
                      <a:ext uri="{FF2B5EF4-FFF2-40B4-BE49-F238E27FC236}">
                        <a16:creationId xmlns:a16="http://schemas.microsoft.com/office/drawing/2014/main" id="{013A26D2-77FB-5EF4-8394-D270A80A0F61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34" name="מלבן 133">
                    <a:extLst>
                      <a:ext uri="{FF2B5EF4-FFF2-40B4-BE49-F238E27FC236}">
                        <a16:creationId xmlns:a16="http://schemas.microsoft.com/office/drawing/2014/main" id="{655058A7-4C11-60F3-4154-CDDC0D32D00B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25" name="קבוצה 124">
                  <a:extLst>
                    <a:ext uri="{FF2B5EF4-FFF2-40B4-BE49-F238E27FC236}">
                      <a16:creationId xmlns:a16="http://schemas.microsoft.com/office/drawing/2014/main" id="{5A454684-0FF7-D307-868A-BEF034DD38CF}"/>
                    </a:ext>
                  </a:extLst>
                </p:cNvPr>
                <p:cNvGrpSpPr/>
                <p:nvPr/>
              </p:nvGrpSpPr>
              <p:grpSpPr>
                <a:xfrm>
                  <a:off x="5768336" y="2773724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31" name="מלבן 130">
                    <a:extLst>
                      <a:ext uri="{FF2B5EF4-FFF2-40B4-BE49-F238E27FC236}">
                        <a16:creationId xmlns:a16="http://schemas.microsoft.com/office/drawing/2014/main" id="{B2940A9D-1610-EE0A-E4A3-57F3B3490090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32" name="מלבן 131">
                    <a:extLst>
                      <a:ext uri="{FF2B5EF4-FFF2-40B4-BE49-F238E27FC236}">
                        <a16:creationId xmlns:a16="http://schemas.microsoft.com/office/drawing/2014/main" id="{E0383CAA-129F-4732-1451-CEAD448C847A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126" name="מלבן: פינות עליונות מעוגלות 125">
                  <a:extLst>
                    <a:ext uri="{FF2B5EF4-FFF2-40B4-BE49-F238E27FC236}">
                      <a16:creationId xmlns:a16="http://schemas.microsoft.com/office/drawing/2014/main" id="{06B2F50B-0275-3562-43CC-1FFA4F186600}"/>
                    </a:ext>
                  </a:extLst>
                </p:cNvPr>
                <p:cNvSpPr/>
                <p:nvPr/>
              </p:nvSpPr>
              <p:spPr>
                <a:xfrm flipV="1">
                  <a:off x="3807787" y="746471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127" name="תמונה 126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2455F51C-12C5-A811-F1BD-2CEBB83541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5727" y="790096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128" name="קבוצה 127">
                  <a:extLst>
                    <a:ext uri="{FF2B5EF4-FFF2-40B4-BE49-F238E27FC236}">
                      <a16:creationId xmlns:a16="http://schemas.microsoft.com/office/drawing/2014/main" id="{DFEDCA4A-16FB-6892-5192-43B8CEF272FE}"/>
                    </a:ext>
                  </a:extLst>
                </p:cNvPr>
                <p:cNvGrpSpPr/>
                <p:nvPr/>
              </p:nvGrpSpPr>
              <p:grpSpPr>
                <a:xfrm>
                  <a:off x="4209891" y="3012954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129" name="מלבן 128">
                    <a:extLst>
                      <a:ext uri="{FF2B5EF4-FFF2-40B4-BE49-F238E27FC236}">
                        <a16:creationId xmlns:a16="http://schemas.microsoft.com/office/drawing/2014/main" id="{2310419B-F190-88FE-6B54-CD84A10A2CAC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30" name="מלבן 129">
                    <a:extLst>
                      <a:ext uri="{FF2B5EF4-FFF2-40B4-BE49-F238E27FC236}">
                        <a16:creationId xmlns:a16="http://schemas.microsoft.com/office/drawing/2014/main" id="{158DB91B-F11E-9906-02D9-7B4C8D3F6BE7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</p:grpSp>
        <p:grpSp>
          <p:nvGrpSpPr>
            <p:cNvPr id="167" name="קבוצה 166">
              <a:extLst>
                <a:ext uri="{FF2B5EF4-FFF2-40B4-BE49-F238E27FC236}">
                  <a16:creationId xmlns:a16="http://schemas.microsoft.com/office/drawing/2014/main" id="{42C61A07-AD06-9BDE-75CB-55481E96D753}"/>
                </a:ext>
              </a:extLst>
            </p:cNvPr>
            <p:cNvGrpSpPr/>
            <p:nvPr/>
          </p:nvGrpSpPr>
          <p:grpSpPr>
            <a:xfrm>
              <a:off x="715013" y="6883309"/>
              <a:ext cx="6129649" cy="3060000"/>
              <a:chOff x="715013" y="1693235"/>
              <a:chExt cx="6129649" cy="3060000"/>
            </a:xfrm>
          </p:grpSpPr>
          <p:grpSp>
            <p:nvGrpSpPr>
              <p:cNvPr id="168" name="קבוצה 167">
                <a:extLst>
                  <a:ext uri="{FF2B5EF4-FFF2-40B4-BE49-F238E27FC236}">
                    <a16:creationId xmlns:a16="http://schemas.microsoft.com/office/drawing/2014/main" id="{2479C682-5B9E-3CFF-8B59-527B8937DF45}"/>
                  </a:ext>
                </a:extLst>
              </p:cNvPr>
              <p:cNvGrpSpPr/>
              <p:nvPr/>
            </p:nvGrpSpPr>
            <p:grpSpPr>
              <a:xfrm>
                <a:off x="3784662" y="1693235"/>
                <a:ext cx="3060000" cy="3060000"/>
                <a:chOff x="3666677" y="746471"/>
                <a:chExt cx="3060000" cy="3060000"/>
              </a:xfrm>
            </p:grpSpPr>
            <p:pic>
              <p:nvPicPr>
                <p:cNvPr id="196" name="תמונה 195" descr="תמונה שמכילה טקסט, גביע, זכוכית&#10;&#10;התיאור נוצר באופן אוטומטי">
                  <a:extLst>
                    <a:ext uri="{FF2B5EF4-FFF2-40B4-BE49-F238E27FC236}">
                      <a16:creationId xmlns:a16="http://schemas.microsoft.com/office/drawing/2014/main" id="{13D6E1F3-2215-7CDB-A2DB-114F6C238A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6677" y="74647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197" name="תיבת טקסט 196">
                  <a:extLst>
                    <a:ext uri="{FF2B5EF4-FFF2-40B4-BE49-F238E27FC236}">
                      <a16:creationId xmlns:a16="http://schemas.microsoft.com/office/drawing/2014/main" id="{460297C7-2BE4-F8B4-0116-37E217B4E891}"/>
                    </a:ext>
                  </a:extLst>
                </p:cNvPr>
                <p:cNvSpPr txBox="1"/>
                <p:nvPr/>
              </p:nvSpPr>
              <p:spPr>
                <a:xfrm>
                  <a:off x="4436119" y="1481019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grpSp>
              <p:nvGrpSpPr>
                <p:cNvPr id="198" name="קבוצה 197">
                  <a:extLst>
                    <a:ext uri="{FF2B5EF4-FFF2-40B4-BE49-F238E27FC236}">
                      <a16:creationId xmlns:a16="http://schemas.microsoft.com/office/drawing/2014/main" id="{52E57769-6AD8-80EB-DB40-3BF4D817547F}"/>
                    </a:ext>
                  </a:extLst>
                </p:cNvPr>
                <p:cNvGrpSpPr/>
                <p:nvPr/>
              </p:nvGrpSpPr>
              <p:grpSpPr>
                <a:xfrm>
                  <a:off x="4340711" y="3553966"/>
                  <a:ext cx="1989018" cy="246221"/>
                  <a:chOff x="4237621" y="3559410"/>
                  <a:chExt cx="1989018" cy="246221"/>
                </a:xfrm>
              </p:grpSpPr>
              <p:sp>
                <p:nvSpPr>
                  <p:cNvPr id="220" name="תיבת טקסט 219">
                    <a:extLst>
                      <a:ext uri="{FF2B5EF4-FFF2-40B4-BE49-F238E27FC236}">
                        <a16:creationId xmlns:a16="http://schemas.microsoft.com/office/drawing/2014/main" id="{727E9552-B93F-C094-BCCD-8E3EBCF7E745}"/>
                      </a:ext>
                    </a:extLst>
                  </p:cNvPr>
                  <p:cNvSpPr txBox="1"/>
                  <p:nvPr/>
                </p:nvSpPr>
                <p:spPr>
                  <a:xfrm>
                    <a:off x="5078567" y="3559410"/>
                    <a:ext cx="114807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 rtl="1"/>
                    <a:r>
                      <a:rPr lang="he-IL" sz="1000" spc="-10" dirty="0">
                        <a:solidFill>
                          <a:srgbClr val="01BBD6"/>
                        </a:solidFill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הַמַּתָּנָה שֶׁל:</a:t>
                    </a:r>
                  </a:p>
                </p:txBody>
              </p:sp>
              <p:cxnSp>
                <p:nvCxnSpPr>
                  <p:cNvPr id="221" name="מחבר ישר 220">
                    <a:extLst>
                      <a:ext uri="{FF2B5EF4-FFF2-40B4-BE49-F238E27FC236}">
                        <a16:creationId xmlns:a16="http://schemas.microsoft.com/office/drawing/2014/main" id="{4609758D-2F1D-FA57-1DAC-70CDF52A99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37621" y="3724950"/>
                    <a:ext cx="1044000" cy="0"/>
                  </a:xfrm>
                  <a:prstGeom prst="line">
                    <a:avLst/>
                  </a:prstGeom>
                  <a:ln w="19050">
                    <a:solidFill>
                      <a:srgbClr val="01BBD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9" name="תיבת טקסט 198">
                  <a:extLst>
                    <a:ext uri="{FF2B5EF4-FFF2-40B4-BE49-F238E27FC236}">
                      <a16:creationId xmlns:a16="http://schemas.microsoft.com/office/drawing/2014/main" id="{61549205-DBCB-B5C9-F5B3-EF05245567F1}"/>
                    </a:ext>
                  </a:extLst>
                </p:cNvPr>
                <p:cNvSpPr txBox="1"/>
                <p:nvPr/>
              </p:nvSpPr>
              <p:spPr>
                <a:xfrm>
                  <a:off x="4140443" y="182010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 וּפָרְטוּ כֵּיצַד קִיַּמְתֶּם אוֹתָהּ (לְמָשָׁל - אֵיזוֹ עֶזְרָה הִגַּשְׁתֶּם):</a:t>
                  </a:r>
                </a:p>
              </p:txBody>
            </p:sp>
            <p:sp>
              <p:nvSpPr>
                <p:cNvPr id="200" name="תיבת טקסט 199">
                  <a:extLst>
                    <a:ext uri="{FF2B5EF4-FFF2-40B4-BE49-F238E27FC236}">
                      <a16:creationId xmlns:a16="http://schemas.microsoft.com/office/drawing/2014/main" id="{56EB23EA-444D-7020-FD17-9F5F10E15DF3}"/>
                    </a:ext>
                  </a:extLst>
                </p:cNvPr>
                <p:cNvSpPr txBox="1"/>
                <p:nvPr/>
              </p:nvSpPr>
              <p:spPr>
                <a:xfrm>
                  <a:off x="5794591" y="2973650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201" name="תיבת טקסט 200">
                  <a:extLst>
                    <a:ext uri="{FF2B5EF4-FFF2-40B4-BE49-F238E27FC236}">
                      <a16:creationId xmlns:a16="http://schemas.microsoft.com/office/drawing/2014/main" id="{DD109BD5-D98A-CB65-044A-DE4A7B2BB085}"/>
                    </a:ext>
                  </a:extLst>
                </p:cNvPr>
                <p:cNvSpPr txBox="1"/>
                <p:nvPr/>
              </p:nvSpPr>
              <p:spPr>
                <a:xfrm>
                  <a:off x="6368180" y="761809"/>
                  <a:ext cx="349446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202" name="תיבת טקסט 201">
                  <a:extLst>
                    <a:ext uri="{FF2B5EF4-FFF2-40B4-BE49-F238E27FC236}">
                      <a16:creationId xmlns:a16="http://schemas.microsoft.com/office/drawing/2014/main" id="{529A2FBD-E443-94A6-5109-CAB994C22869}"/>
                    </a:ext>
                  </a:extLst>
                </p:cNvPr>
                <p:cNvSpPr txBox="1"/>
                <p:nvPr/>
              </p:nvSpPr>
              <p:spPr>
                <a:xfrm>
                  <a:off x="4152915" y="2155292"/>
                  <a:ext cx="1638800" cy="8000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צְדָקָה לִפְנֵי הַתְּפִלָּה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בְּגַשְׁמִיּוּת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בְּרוּחָנִיּוּת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203" name="קבוצה 202">
                  <a:extLst>
                    <a:ext uri="{FF2B5EF4-FFF2-40B4-BE49-F238E27FC236}">
                      <a16:creationId xmlns:a16="http://schemas.microsoft.com/office/drawing/2014/main" id="{721CF371-2ECC-3FFE-A4CC-39AB54009EA9}"/>
                    </a:ext>
                  </a:extLst>
                </p:cNvPr>
                <p:cNvGrpSpPr/>
                <p:nvPr/>
              </p:nvGrpSpPr>
              <p:grpSpPr>
                <a:xfrm>
                  <a:off x="5768336" y="2237916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218" name="מלבן 217">
                    <a:extLst>
                      <a:ext uri="{FF2B5EF4-FFF2-40B4-BE49-F238E27FC236}">
                        <a16:creationId xmlns:a16="http://schemas.microsoft.com/office/drawing/2014/main" id="{AA4CCD61-BEE1-D922-B4B9-031AE1FE506E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219" name="מלבן 218">
                    <a:extLst>
                      <a:ext uri="{FF2B5EF4-FFF2-40B4-BE49-F238E27FC236}">
                        <a16:creationId xmlns:a16="http://schemas.microsoft.com/office/drawing/2014/main" id="{07CD4D92-304B-A1D0-51D4-DB2B010C5369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204" name="קבוצה 203">
                  <a:extLst>
                    <a:ext uri="{FF2B5EF4-FFF2-40B4-BE49-F238E27FC236}">
                      <a16:creationId xmlns:a16="http://schemas.microsoft.com/office/drawing/2014/main" id="{292D9D40-918E-7E24-7CC2-C31ED131FF7B}"/>
                    </a:ext>
                  </a:extLst>
                </p:cNvPr>
                <p:cNvGrpSpPr/>
                <p:nvPr/>
              </p:nvGrpSpPr>
              <p:grpSpPr>
                <a:xfrm>
                  <a:off x="5768336" y="2416519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216" name="מלבן 215">
                    <a:extLst>
                      <a:ext uri="{FF2B5EF4-FFF2-40B4-BE49-F238E27FC236}">
                        <a16:creationId xmlns:a16="http://schemas.microsoft.com/office/drawing/2014/main" id="{90AFC2ED-D995-FF0C-3009-EBDF807B5E8D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217" name="מלבן 216">
                    <a:extLst>
                      <a:ext uri="{FF2B5EF4-FFF2-40B4-BE49-F238E27FC236}">
                        <a16:creationId xmlns:a16="http://schemas.microsoft.com/office/drawing/2014/main" id="{EF3059B3-85BC-8094-5051-B3C5C275870F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205" name="קבוצה 204">
                  <a:extLst>
                    <a:ext uri="{FF2B5EF4-FFF2-40B4-BE49-F238E27FC236}">
                      <a16:creationId xmlns:a16="http://schemas.microsoft.com/office/drawing/2014/main" id="{D48B3343-6FB4-5A9D-91B3-51913F21D99F}"/>
                    </a:ext>
                  </a:extLst>
                </p:cNvPr>
                <p:cNvGrpSpPr/>
                <p:nvPr/>
              </p:nvGrpSpPr>
              <p:grpSpPr>
                <a:xfrm>
                  <a:off x="5768336" y="2595122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214" name="מלבן 213">
                    <a:extLst>
                      <a:ext uri="{FF2B5EF4-FFF2-40B4-BE49-F238E27FC236}">
                        <a16:creationId xmlns:a16="http://schemas.microsoft.com/office/drawing/2014/main" id="{839CC994-53BD-EC10-7AFA-B31D32B6FD14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215" name="מלבן 214">
                    <a:extLst>
                      <a:ext uri="{FF2B5EF4-FFF2-40B4-BE49-F238E27FC236}">
                        <a16:creationId xmlns:a16="http://schemas.microsoft.com/office/drawing/2014/main" id="{07060ACF-3957-8D21-5E0A-0072AD4C4F6A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206" name="קבוצה 205">
                  <a:extLst>
                    <a:ext uri="{FF2B5EF4-FFF2-40B4-BE49-F238E27FC236}">
                      <a16:creationId xmlns:a16="http://schemas.microsoft.com/office/drawing/2014/main" id="{FC703864-BBC7-32E5-537C-6EF48458FA76}"/>
                    </a:ext>
                  </a:extLst>
                </p:cNvPr>
                <p:cNvGrpSpPr/>
                <p:nvPr/>
              </p:nvGrpSpPr>
              <p:grpSpPr>
                <a:xfrm>
                  <a:off x="5768336" y="2773724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212" name="מלבן 211">
                    <a:extLst>
                      <a:ext uri="{FF2B5EF4-FFF2-40B4-BE49-F238E27FC236}">
                        <a16:creationId xmlns:a16="http://schemas.microsoft.com/office/drawing/2014/main" id="{52C00A4A-9A08-305A-2B5F-43EF07CB1EF7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213" name="מלבן 212">
                    <a:extLst>
                      <a:ext uri="{FF2B5EF4-FFF2-40B4-BE49-F238E27FC236}">
                        <a16:creationId xmlns:a16="http://schemas.microsoft.com/office/drawing/2014/main" id="{DDF216C0-4FF2-E79A-4352-D396CBAA499A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207" name="מלבן: פינות עליונות מעוגלות 206">
                  <a:extLst>
                    <a:ext uri="{FF2B5EF4-FFF2-40B4-BE49-F238E27FC236}">
                      <a16:creationId xmlns:a16="http://schemas.microsoft.com/office/drawing/2014/main" id="{9ED8FAD6-D1C6-3CEF-F47A-0345652A33F5}"/>
                    </a:ext>
                  </a:extLst>
                </p:cNvPr>
                <p:cNvSpPr/>
                <p:nvPr/>
              </p:nvSpPr>
              <p:spPr>
                <a:xfrm flipV="1">
                  <a:off x="3807787" y="746471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208" name="תמונה 207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DF813260-CE0E-B6F4-BF28-B360F6674B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5727" y="790096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209" name="קבוצה 208">
                  <a:extLst>
                    <a:ext uri="{FF2B5EF4-FFF2-40B4-BE49-F238E27FC236}">
                      <a16:creationId xmlns:a16="http://schemas.microsoft.com/office/drawing/2014/main" id="{8A094E7E-EA54-0608-CFBD-E64E4F6E8CF8}"/>
                    </a:ext>
                  </a:extLst>
                </p:cNvPr>
                <p:cNvGrpSpPr/>
                <p:nvPr/>
              </p:nvGrpSpPr>
              <p:grpSpPr>
                <a:xfrm>
                  <a:off x="4209891" y="3012954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210" name="מלבן 209">
                    <a:extLst>
                      <a:ext uri="{FF2B5EF4-FFF2-40B4-BE49-F238E27FC236}">
                        <a16:creationId xmlns:a16="http://schemas.microsoft.com/office/drawing/2014/main" id="{461B267C-6D77-A65E-CEE9-88E31153FAC3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211" name="מלבן 210">
                    <a:extLst>
                      <a:ext uri="{FF2B5EF4-FFF2-40B4-BE49-F238E27FC236}">
                        <a16:creationId xmlns:a16="http://schemas.microsoft.com/office/drawing/2014/main" id="{6B7805F1-6D52-BD7A-6C1F-1FF228E70D54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  <p:grpSp>
            <p:nvGrpSpPr>
              <p:cNvPr id="169" name="קבוצה 168">
                <a:extLst>
                  <a:ext uri="{FF2B5EF4-FFF2-40B4-BE49-F238E27FC236}">
                    <a16:creationId xmlns:a16="http://schemas.microsoft.com/office/drawing/2014/main" id="{7CC2A26E-B949-2693-97DC-C7200B858E1C}"/>
                  </a:ext>
                </a:extLst>
              </p:cNvPr>
              <p:cNvGrpSpPr/>
              <p:nvPr/>
            </p:nvGrpSpPr>
            <p:grpSpPr>
              <a:xfrm>
                <a:off x="715013" y="1693235"/>
                <a:ext cx="3060000" cy="3060000"/>
                <a:chOff x="3666677" y="746471"/>
                <a:chExt cx="3060000" cy="3060000"/>
              </a:xfrm>
            </p:grpSpPr>
            <p:pic>
              <p:nvPicPr>
                <p:cNvPr id="170" name="תמונה 169" descr="תמונה שמכילה טקסט, גביע, זכוכית&#10;&#10;התיאור נוצר באופן אוטומטי">
                  <a:extLst>
                    <a:ext uri="{FF2B5EF4-FFF2-40B4-BE49-F238E27FC236}">
                      <a16:creationId xmlns:a16="http://schemas.microsoft.com/office/drawing/2014/main" id="{64A30AEF-03E4-F754-1388-212F774F9D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66677" y="746471"/>
                  <a:ext cx="3060000" cy="3060000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sp>
              <p:nvSpPr>
                <p:cNvPr id="171" name="תיבת טקסט 170">
                  <a:extLst>
                    <a:ext uri="{FF2B5EF4-FFF2-40B4-BE49-F238E27FC236}">
                      <a16:creationId xmlns:a16="http://schemas.microsoft.com/office/drawing/2014/main" id="{9723D57C-8864-2D0A-A648-83856ACF8333}"/>
                    </a:ext>
                  </a:extLst>
                </p:cNvPr>
                <p:cNvSpPr txBox="1"/>
                <p:nvPr/>
              </p:nvSpPr>
              <p:spPr>
                <a:xfrm>
                  <a:off x="4436119" y="1481019"/>
                  <a:ext cx="1521116" cy="2308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900" b="1" spc="-10" dirty="0">
                      <a:solidFill>
                        <a:srgbClr val="4F3794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תַּאֲרִיךְ: _______________</a:t>
                  </a:r>
                </a:p>
              </p:txBody>
            </p:sp>
            <p:grpSp>
              <p:nvGrpSpPr>
                <p:cNvPr id="172" name="קבוצה 171">
                  <a:extLst>
                    <a:ext uri="{FF2B5EF4-FFF2-40B4-BE49-F238E27FC236}">
                      <a16:creationId xmlns:a16="http://schemas.microsoft.com/office/drawing/2014/main" id="{1C9641A0-D384-0129-E7DF-A1937746D587}"/>
                    </a:ext>
                  </a:extLst>
                </p:cNvPr>
                <p:cNvGrpSpPr/>
                <p:nvPr/>
              </p:nvGrpSpPr>
              <p:grpSpPr>
                <a:xfrm>
                  <a:off x="4340711" y="3553966"/>
                  <a:ext cx="1989018" cy="246221"/>
                  <a:chOff x="4237621" y="3559410"/>
                  <a:chExt cx="1989018" cy="246221"/>
                </a:xfrm>
              </p:grpSpPr>
              <p:sp>
                <p:nvSpPr>
                  <p:cNvPr id="194" name="תיבת טקסט 193">
                    <a:extLst>
                      <a:ext uri="{FF2B5EF4-FFF2-40B4-BE49-F238E27FC236}">
                        <a16:creationId xmlns:a16="http://schemas.microsoft.com/office/drawing/2014/main" id="{D23FB8AA-1E9A-7C8A-65AF-CDFFF2305A9E}"/>
                      </a:ext>
                    </a:extLst>
                  </p:cNvPr>
                  <p:cNvSpPr txBox="1"/>
                  <p:nvPr/>
                </p:nvSpPr>
                <p:spPr>
                  <a:xfrm>
                    <a:off x="5078567" y="3559410"/>
                    <a:ext cx="1148072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 rtl="1"/>
                    <a:r>
                      <a:rPr lang="he-IL" sz="1000" spc="-10" dirty="0">
                        <a:solidFill>
                          <a:srgbClr val="01BBD6"/>
                        </a:solidFill>
                        <a:latin typeface="Fb Tamlil Medium" panose="02020503050405020304" pitchFamily="18" charset="-79"/>
                        <a:cs typeface="Fb Tamlil Medium" panose="02020503050405020304" pitchFamily="18" charset="-79"/>
                      </a:rPr>
                      <a:t>הַמַּתָּנָה שֶׁל:</a:t>
                    </a:r>
                  </a:p>
                </p:txBody>
              </p:sp>
              <p:cxnSp>
                <p:nvCxnSpPr>
                  <p:cNvPr id="195" name="מחבר ישר 194">
                    <a:extLst>
                      <a:ext uri="{FF2B5EF4-FFF2-40B4-BE49-F238E27FC236}">
                        <a16:creationId xmlns:a16="http://schemas.microsoft.com/office/drawing/2014/main" id="{16C14C22-92A5-A741-D8A8-5175345C0E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37621" y="3724950"/>
                    <a:ext cx="1044000" cy="0"/>
                  </a:xfrm>
                  <a:prstGeom prst="line">
                    <a:avLst/>
                  </a:prstGeom>
                  <a:ln w="19050">
                    <a:solidFill>
                      <a:srgbClr val="01BBD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3" name="תיבת טקסט 172">
                  <a:extLst>
                    <a:ext uri="{FF2B5EF4-FFF2-40B4-BE49-F238E27FC236}">
                      <a16:creationId xmlns:a16="http://schemas.microsoft.com/office/drawing/2014/main" id="{03C85254-535A-13B6-8B1C-0BF9D6D4CA71}"/>
                    </a:ext>
                  </a:extLst>
                </p:cNvPr>
                <p:cNvSpPr txBox="1"/>
                <p:nvPr/>
              </p:nvSpPr>
              <p:spPr>
                <a:xfrm>
                  <a:off x="4140443" y="1820103"/>
                  <a:ext cx="2112468" cy="36670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>
                    <a:lnSpc>
                      <a:spcPts val="1100"/>
                    </a:lnSpc>
                  </a:pPr>
                  <a:r>
                    <a:rPr lang="he-IL" sz="800" spc="-20" dirty="0"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סַמְּנוּ אֶת הַמַּתָּנָה שֶׁבְּחַרְתֶּם, וּפָרְטוּ כֵּיצַד קִיַּמְתֶּם אוֹתָהּ (לְמָשָׁל - אֵיזוֹ עֶזְרָה הִגַּשְׁתֶּם):</a:t>
                  </a:r>
                </a:p>
              </p:txBody>
            </p:sp>
            <p:sp>
              <p:nvSpPr>
                <p:cNvPr id="174" name="תיבת טקסט 173">
                  <a:extLst>
                    <a:ext uri="{FF2B5EF4-FFF2-40B4-BE49-F238E27FC236}">
                      <a16:creationId xmlns:a16="http://schemas.microsoft.com/office/drawing/2014/main" id="{8E6FB238-16EB-AA06-55B1-2DC103252BD0}"/>
                    </a:ext>
                  </a:extLst>
                </p:cNvPr>
                <p:cNvSpPr txBox="1"/>
                <p:nvPr/>
              </p:nvSpPr>
              <p:spPr>
                <a:xfrm>
                  <a:off x="5794591" y="2973650"/>
                  <a:ext cx="524866" cy="24622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1"/>
                  <a:r>
                    <a:rPr lang="he-IL" sz="1000" spc="-20" dirty="0">
                      <a:solidFill>
                        <a:srgbClr val="01BBD6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פֵּרוּט:</a:t>
                  </a:r>
                </a:p>
              </p:txBody>
            </p:sp>
            <p:sp>
              <p:nvSpPr>
                <p:cNvPr id="175" name="תיבת טקסט 174">
                  <a:extLst>
                    <a:ext uri="{FF2B5EF4-FFF2-40B4-BE49-F238E27FC236}">
                      <a16:creationId xmlns:a16="http://schemas.microsoft.com/office/drawing/2014/main" id="{A387C4F7-BEFA-D5CB-F184-52B31D82CBBF}"/>
                    </a:ext>
                  </a:extLst>
                </p:cNvPr>
                <p:cNvSpPr txBox="1"/>
                <p:nvPr/>
              </p:nvSpPr>
              <p:spPr>
                <a:xfrm>
                  <a:off x="6368180" y="761809"/>
                  <a:ext cx="349446" cy="20005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he-IL" sz="700" spc="-20" dirty="0">
                      <a:solidFill>
                        <a:schemeClr val="bg1"/>
                      </a:solidFill>
                      <a:latin typeface="Fb Tamlil" panose="02020503050405020304" pitchFamily="18" charset="-79"/>
                      <a:cs typeface="Fb Tamlil" panose="02020503050405020304" pitchFamily="18" charset="-79"/>
                    </a:rPr>
                    <a:t>ב"ה</a:t>
                  </a:r>
                </a:p>
              </p:txBody>
            </p:sp>
            <p:sp>
              <p:nvSpPr>
                <p:cNvPr id="176" name="תיבת טקסט 175">
                  <a:extLst>
                    <a:ext uri="{FF2B5EF4-FFF2-40B4-BE49-F238E27FC236}">
                      <a16:creationId xmlns:a16="http://schemas.microsoft.com/office/drawing/2014/main" id="{6FF75744-FCAE-644E-A5A5-378558594E5B}"/>
                    </a:ext>
                  </a:extLst>
                </p:cNvPr>
                <p:cNvSpPr txBox="1"/>
                <p:nvPr/>
              </p:nvSpPr>
              <p:spPr>
                <a:xfrm>
                  <a:off x="4152915" y="2155292"/>
                  <a:ext cx="1638800" cy="8000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צְדָקָה לִפְנֵי הַתְּפִלָּה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בְּגַשְׁמִיּוּת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עֶזְרָה לַזוּלָת בְּרוּחָנִיּוּת</a:t>
                  </a:r>
                </a:p>
                <a:p>
                  <a:pPr algn="r" rtl="1">
                    <a:lnSpc>
                      <a:spcPts val="1400"/>
                    </a:lnSpc>
                  </a:pPr>
                  <a:r>
                    <a:rPr lang="he-IL" sz="1000" spc="-10" dirty="0">
                      <a:latin typeface="Fb Tamlil Medium" panose="02020503050405020304" pitchFamily="18" charset="-79"/>
                      <a:cs typeface="Fb Tamlil Medium" panose="02020503050405020304" pitchFamily="18" charset="-79"/>
                    </a:rPr>
                    <a:t>אַחֵר: ________________</a:t>
                  </a:r>
                </a:p>
              </p:txBody>
            </p:sp>
            <p:grpSp>
              <p:nvGrpSpPr>
                <p:cNvPr id="177" name="קבוצה 176">
                  <a:extLst>
                    <a:ext uri="{FF2B5EF4-FFF2-40B4-BE49-F238E27FC236}">
                      <a16:creationId xmlns:a16="http://schemas.microsoft.com/office/drawing/2014/main" id="{D5A498F3-474D-8D61-833A-E8FDF7D65CD5}"/>
                    </a:ext>
                  </a:extLst>
                </p:cNvPr>
                <p:cNvGrpSpPr/>
                <p:nvPr/>
              </p:nvGrpSpPr>
              <p:grpSpPr>
                <a:xfrm>
                  <a:off x="5768336" y="2237916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92" name="מלבן 191">
                    <a:extLst>
                      <a:ext uri="{FF2B5EF4-FFF2-40B4-BE49-F238E27FC236}">
                        <a16:creationId xmlns:a16="http://schemas.microsoft.com/office/drawing/2014/main" id="{4B68900A-1F1C-6D79-1FCB-344C3700546D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93" name="מלבן 192">
                    <a:extLst>
                      <a:ext uri="{FF2B5EF4-FFF2-40B4-BE49-F238E27FC236}">
                        <a16:creationId xmlns:a16="http://schemas.microsoft.com/office/drawing/2014/main" id="{0D3C5EFD-3352-F01F-D2E8-A4183F6E3C5B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78" name="קבוצה 177">
                  <a:extLst>
                    <a:ext uri="{FF2B5EF4-FFF2-40B4-BE49-F238E27FC236}">
                      <a16:creationId xmlns:a16="http://schemas.microsoft.com/office/drawing/2014/main" id="{56B45EB2-07E2-837D-17C0-4A17BF9B5ADB}"/>
                    </a:ext>
                  </a:extLst>
                </p:cNvPr>
                <p:cNvGrpSpPr/>
                <p:nvPr/>
              </p:nvGrpSpPr>
              <p:grpSpPr>
                <a:xfrm>
                  <a:off x="5768336" y="2416519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90" name="מלבן 189">
                    <a:extLst>
                      <a:ext uri="{FF2B5EF4-FFF2-40B4-BE49-F238E27FC236}">
                        <a16:creationId xmlns:a16="http://schemas.microsoft.com/office/drawing/2014/main" id="{D7A2C989-F25E-CBCA-E772-FE0067AC529A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91" name="מלבן 190">
                    <a:extLst>
                      <a:ext uri="{FF2B5EF4-FFF2-40B4-BE49-F238E27FC236}">
                        <a16:creationId xmlns:a16="http://schemas.microsoft.com/office/drawing/2014/main" id="{20F6180F-D557-4733-6F48-9486C6C3C071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79" name="קבוצה 178">
                  <a:extLst>
                    <a:ext uri="{FF2B5EF4-FFF2-40B4-BE49-F238E27FC236}">
                      <a16:creationId xmlns:a16="http://schemas.microsoft.com/office/drawing/2014/main" id="{22162F9D-E2BD-CA6A-7D81-BA422A116BD7}"/>
                    </a:ext>
                  </a:extLst>
                </p:cNvPr>
                <p:cNvGrpSpPr/>
                <p:nvPr/>
              </p:nvGrpSpPr>
              <p:grpSpPr>
                <a:xfrm>
                  <a:off x="5768336" y="2595122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88" name="מלבן 187">
                    <a:extLst>
                      <a:ext uri="{FF2B5EF4-FFF2-40B4-BE49-F238E27FC236}">
                        <a16:creationId xmlns:a16="http://schemas.microsoft.com/office/drawing/2014/main" id="{138DF541-4078-AEBE-8E37-19A5271B80B4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89" name="מלבן 188">
                    <a:extLst>
                      <a:ext uri="{FF2B5EF4-FFF2-40B4-BE49-F238E27FC236}">
                        <a16:creationId xmlns:a16="http://schemas.microsoft.com/office/drawing/2014/main" id="{BF3578E1-3359-57F3-6A0F-969282F45EE8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grpSp>
              <p:nvGrpSpPr>
                <p:cNvPr id="180" name="קבוצה 179">
                  <a:extLst>
                    <a:ext uri="{FF2B5EF4-FFF2-40B4-BE49-F238E27FC236}">
                      <a16:creationId xmlns:a16="http://schemas.microsoft.com/office/drawing/2014/main" id="{83EBFD1B-9156-8539-A1AC-C1B425251FD5}"/>
                    </a:ext>
                  </a:extLst>
                </p:cNvPr>
                <p:cNvGrpSpPr/>
                <p:nvPr/>
              </p:nvGrpSpPr>
              <p:grpSpPr>
                <a:xfrm>
                  <a:off x="5768336" y="2773724"/>
                  <a:ext cx="125270" cy="126000"/>
                  <a:chOff x="5881672" y="2004571"/>
                  <a:chExt cx="125270" cy="126000"/>
                </a:xfrm>
              </p:grpSpPr>
              <p:sp>
                <p:nvSpPr>
                  <p:cNvPr id="186" name="מלבן 185">
                    <a:extLst>
                      <a:ext uri="{FF2B5EF4-FFF2-40B4-BE49-F238E27FC236}">
                        <a16:creationId xmlns:a16="http://schemas.microsoft.com/office/drawing/2014/main" id="{F874974F-3F7B-7380-CF97-ADF4E21AECBB}"/>
                      </a:ext>
                    </a:extLst>
                  </p:cNvPr>
                  <p:cNvSpPr/>
                  <p:nvPr/>
                </p:nvSpPr>
                <p:spPr>
                  <a:xfrm>
                    <a:off x="5890279" y="2013909"/>
                    <a:ext cx="116663" cy="116662"/>
                  </a:xfrm>
                  <a:prstGeom prst="rect">
                    <a:avLst/>
                  </a:prstGeom>
                  <a:solidFill>
                    <a:srgbClr val="4F3794"/>
                  </a:solidFill>
                  <a:ln w="63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sp>
                <p:nvSpPr>
                  <p:cNvPr id="187" name="מלבן 186">
                    <a:extLst>
                      <a:ext uri="{FF2B5EF4-FFF2-40B4-BE49-F238E27FC236}">
                        <a16:creationId xmlns:a16="http://schemas.microsoft.com/office/drawing/2014/main" id="{129D4413-C56B-577B-676B-180C45A1B48D}"/>
                      </a:ext>
                    </a:extLst>
                  </p:cNvPr>
                  <p:cNvSpPr/>
                  <p:nvPr/>
                </p:nvSpPr>
                <p:spPr>
                  <a:xfrm>
                    <a:off x="5881672" y="2004571"/>
                    <a:ext cx="116663" cy="116662"/>
                  </a:xfrm>
                  <a:prstGeom prst="rect">
                    <a:avLst/>
                  </a:prstGeom>
                  <a:solidFill>
                    <a:schemeClr val="bg1"/>
                  </a:solidFill>
                  <a:ln w="6350">
                    <a:solidFill>
                      <a:srgbClr val="4F379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  <p:sp>
              <p:nvSpPr>
                <p:cNvPr id="181" name="מלבן: פינות עליונות מעוגלות 180">
                  <a:extLst>
                    <a:ext uri="{FF2B5EF4-FFF2-40B4-BE49-F238E27FC236}">
                      <a16:creationId xmlns:a16="http://schemas.microsoft.com/office/drawing/2014/main" id="{A288FDAF-EC57-EDBE-6DCA-362DDB7CD0F4}"/>
                    </a:ext>
                  </a:extLst>
                </p:cNvPr>
                <p:cNvSpPr/>
                <p:nvPr/>
              </p:nvSpPr>
              <p:spPr>
                <a:xfrm flipV="1">
                  <a:off x="3807787" y="746471"/>
                  <a:ext cx="477185" cy="366701"/>
                </a:xfrm>
                <a:prstGeom prst="round2Same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182" name="תמונה 181" descr="תמונה שמכילה טקסט&#10;&#10;התיאור נוצר באופן אוטומטי">
                  <a:extLst>
                    <a:ext uri="{FF2B5EF4-FFF2-40B4-BE49-F238E27FC236}">
                      <a16:creationId xmlns:a16="http://schemas.microsoft.com/office/drawing/2014/main" id="{F5EC57AA-7882-DEDE-6575-AECECF0FC2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5727" y="790096"/>
                  <a:ext cx="477185" cy="291564"/>
                </a:xfrm>
                <a:prstGeom prst="rect">
                  <a:avLst/>
                </a:prstGeom>
              </p:spPr>
            </p:pic>
            <p:grpSp>
              <p:nvGrpSpPr>
                <p:cNvPr id="183" name="קבוצה 182">
                  <a:extLst>
                    <a:ext uri="{FF2B5EF4-FFF2-40B4-BE49-F238E27FC236}">
                      <a16:creationId xmlns:a16="http://schemas.microsoft.com/office/drawing/2014/main" id="{7D8D8535-BC0C-CA5A-87DE-2C2C0D671F37}"/>
                    </a:ext>
                  </a:extLst>
                </p:cNvPr>
                <p:cNvGrpSpPr/>
                <p:nvPr/>
              </p:nvGrpSpPr>
              <p:grpSpPr>
                <a:xfrm>
                  <a:off x="4209891" y="3012954"/>
                  <a:ext cx="1656000" cy="180000"/>
                  <a:chOff x="4317304" y="5744697"/>
                  <a:chExt cx="1656000" cy="180000"/>
                </a:xfrm>
              </p:grpSpPr>
              <p:sp>
                <p:nvSpPr>
                  <p:cNvPr id="184" name="מלבן 183">
                    <a:extLst>
                      <a:ext uri="{FF2B5EF4-FFF2-40B4-BE49-F238E27FC236}">
                        <a16:creationId xmlns:a16="http://schemas.microsoft.com/office/drawing/2014/main" id="{DAF73247-B06C-797C-11C4-C2271D44B2CD}"/>
                      </a:ext>
                    </a:extLst>
                  </p:cNvPr>
                  <p:cNvSpPr/>
                  <p:nvPr/>
                </p:nvSpPr>
                <p:spPr>
                  <a:xfrm>
                    <a:off x="4330846" y="5760095"/>
                    <a:ext cx="1642458" cy="164602"/>
                  </a:xfrm>
                  <a:prstGeom prst="rect">
                    <a:avLst/>
                  </a:prstGeom>
                  <a:solidFill>
                    <a:srgbClr val="01BBD6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sp>
                <p:nvSpPr>
                  <p:cNvPr id="185" name="מלבן 184">
                    <a:extLst>
                      <a:ext uri="{FF2B5EF4-FFF2-40B4-BE49-F238E27FC236}">
                        <a16:creationId xmlns:a16="http://schemas.microsoft.com/office/drawing/2014/main" id="{0FDF45A0-B8DE-A59A-5110-53AFD7183F39}"/>
                      </a:ext>
                    </a:extLst>
                  </p:cNvPr>
                  <p:cNvSpPr/>
                  <p:nvPr/>
                </p:nvSpPr>
                <p:spPr>
                  <a:xfrm>
                    <a:off x="4317304" y="5744697"/>
                    <a:ext cx="1642458" cy="16460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rgbClr val="01BBD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7409390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218</TotalTime>
  <Words>672</Words>
  <Application>Microsoft Office PowerPoint</Application>
  <PresentationFormat>מותאם אישית</PresentationFormat>
  <Paragraphs>168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9" baseType="lpstr">
      <vt:lpstr>Arial</vt:lpstr>
      <vt:lpstr>Calibri</vt:lpstr>
      <vt:lpstr>Fb Tamlil Medium</vt:lpstr>
      <vt:lpstr>Calibri Light</vt:lpstr>
      <vt:lpstr>Fb Tamlil</vt:lpstr>
      <vt:lpstr>ערכת נושא Office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16</cp:revision>
  <cp:lastPrinted>2023-03-05T10:59:22Z</cp:lastPrinted>
  <dcterms:created xsi:type="dcterms:W3CDTF">2023-03-02T11:58:31Z</dcterms:created>
  <dcterms:modified xsi:type="dcterms:W3CDTF">2023-03-19T09:17:11Z</dcterms:modified>
</cp:coreProperties>
</file>