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8" r:id="rId2"/>
  </p:sldIdLst>
  <p:sldSz cx="7559675" cy="10691813"/>
  <p:notesSz cx="6858000" cy="9144000"/>
  <p:embeddedFontLst>
    <p:embeddedFont>
      <p:font typeface="Almoni ML v5 AAA U-Bold" panose="00000900000000000000" pitchFamily="50" charset="-79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b Tamlil" panose="02020503050405020304" pitchFamily="18" charset="-79"/>
      <p:regular r:id="rId10"/>
      <p:bold r:id="rId11"/>
    </p:embeddedFont>
    <p:embeddedFont>
      <p:font typeface="Fb TamlilCondensed" panose="02020803050405020304" pitchFamily="18" charset="-79"/>
      <p:bold r:id="rId12"/>
    </p:embeddedFont>
    <p:embeddedFont>
      <p:font typeface="Fb TamlilCondensed Black" panose="02020503050405020304" pitchFamily="18" charset="-79"/>
      <p:regular r:id="rId13"/>
    </p:embeddedFont>
    <p:embeddedFont>
      <p:font typeface="Fb TamlilCondensed Light" panose="02020503050405020304" pitchFamily="18" charset="-79"/>
      <p:regular r:id="rId14"/>
    </p:embeddedFont>
    <p:embeddedFont>
      <p:font typeface="Fb TamlilCondensed Medium" panose="02020503050405020304" pitchFamily="18" charset="-79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3892"/>
    <a:srgbClr val="FDE555"/>
    <a:srgbClr val="FDDD26"/>
    <a:srgbClr val="00B5D2"/>
    <a:srgbClr val="FDD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8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57-04CB-4943-B7F1-FFEE0610F4A1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B092-FCCD-4978-92EA-D566F2A544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674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57-04CB-4943-B7F1-FFEE0610F4A1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B092-FCCD-4978-92EA-D566F2A544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523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57-04CB-4943-B7F1-FFEE0610F4A1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B092-FCCD-4978-92EA-D566F2A544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525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57-04CB-4943-B7F1-FFEE0610F4A1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B092-FCCD-4978-92EA-D566F2A544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572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57-04CB-4943-B7F1-FFEE0610F4A1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B092-FCCD-4978-92EA-D566F2A544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775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57-04CB-4943-B7F1-FFEE0610F4A1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B092-FCCD-4978-92EA-D566F2A544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153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57-04CB-4943-B7F1-FFEE0610F4A1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B092-FCCD-4978-92EA-D566F2A544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611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57-04CB-4943-B7F1-FFEE0610F4A1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B092-FCCD-4978-92EA-D566F2A544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222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57-04CB-4943-B7F1-FFEE0610F4A1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B092-FCCD-4978-92EA-D566F2A544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011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57-04CB-4943-B7F1-FFEE0610F4A1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B092-FCCD-4978-92EA-D566F2A544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706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57-04CB-4943-B7F1-FFEE0610F4A1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B092-FCCD-4978-92EA-D566F2A544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71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73D57-04CB-4943-B7F1-FFEE0610F4A1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B092-FCCD-4978-92EA-D566F2A544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45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A924D87C-283F-EF5A-4AEB-552411F8FA4B}"/>
              </a:ext>
            </a:extLst>
          </p:cNvPr>
          <p:cNvGrpSpPr/>
          <p:nvPr/>
        </p:nvGrpSpPr>
        <p:grpSpPr>
          <a:xfrm>
            <a:off x="5504985" y="6713471"/>
            <a:ext cx="1292400" cy="1413041"/>
            <a:chOff x="2487437" y="5542004"/>
            <a:chExt cx="1292400" cy="1413041"/>
          </a:xfrm>
        </p:grpSpPr>
        <p:grpSp>
          <p:nvGrpSpPr>
            <p:cNvPr id="2" name="קבוצה 1">
              <a:extLst>
                <a:ext uri="{FF2B5EF4-FFF2-40B4-BE49-F238E27FC236}">
                  <a16:creationId xmlns:a16="http://schemas.microsoft.com/office/drawing/2014/main" id="{29C56B47-D5A5-95D0-199E-B84AE984FB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87437" y="5796206"/>
              <a:ext cx="1292400" cy="1158839"/>
              <a:chOff x="3588810" y="4796081"/>
              <a:chExt cx="1292400" cy="1158839"/>
            </a:xfrm>
          </p:grpSpPr>
          <p:pic>
            <p:nvPicPr>
              <p:cNvPr id="3" name="גרפיקה 2">
                <a:extLst>
                  <a:ext uri="{FF2B5EF4-FFF2-40B4-BE49-F238E27FC236}">
                    <a16:creationId xmlns:a16="http://schemas.microsoft.com/office/drawing/2014/main" id="{7E618460-FF0D-2E36-66C6-3437884142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8810" y="4796081"/>
                <a:ext cx="1292400" cy="1158839"/>
              </a:xfrm>
              <a:prstGeom prst="rect">
                <a:avLst/>
              </a:prstGeom>
            </p:spPr>
          </p:pic>
          <p:pic>
            <p:nvPicPr>
              <p:cNvPr id="4" name="גרפיקה 3">
                <a:extLst>
                  <a:ext uri="{FF2B5EF4-FFF2-40B4-BE49-F238E27FC236}">
                    <a16:creationId xmlns:a16="http://schemas.microsoft.com/office/drawing/2014/main" id="{D5395A2F-2DE1-4D42-A6AC-DBBFD798B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91921" y="5126093"/>
                <a:ext cx="243301" cy="35318"/>
              </a:xfrm>
              <a:prstGeom prst="rect">
                <a:avLst/>
              </a:prstGeom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C004DB0A-79EA-CD45-FD09-2B2912E5493C}"/>
                </a:ext>
              </a:extLst>
            </p:cNvPr>
            <p:cNvGrpSpPr/>
            <p:nvPr/>
          </p:nvGrpSpPr>
          <p:grpSpPr>
            <a:xfrm>
              <a:off x="2488106" y="5542004"/>
              <a:ext cx="1291063" cy="253916"/>
              <a:chOff x="5195462" y="4868224"/>
              <a:chExt cx="1291063" cy="253916"/>
            </a:xfrm>
          </p:grpSpPr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35D60988-719F-F0E3-771A-46B3225DD072}"/>
                  </a:ext>
                </a:extLst>
              </p:cNvPr>
              <p:cNvSpPr/>
              <p:nvPr/>
            </p:nvSpPr>
            <p:spPr>
              <a:xfrm>
                <a:off x="5195462" y="4887528"/>
                <a:ext cx="1291063" cy="216000"/>
              </a:xfrm>
              <a:prstGeom prst="rect">
                <a:avLst/>
              </a:prstGeom>
              <a:solidFill>
                <a:srgbClr val="5C38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57B8C220-81F6-7C7E-D5B4-31765A23C743}"/>
                  </a:ext>
                </a:extLst>
              </p:cNvPr>
              <p:cNvSpPr txBox="1"/>
              <p:nvPr/>
            </p:nvSpPr>
            <p:spPr>
              <a:xfrm>
                <a:off x="5195463" y="4868224"/>
                <a:ext cx="1291062" cy="25391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050" dirty="0">
                    <a:solidFill>
                      <a:schemeClr val="bg1"/>
                    </a:solidFill>
                    <a:latin typeface="Fb Tamlil" panose="02020503050405020304" pitchFamily="18" charset="-79"/>
                    <a:cs typeface="Fb Tamlil" panose="02020503050405020304" pitchFamily="18" charset="-79"/>
                  </a:rPr>
                  <a:t>יום ראשון ד' ניסן</a:t>
                </a:r>
              </a:p>
            </p:txBody>
          </p:sp>
        </p:grp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57D4EF48-E70D-090B-6E0A-E2DA312A4361}"/>
              </a:ext>
            </a:extLst>
          </p:cNvPr>
          <p:cNvGrpSpPr/>
          <p:nvPr/>
        </p:nvGrpSpPr>
        <p:grpSpPr>
          <a:xfrm>
            <a:off x="3924087" y="6713471"/>
            <a:ext cx="1292400" cy="1413041"/>
            <a:chOff x="2487437" y="5542004"/>
            <a:chExt cx="1292400" cy="1413041"/>
          </a:xfrm>
        </p:grpSpPr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B015900C-3648-42EF-9912-3F9C5B967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87437" y="5796206"/>
              <a:ext cx="1292400" cy="1158839"/>
              <a:chOff x="3588810" y="4796081"/>
              <a:chExt cx="1292400" cy="1158839"/>
            </a:xfrm>
          </p:grpSpPr>
          <p:pic>
            <p:nvPicPr>
              <p:cNvPr id="17" name="גרפיקה 16">
                <a:extLst>
                  <a:ext uri="{FF2B5EF4-FFF2-40B4-BE49-F238E27FC236}">
                    <a16:creationId xmlns:a16="http://schemas.microsoft.com/office/drawing/2014/main" id="{62C3F3C7-E9FC-E113-C09E-5272E662CD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8810" y="4796081"/>
                <a:ext cx="1292400" cy="1158839"/>
              </a:xfrm>
              <a:prstGeom prst="rect">
                <a:avLst/>
              </a:prstGeom>
            </p:spPr>
          </p:pic>
          <p:pic>
            <p:nvPicPr>
              <p:cNvPr id="18" name="גרפיקה 17">
                <a:extLst>
                  <a:ext uri="{FF2B5EF4-FFF2-40B4-BE49-F238E27FC236}">
                    <a16:creationId xmlns:a16="http://schemas.microsoft.com/office/drawing/2014/main" id="{1FF0D1C5-7AB5-D9E9-7A83-6D4FADB90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91921" y="5126093"/>
                <a:ext cx="243301" cy="35318"/>
              </a:xfrm>
              <a:prstGeom prst="rect">
                <a:avLst/>
              </a:prstGeom>
            </p:spPr>
          </p:pic>
        </p:grpSp>
        <p:grpSp>
          <p:nvGrpSpPr>
            <p:cNvPr id="14" name="קבוצה 13">
              <a:extLst>
                <a:ext uri="{FF2B5EF4-FFF2-40B4-BE49-F238E27FC236}">
                  <a16:creationId xmlns:a16="http://schemas.microsoft.com/office/drawing/2014/main" id="{5279447C-FA79-F7A8-D211-5EE92859AC94}"/>
                </a:ext>
              </a:extLst>
            </p:cNvPr>
            <p:cNvGrpSpPr/>
            <p:nvPr/>
          </p:nvGrpSpPr>
          <p:grpSpPr>
            <a:xfrm>
              <a:off x="2488106" y="5542004"/>
              <a:ext cx="1291063" cy="253916"/>
              <a:chOff x="5195462" y="4868224"/>
              <a:chExt cx="1291063" cy="253916"/>
            </a:xfrm>
          </p:grpSpPr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B433030E-7B25-36BE-38CF-C1345C904864}"/>
                  </a:ext>
                </a:extLst>
              </p:cNvPr>
              <p:cNvSpPr/>
              <p:nvPr/>
            </p:nvSpPr>
            <p:spPr>
              <a:xfrm>
                <a:off x="5195462" y="4887528"/>
                <a:ext cx="1291063" cy="216000"/>
              </a:xfrm>
              <a:prstGeom prst="rect">
                <a:avLst/>
              </a:prstGeom>
              <a:solidFill>
                <a:srgbClr val="5C38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B4857C9E-DDAA-8868-CE8E-32AFE5CE4BAD}"/>
                  </a:ext>
                </a:extLst>
              </p:cNvPr>
              <p:cNvSpPr txBox="1"/>
              <p:nvPr/>
            </p:nvSpPr>
            <p:spPr>
              <a:xfrm>
                <a:off x="5195463" y="4868224"/>
                <a:ext cx="1291062" cy="25391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050" dirty="0">
                    <a:solidFill>
                      <a:schemeClr val="bg1"/>
                    </a:solidFill>
                    <a:latin typeface="Fb Tamlil" panose="02020503050405020304" pitchFamily="18" charset="-79"/>
                    <a:cs typeface="Fb Tamlil" panose="02020503050405020304" pitchFamily="18" charset="-79"/>
                  </a:rPr>
                  <a:t>יום שני ה' ניסן</a:t>
                </a:r>
              </a:p>
            </p:txBody>
          </p:sp>
        </p:grp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5E5837CE-8866-F9F7-0F9C-C3A6FA116DBB}"/>
              </a:ext>
            </a:extLst>
          </p:cNvPr>
          <p:cNvGrpSpPr/>
          <p:nvPr/>
        </p:nvGrpSpPr>
        <p:grpSpPr>
          <a:xfrm>
            <a:off x="2343188" y="6713471"/>
            <a:ext cx="1292400" cy="1413041"/>
            <a:chOff x="2487437" y="5542004"/>
            <a:chExt cx="1292400" cy="1413041"/>
          </a:xfrm>
        </p:grpSpPr>
        <p:grpSp>
          <p:nvGrpSpPr>
            <p:cNvPr id="20" name="קבוצה 19">
              <a:extLst>
                <a:ext uri="{FF2B5EF4-FFF2-40B4-BE49-F238E27FC236}">
                  <a16:creationId xmlns:a16="http://schemas.microsoft.com/office/drawing/2014/main" id="{03F34F6C-479C-0D34-7484-788370F524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87437" y="5796206"/>
              <a:ext cx="1292400" cy="1158839"/>
              <a:chOff x="3588810" y="4796081"/>
              <a:chExt cx="1292400" cy="1158839"/>
            </a:xfrm>
          </p:grpSpPr>
          <p:pic>
            <p:nvPicPr>
              <p:cNvPr id="24" name="גרפיקה 23">
                <a:extLst>
                  <a:ext uri="{FF2B5EF4-FFF2-40B4-BE49-F238E27FC236}">
                    <a16:creationId xmlns:a16="http://schemas.microsoft.com/office/drawing/2014/main" id="{799C568E-22A6-12A9-AC9C-7A53EA76E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8810" y="4796081"/>
                <a:ext cx="1292400" cy="1158839"/>
              </a:xfrm>
              <a:prstGeom prst="rect">
                <a:avLst/>
              </a:prstGeom>
            </p:spPr>
          </p:pic>
          <p:pic>
            <p:nvPicPr>
              <p:cNvPr id="25" name="גרפיקה 24">
                <a:extLst>
                  <a:ext uri="{FF2B5EF4-FFF2-40B4-BE49-F238E27FC236}">
                    <a16:creationId xmlns:a16="http://schemas.microsoft.com/office/drawing/2014/main" id="{DF2C9B72-E766-F88E-89FE-2067F36F0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91921" y="5126093"/>
                <a:ext cx="243301" cy="35318"/>
              </a:xfrm>
              <a:prstGeom prst="rect">
                <a:avLst/>
              </a:prstGeom>
            </p:spPr>
          </p:pic>
        </p:grp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8AF5D89C-3BDD-A4B5-5CD1-6C7F72D92B0C}"/>
                </a:ext>
              </a:extLst>
            </p:cNvPr>
            <p:cNvGrpSpPr/>
            <p:nvPr/>
          </p:nvGrpSpPr>
          <p:grpSpPr>
            <a:xfrm>
              <a:off x="2488106" y="5542004"/>
              <a:ext cx="1291063" cy="253916"/>
              <a:chOff x="5195462" y="4868224"/>
              <a:chExt cx="1291063" cy="253916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4E6DA592-A57D-C3D8-F09E-DAEA75AD3DAA}"/>
                  </a:ext>
                </a:extLst>
              </p:cNvPr>
              <p:cNvSpPr/>
              <p:nvPr/>
            </p:nvSpPr>
            <p:spPr>
              <a:xfrm>
                <a:off x="5195462" y="4887528"/>
                <a:ext cx="1291063" cy="216000"/>
              </a:xfrm>
              <a:prstGeom prst="rect">
                <a:avLst/>
              </a:prstGeom>
              <a:solidFill>
                <a:srgbClr val="5C38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2B2DDD70-E74C-10B5-96C5-24C25BABC437}"/>
                  </a:ext>
                </a:extLst>
              </p:cNvPr>
              <p:cNvSpPr txBox="1"/>
              <p:nvPr/>
            </p:nvSpPr>
            <p:spPr>
              <a:xfrm>
                <a:off x="5195463" y="4868224"/>
                <a:ext cx="1291062" cy="25391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050" dirty="0">
                    <a:solidFill>
                      <a:schemeClr val="bg1"/>
                    </a:solidFill>
                    <a:latin typeface="Fb Tamlil" panose="02020503050405020304" pitchFamily="18" charset="-79"/>
                    <a:cs typeface="Fb Tamlil" panose="02020503050405020304" pitchFamily="18" charset="-79"/>
                  </a:rPr>
                  <a:t>יום שלישי ו' ניסן</a:t>
                </a:r>
              </a:p>
            </p:txBody>
          </p:sp>
        </p:grpSp>
      </p:grp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56E03189-7D7F-226F-9B26-281DF105244F}"/>
              </a:ext>
            </a:extLst>
          </p:cNvPr>
          <p:cNvGrpSpPr/>
          <p:nvPr/>
        </p:nvGrpSpPr>
        <p:grpSpPr>
          <a:xfrm>
            <a:off x="762289" y="6713471"/>
            <a:ext cx="1292400" cy="1413041"/>
            <a:chOff x="2487437" y="5542004"/>
            <a:chExt cx="1292400" cy="1413041"/>
          </a:xfrm>
        </p:grpSpPr>
        <p:grpSp>
          <p:nvGrpSpPr>
            <p:cNvPr id="27" name="קבוצה 26">
              <a:extLst>
                <a:ext uri="{FF2B5EF4-FFF2-40B4-BE49-F238E27FC236}">
                  <a16:creationId xmlns:a16="http://schemas.microsoft.com/office/drawing/2014/main" id="{9AC0B9B4-DC30-DFD2-67C5-2E79383091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87437" y="5796206"/>
              <a:ext cx="1292400" cy="1158839"/>
              <a:chOff x="3588810" y="4796081"/>
              <a:chExt cx="1292400" cy="1158839"/>
            </a:xfrm>
          </p:grpSpPr>
          <p:pic>
            <p:nvPicPr>
              <p:cNvPr id="31" name="גרפיקה 30">
                <a:extLst>
                  <a:ext uri="{FF2B5EF4-FFF2-40B4-BE49-F238E27FC236}">
                    <a16:creationId xmlns:a16="http://schemas.microsoft.com/office/drawing/2014/main" id="{AF29C2DB-7685-2AF8-CBB6-799A3AB92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8810" y="4796081"/>
                <a:ext cx="1292400" cy="1158839"/>
              </a:xfrm>
              <a:prstGeom prst="rect">
                <a:avLst/>
              </a:prstGeom>
            </p:spPr>
          </p:pic>
          <p:pic>
            <p:nvPicPr>
              <p:cNvPr id="32" name="גרפיקה 31">
                <a:extLst>
                  <a:ext uri="{FF2B5EF4-FFF2-40B4-BE49-F238E27FC236}">
                    <a16:creationId xmlns:a16="http://schemas.microsoft.com/office/drawing/2014/main" id="{D6D4025A-58BE-255E-B584-4F29778722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91921" y="5126093"/>
                <a:ext cx="243301" cy="35318"/>
              </a:xfrm>
              <a:prstGeom prst="rect">
                <a:avLst/>
              </a:prstGeom>
            </p:spPr>
          </p:pic>
        </p:grpSp>
        <p:grpSp>
          <p:nvGrpSpPr>
            <p:cNvPr id="28" name="קבוצה 27">
              <a:extLst>
                <a:ext uri="{FF2B5EF4-FFF2-40B4-BE49-F238E27FC236}">
                  <a16:creationId xmlns:a16="http://schemas.microsoft.com/office/drawing/2014/main" id="{8F5492BB-2DD7-0146-99DB-73176DC5AE01}"/>
                </a:ext>
              </a:extLst>
            </p:cNvPr>
            <p:cNvGrpSpPr/>
            <p:nvPr/>
          </p:nvGrpSpPr>
          <p:grpSpPr>
            <a:xfrm>
              <a:off x="2488106" y="5542004"/>
              <a:ext cx="1291063" cy="253916"/>
              <a:chOff x="5195462" y="4868224"/>
              <a:chExt cx="1291063" cy="253916"/>
            </a:xfrm>
          </p:grpSpPr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AB8E27E7-54BE-C46E-E80A-4BB433734D69}"/>
                  </a:ext>
                </a:extLst>
              </p:cNvPr>
              <p:cNvSpPr/>
              <p:nvPr/>
            </p:nvSpPr>
            <p:spPr>
              <a:xfrm>
                <a:off x="5195462" y="4887528"/>
                <a:ext cx="1291063" cy="216000"/>
              </a:xfrm>
              <a:prstGeom prst="rect">
                <a:avLst/>
              </a:prstGeom>
              <a:solidFill>
                <a:srgbClr val="5C38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0" name="תיבת טקסט 29">
                <a:extLst>
                  <a:ext uri="{FF2B5EF4-FFF2-40B4-BE49-F238E27FC236}">
                    <a16:creationId xmlns:a16="http://schemas.microsoft.com/office/drawing/2014/main" id="{2EFB477A-8311-C07C-707C-B83F34F4A4E0}"/>
                  </a:ext>
                </a:extLst>
              </p:cNvPr>
              <p:cNvSpPr txBox="1"/>
              <p:nvPr/>
            </p:nvSpPr>
            <p:spPr>
              <a:xfrm>
                <a:off x="5195463" y="4868224"/>
                <a:ext cx="1291062" cy="25391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050" dirty="0">
                    <a:solidFill>
                      <a:schemeClr val="bg1"/>
                    </a:solidFill>
                    <a:latin typeface="Fb Tamlil" panose="02020503050405020304" pitchFamily="18" charset="-79"/>
                    <a:cs typeface="Fb Tamlil" panose="02020503050405020304" pitchFamily="18" charset="-79"/>
                  </a:rPr>
                  <a:t>יום רביעי ז' ניסן</a:t>
                </a:r>
              </a:p>
            </p:txBody>
          </p:sp>
        </p:grpSp>
      </p:grp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054F8AFD-76AE-2032-8121-203BB7414F94}"/>
              </a:ext>
            </a:extLst>
          </p:cNvPr>
          <p:cNvGrpSpPr/>
          <p:nvPr/>
        </p:nvGrpSpPr>
        <p:grpSpPr>
          <a:xfrm>
            <a:off x="5504985" y="8370796"/>
            <a:ext cx="1292400" cy="1413041"/>
            <a:chOff x="2487437" y="5542004"/>
            <a:chExt cx="1292400" cy="1413041"/>
          </a:xfrm>
        </p:grpSpPr>
        <p:grpSp>
          <p:nvGrpSpPr>
            <p:cNvPr id="34" name="קבוצה 33">
              <a:extLst>
                <a:ext uri="{FF2B5EF4-FFF2-40B4-BE49-F238E27FC236}">
                  <a16:creationId xmlns:a16="http://schemas.microsoft.com/office/drawing/2014/main" id="{1B02B136-97E1-73C6-4E8F-69937C5705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87437" y="5796206"/>
              <a:ext cx="1292400" cy="1158839"/>
              <a:chOff x="3588810" y="4796081"/>
              <a:chExt cx="1292400" cy="1158839"/>
            </a:xfrm>
          </p:grpSpPr>
          <p:pic>
            <p:nvPicPr>
              <p:cNvPr id="40" name="גרפיקה 39">
                <a:extLst>
                  <a:ext uri="{FF2B5EF4-FFF2-40B4-BE49-F238E27FC236}">
                    <a16:creationId xmlns:a16="http://schemas.microsoft.com/office/drawing/2014/main" id="{2858C5CC-A1B1-DA2C-C9F5-D5F721664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8810" y="4796081"/>
                <a:ext cx="1292400" cy="1158839"/>
              </a:xfrm>
              <a:prstGeom prst="rect">
                <a:avLst/>
              </a:prstGeom>
            </p:spPr>
          </p:pic>
          <p:pic>
            <p:nvPicPr>
              <p:cNvPr id="42" name="גרפיקה 41">
                <a:extLst>
                  <a:ext uri="{FF2B5EF4-FFF2-40B4-BE49-F238E27FC236}">
                    <a16:creationId xmlns:a16="http://schemas.microsoft.com/office/drawing/2014/main" id="{904747A5-F952-660F-86E0-A455259E4C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91921" y="5126093"/>
                <a:ext cx="243301" cy="35318"/>
              </a:xfrm>
              <a:prstGeom prst="rect">
                <a:avLst/>
              </a:prstGeom>
            </p:spPr>
          </p:pic>
        </p:grpSp>
        <p:grpSp>
          <p:nvGrpSpPr>
            <p:cNvPr id="37" name="קבוצה 36">
              <a:extLst>
                <a:ext uri="{FF2B5EF4-FFF2-40B4-BE49-F238E27FC236}">
                  <a16:creationId xmlns:a16="http://schemas.microsoft.com/office/drawing/2014/main" id="{A0032479-AF44-5CD1-1FC6-6F58BEA6CF3E}"/>
                </a:ext>
              </a:extLst>
            </p:cNvPr>
            <p:cNvGrpSpPr/>
            <p:nvPr/>
          </p:nvGrpSpPr>
          <p:grpSpPr>
            <a:xfrm>
              <a:off x="2488106" y="5542004"/>
              <a:ext cx="1291063" cy="253916"/>
              <a:chOff x="5195462" y="4868224"/>
              <a:chExt cx="1291063" cy="253916"/>
            </a:xfrm>
          </p:grpSpPr>
          <p:sp>
            <p:nvSpPr>
              <p:cNvPr id="38" name="מלבן 37">
                <a:extLst>
                  <a:ext uri="{FF2B5EF4-FFF2-40B4-BE49-F238E27FC236}">
                    <a16:creationId xmlns:a16="http://schemas.microsoft.com/office/drawing/2014/main" id="{D4B42F31-5AFD-4714-2C77-F44F084277C4}"/>
                  </a:ext>
                </a:extLst>
              </p:cNvPr>
              <p:cNvSpPr/>
              <p:nvPr/>
            </p:nvSpPr>
            <p:spPr>
              <a:xfrm>
                <a:off x="5195462" y="4887528"/>
                <a:ext cx="1291063" cy="216000"/>
              </a:xfrm>
              <a:prstGeom prst="rect">
                <a:avLst/>
              </a:prstGeom>
              <a:solidFill>
                <a:srgbClr val="5C38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37451143-1130-7E88-9D18-1656A32ED411}"/>
                  </a:ext>
                </a:extLst>
              </p:cNvPr>
              <p:cNvSpPr txBox="1"/>
              <p:nvPr/>
            </p:nvSpPr>
            <p:spPr>
              <a:xfrm>
                <a:off x="5195463" y="4868224"/>
                <a:ext cx="1291062" cy="25391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050" dirty="0">
                    <a:solidFill>
                      <a:schemeClr val="bg1"/>
                    </a:solidFill>
                    <a:latin typeface="Fb Tamlil" panose="02020503050405020304" pitchFamily="18" charset="-79"/>
                    <a:cs typeface="Fb Tamlil" panose="02020503050405020304" pitchFamily="18" charset="-79"/>
                  </a:rPr>
                  <a:t>יום חמישי ח' ניסן</a:t>
                </a:r>
              </a:p>
            </p:txBody>
          </p:sp>
        </p:grpSp>
      </p:grp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98E59737-8516-AC21-0306-639FBE1AE1AC}"/>
              </a:ext>
            </a:extLst>
          </p:cNvPr>
          <p:cNvGrpSpPr/>
          <p:nvPr/>
        </p:nvGrpSpPr>
        <p:grpSpPr>
          <a:xfrm>
            <a:off x="3924087" y="8370796"/>
            <a:ext cx="1292400" cy="1413041"/>
            <a:chOff x="2487437" y="5542004"/>
            <a:chExt cx="1292400" cy="1413041"/>
          </a:xfrm>
        </p:grpSpPr>
        <p:grpSp>
          <p:nvGrpSpPr>
            <p:cNvPr id="44" name="קבוצה 43">
              <a:extLst>
                <a:ext uri="{FF2B5EF4-FFF2-40B4-BE49-F238E27FC236}">
                  <a16:creationId xmlns:a16="http://schemas.microsoft.com/office/drawing/2014/main" id="{1C9B76A3-B093-3707-E593-C235DE9EFD2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87437" y="5796206"/>
              <a:ext cx="1292400" cy="1158839"/>
              <a:chOff x="3588810" y="4796081"/>
              <a:chExt cx="1292400" cy="1158839"/>
            </a:xfrm>
          </p:grpSpPr>
          <p:pic>
            <p:nvPicPr>
              <p:cNvPr id="48" name="גרפיקה 47">
                <a:extLst>
                  <a:ext uri="{FF2B5EF4-FFF2-40B4-BE49-F238E27FC236}">
                    <a16:creationId xmlns:a16="http://schemas.microsoft.com/office/drawing/2014/main" id="{A9DF0B29-BC5B-E250-E318-DA5DFDB39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8810" y="4796081"/>
                <a:ext cx="1292400" cy="1158839"/>
              </a:xfrm>
              <a:prstGeom prst="rect">
                <a:avLst/>
              </a:prstGeom>
            </p:spPr>
          </p:pic>
          <p:pic>
            <p:nvPicPr>
              <p:cNvPr id="49" name="גרפיקה 48">
                <a:extLst>
                  <a:ext uri="{FF2B5EF4-FFF2-40B4-BE49-F238E27FC236}">
                    <a16:creationId xmlns:a16="http://schemas.microsoft.com/office/drawing/2014/main" id="{6BFF0DB4-9004-C7B2-CC5E-DDC0D6ABA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91921" y="5126093"/>
                <a:ext cx="243301" cy="35318"/>
              </a:xfrm>
              <a:prstGeom prst="rect">
                <a:avLst/>
              </a:prstGeom>
            </p:spPr>
          </p:pic>
        </p:grpSp>
        <p:grpSp>
          <p:nvGrpSpPr>
            <p:cNvPr id="45" name="קבוצה 44">
              <a:extLst>
                <a:ext uri="{FF2B5EF4-FFF2-40B4-BE49-F238E27FC236}">
                  <a16:creationId xmlns:a16="http://schemas.microsoft.com/office/drawing/2014/main" id="{CF5C17DF-128A-8EFC-0AA1-15599BF3F73F}"/>
                </a:ext>
              </a:extLst>
            </p:cNvPr>
            <p:cNvGrpSpPr/>
            <p:nvPr/>
          </p:nvGrpSpPr>
          <p:grpSpPr>
            <a:xfrm>
              <a:off x="2488106" y="5542004"/>
              <a:ext cx="1291063" cy="253916"/>
              <a:chOff x="5195462" y="4868224"/>
              <a:chExt cx="1291063" cy="253916"/>
            </a:xfrm>
          </p:grpSpPr>
          <p:sp>
            <p:nvSpPr>
              <p:cNvPr id="46" name="מלבן 45">
                <a:extLst>
                  <a:ext uri="{FF2B5EF4-FFF2-40B4-BE49-F238E27FC236}">
                    <a16:creationId xmlns:a16="http://schemas.microsoft.com/office/drawing/2014/main" id="{1D626630-BC96-A20E-66E5-5EC7A8D77280}"/>
                  </a:ext>
                </a:extLst>
              </p:cNvPr>
              <p:cNvSpPr/>
              <p:nvPr/>
            </p:nvSpPr>
            <p:spPr>
              <a:xfrm>
                <a:off x="5195462" y="4887528"/>
                <a:ext cx="1291063" cy="216000"/>
              </a:xfrm>
              <a:prstGeom prst="rect">
                <a:avLst/>
              </a:prstGeom>
              <a:solidFill>
                <a:srgbClr val="5C38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12950F34-958C-0785-8313-8F9CCFEBC5AB}"/>
                  </a:ext>
                </a:extLst>
              </p:cNvPr>
              <p:cNvSpPr txBox="1"/>
              <p:nvPr/>
            </p:nvSpPr>
            <p:spPr>
              <a:xfrm>
                <a:off x="5195463" y="4868224"/>
                <a:ext cx="1291062" cy="25391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050" dirty="0">
                    <a:solidFill>
                      <a:schemeClr val="bg1"/>
                    </a:solidFill>
                    <a:latin typeface="Fb Tamlil" panose="02020503050405020304" pitchFamily="18" charset="-79"/>
                    <a:cs typeface="Fb Tamlil" panose="02020503050405020304" pitchFamily="18" charset="-79"/>
                  </a:rPr>
                  <a:t>יום שישי ט' ניסן</a:t>
                </a:r>
              </a:p>
            </p:txBody>
          </p:sp>
        </p:grpSp>
      </p:grpSp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5FE6B105-ACAA-17DC-0F18-D37DEF8ABA81}"/>
              </a:ext>
            </a:extLst>
          </p:cNvPr>
          <p:cNvGrpSpPr/>
          <p:nvPr/>
        </p:nvGrpSpPr>
        <p:grpSpPr>
          <a:xfrm>
            <a:off x="2343188" y="8370796"/>
            <a:ext cx="1292400" cy="1413041"/>
            <a:chOff x="2487437" y="5542004"/>
            <a:chExt cx="1292400" cy="1413041"/>
          </a:xfrm>
        </p:grpSpPr>
        <p:grpSp>
          <p:nvGrpSpPr>
            <p:cNvPr id="51" name="קבוצה 50">
              <a:extLst>
                <a:ext uri="{FF2B5EF4-FFF2-40B4-BE49-F238E27FC236}">
                  <a16:creationId xmlns:a16="http://schemas.microsoft.com/office/drawing/2014/main" id="{04A55EEF-A24F-55C4-7292-98AD6E1F581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87437" y="5796206"/>
              <a:ext cx="1292400" cy="1158839"/>
              <a:chOff x="3588810" y="4796081"/>
              <a:chExt cx="1292400" cy="1158839"/>
            </a:xfrm>
          </p:grpSpPr>
          <p:pic>
            <p:nvPicPr>
              <p:cNvPr id="55" name="גרפיקה 54">
                <a:extLst>
                  <a:ext uri="{FF2B5EF4-FFF2-40B4-BE49-F238E27FC236}">
                    <a16:creationId xmlns:a16="http://schemas.microsoft.com/office/drawing/2014/main" id="{ACFB316B-5B1A-767C-5692-4F110C58F2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8810" y="4796081"/>
                <a:ext cx="1292400" cy="1158839"/>
              </a:xfrm>
              <a:prstGeom prst="rect">
                <a:avLst/>
              </a:prstGeom>
            </p:spPr>
          </p:pic>
          <p:pic>
            <p:nvPicPr>
              <p:cNvPr id="56" name="גרפיקה 55">
                <a:extLst>
                  <a:ext uri="{FF2B5EF4-FFF2-40B4-BE49-F238E27FC236}">
                    <a16:creationId xmlns:a16="http://schemas.microsoft.com/office/drawing/2014/main" id="{0CAE6ED6-A5B0-1728-E525-4E11FA43FF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91921" y="5126093"/>
                <a:ext cx="243301" cy="35318"/>
              </a:xfrm>
              <a:prstGeom prst="rect">
                <a:avLst/>
              </a:prstGeom>
            </p:spPr>
          </p:pic>
        </p:grpSp>
        <p:grpSp>
          <p:nvGrpSpPr>
            <p:cNvPr id="52" name="קבוצה 51">
              <a:extLst>
                <a:ext uri="{FF2B5EF4-FFF2-40B4-BE49-F238E27FC236}">
                  <a16:creationId xmlns:a16="http://schemas.microsoft.com/office/drawing/2014/main" id="{00934010-10F0-4599-9F77-012663AA2CB0}"/>
                </a:ext>
              </a:extLst>
            </p:cNvPr>
            <p:cNvGrpSpPr/>
            <p:nvPr/>
          </p:nvGrpSpPr>
          <p:grpSpPr>
            <a:xfrm>
              <a:off x="2488106" y="5542004"/>
              <a:ext cx="1291063" cy="253916"/>
              <a:chOff x="5195462" y="4868224"/>
              <a:chExt cx="1291063" cy="253916"/>
            </a:xfrm>
          </p:grpSpPr>
          <p:sp>
            <p:nvSpPr>
              <p:cNvPr id="53" name="מלבן 52">
                <a:extLst>
                  <a:ext uri="{FF2B5EF4-FFF2-40B4-BE49-F238E27FC236}">
                    <a16:creationId xmlns:a16="http://schemas.microsoft.com/office/drawing/2014/main" id="{FD915E79-A293-F3A4-0A8E-5F4CC232A8C8}"/>
                  </a:ext>
                </a:extLst>
              </p:cNvPr>
              <p:cNvSpPr/>
              <p:nvPr/>
            </p:nvSpPr>
            <p:spPr>
              <a:xfrm>
                <a:off x="5195462" y="4887528"/>
                <a:ext cx="1291063" cy="216000"/>
              </a:xfrm>
              <a:prstGeom prst="rect">
                <a:avLst/>
              </a:prstGeom>
              <a:solidFill>
                <a:srgbClr val="5C38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4" name="תיבת טקסט 53">
                <a:extLst>
                  <a:ext uri="{FF2B5EF4-FFF2-40B4-BE49-F238E27FC236}">
                    <a16:creationId xmlns:a16="http://schemas.microsoft.com/office/drawing/2014/main" id="{4E63DF27-3B37-A495-5972-45E8AD8C7FC9}"/>
                  </a:ext>
                </a:extLst>
              </p:cNvPr>
              <p:cNvSpPr txBox="1"/>
              <p:nvPr/>
            </p:nvSpPr>
            <p:spPr>
              <a:xfrm>
                <a:off x="5195463" y="4868224"/>
                <a:ext cx="1291062" cy="25391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050" dirty="0">
                    <a:solidFill>
                      <a:schemeClr val="bg1"/>
                    </a:solidFill>
                    <a:latin typeface="Fb Tamlil" panose="02020503050405020304" pitchFamily="18" charset="-79"/>
                    <a:cs typeface="Fb Tamlil" panose="02020503050405020304" pitchFamily="18" charset="-79"/>
                  </a:rPr>
                  <a:t>שבת קודש י' ניסן</a:t>
                </a:r>
              </a:p>
            </p:txBody>
          </p:sp>
        </p:grpSp>
      </p:grp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775CD50C-B9F9-E082-F87E-F72E50EAD548}"/>
              </a:ext>
            </a:extLst>
          </p:cNvPr>
          <p:cNvGrpSpPr/>
          <p:nvPr/>
        </p:nvGrpSpPr>
        <p:grpSpPr>
          <a:xfrm>
            <a:off x="692905" y="8370796"/>
            <a:ext cx="1431170" cy="1413041"/>
            <a:chOff x="2418053" y="5542004"/>
            <a:chExt cx="1431170" cy="1413041"/>
          </a:xfrm>
        </p:grpSpPr>
        <p:grpSp>
          <p:nvGrpSpPr>
            <p:cNvPr id="58" name="קבוצה 57">
              <a:extLst>
                <a:ext uri="{FF2B5EF4-FFF2-40B4-BE49-F238E27FC236}">
                  <a16:creationId xmlns:a16="http://schemas.microsoft.com/office/drawing/2014/main" id="{07B044D3-4D81-7E66-31B8-5DEA1ABA9E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87437" y="5796206"/>
              <a:ext cx="1292400" cy="1158839"/>
              <a:chOff x="3588810" y="4796081"/>
              <a:chExt cx="1292400" cy="1158839"/>
            </a:xfrm>
          </p:grpSpPr>
          <p:pic>
            <p:nvPicPr>
              <p:cNvPr id="62" name="גרפיקה 61">
                <a:extLst>
                  <a:ext uri="{FF2B5EF4-FFF2-40B4-BE49-F238E27FC236}">
                    <a16:creationId xmlns:a16="http://schemas.microsoft.com/office/drawing/2014/main" id="{E98555BB-2B14-4C20-638E-0E3079553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8810" y="4796081"/>
                <a:ext cx="1292400" cy="1158839"/>
              </a:xfrm>
              <a:prstGeom prst="rect">
                <a:avLst/>
              </a:prstGeom>
            </p:spPr>
          </p:pic>
          <p:pic>
            <p:nvPicPr>
              <p:cNvPr id="63" name="גרפיקה 62">
                <a:extLst>
                  <a:ext uri="{FF2B5EF4-FFF2-40B4-BE49-F238E27FC236}">
                    <a16:creationId xmlns:a16="http://schemas.microsoft.com/office/drawing/2014/main" id="{67CFC3B0-45C0-F593-D408-22F45FD92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91921" y="5126093"/>
                <a:ext cx="243301" cy="35318"/>
              </a:xfrm>
              <a:prstGeom prst="rect">
                <a:avLst/>
              </a:prstGeom>
            </p:spPr>
          </p:pic>
        </p:grpSp>
        <p:grpSp>
          <p:nvGrpSpPr>
            <p:cNvPr id="59" name="קבוצה 58">
              <a:extLst>
                <a:ext uri="{FF2B5EF4-FFF2-40B4-BE49-F238E27FC236}">
                  <a16:creationId xmlns:a16="http://schemas.microsoft.com/office/drawing/2014/main" id="{E0084EF3-10CC-BD90-DFFA-B72E5E9B27CD}"/>
                </a:ext>
              </a:extLst>
            </p:cNvPr>
            <p:cNvGrpSpPr/>
            <p:nvPr/>
          </p:nvGrpSpPr>
          <p:grpSpPr>
            <a:xfrm>
              <a:off x="2418053" y="5542004"/>
              <a:ext cx="1431170" cy="253916"/>
              <a:chOff x="5125409" y="4868224"/>
              <a:chExt cx="1431170" cy="253916"/>
            </a:xfrm>
          </p:grpSpPr>
          <p:sp>
            <p:nvSpPr>
              <p:cNvPr id="60" name="מלבן 59">
                <a:extLst>
                  <a:ext uri="{FF2B5EF4-FFF2-40B4-BE49-F238E27FC236}">
                    <a16:creationId xmlns:a16="http://schemas.microsoft.com/office/drawing/2014/main" id="{8D1E5A72-7484-7BCE-A9C4-B964866DADC9}"/>
                  </a:ext>
                </a:extLst>
              </p:cNvPr>
              <p:cNvSpPr/>
              <p:nvPr/>
            </p:nvSpPr>
            <p:spPr>
              <a:xfrm>
                <a:off x="5195462" y="4887528"/>
                <a:ext cx="1291063" cy="216000"/>
              </a:xfrm>
              <a:prstGeom prst="rect">
                <a:avLst/>
              </a:prstGeom>
              <a:solidFill>
                <a:srgbClr val="5C38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1" name="תיבת טקסט 60">
                <a:extLst>
                  <a:ext uri="{FF2B5EF4-FFF2-40B4-BE49-F238E27FC236}">
                    <a16:creationId xmlns:a16="http://schemas.microsoft.com/office/drawing/2014/main" id="{6E0712B2-1F5C-81C3-DF4A-69124683318C}"/>
                  </a:ext>
                </a:extLst>
              </p:cNvPr>
              <p:cNvSpPr txBox="1"/>
              <p:nvPr/>
            </p:nvSpPr>
            <p:spPr>
              <a:xfrm>
                <a:off x="5125409" y="4868224"/>
                <a:ext cx="1431170" cy="25391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050" dirty="0">
                    <a:solidFill>
                      <a:schemeClr val="bg1"/>
                    </a:solidFill>
                    <a:latin typeface="Fb Tamlil" panose="02020503050405020304" pitchFamily="18" charset="-79"/>
                    <a:cs typeface="Fb Tamlil" panose="02020503050405020304" pitchFamily="18" charset="-79"/>
                  </a:rPr>
                  <a:t>יום ראשון י"א ניסן</a:t>
                </a:r>
              </a:p>
            </p:txBody>
          </p:sp>
        </p:grpSp>
      </p:grpSp>
      <p:sp>
        <p:nvSpPr>
          <p:cNvPr id="65" name="תיבת טקסט 64">
            <a:extLst>
              <a:ext uri="{FF2B5EF4-FFF2-40B4-BE49-F238E27FC236}">
                <a16:creationId xmlns:a16="http://schemas.microsoft.com/office/drawing/2014/main" id="{81FB2E9E-3C83-5FB6-372E-899D7EE42495}"/>
              </a:ext>
            </a:extLst>
          </p:cNvPr>
          <p:cNvSpPr txBox="1"/>
          <p:nvPr/>
        </p:nvSpPr>
        <p:spPr>
          <a:xfrm>
            <a:off x="6477001" y="694266"/>
            <a:ext cx="46523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rgbClr val="5C3892"/>
                </a:solidFill>
                <a:latin typeface="Fb TamlilCondensed Light" panose="02020503050405020304" pitchFamily="18" charset="-79"/>
                <a:cs typeface="Fb TamlilCondensed Light" panose="02020503050405020304" pitchFamily="18" charset="-79"/>
              </a:rPr>
              <a:t>ב"ה</a:t>
            </a:r>
          </a:p>
        </p:txBody>
      </p:sp>
      <p:pic>
        <p:nvPicPr>
          <p:cNvPr id="67" name="תמונה 6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F3FDF89-5E2C-B6CE-40C4-60068F1243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4" y="682447"/>
            <a:ext cx="889232" cy="543328"/>
          </a:xfrm>
          <a:prstGeom prst="rect">
            <a:avLst/>
          </a:prstGeom>
        </p:spPr>
      </p:pic>
      <p:grpSp>
        <p:nvGrpSpPr>
          <p:cNvPr id="300" name="קבוצה 299">
            <a:extLst>
              <a:ext uri="{FF2B5EF4-FFF2-40B4-BE49-F238E27FC236}">
                <a16:creationId xmlns:a16="http://schemas.microsoft.com/office/drawing/2014/main" id="{5DA7F5C0-B2A2-8332-CB93-7D1544BCF9C0}"/>
              </a:ext>
            </a:extLst>
          </p:cNvPr>
          <p:cNvGrpSpPr/>
          <p:nvPr/>
        </p:nvGrpSpPr>
        <p:grpSpPr>
          <a:xfrm>
            <a:off x="2556205" y="952092"/>
            <a:ext cx="2477789" cy="566722"/>
            <a:chOff x="2556205" y="1094970"/>
            <a:chExt cx="2477789" cy="566722"/>
          </a:xfrm>
        </p:grpSpPr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70FA6DD1-4F45-A049-0900-F26AD38D0FBC}"/>
                </a:ext>
              </a:extLst>
            </p:cNvPr>
            <p:cNvSpPr/>
            <p:nvPr/>
          </p:nvSpPr>
          <p:spPr>
            <a:xfrm>
              <a:off x="2586730" y="1194562"/>
              <a:ext cx="2447264" cy="467130"/>
            </a:xfrm>
            <a:prstGeom prst="rect">
              <a:avLst/>
            </a:prstGeom>
            <a:solidFill>
              <a:srgbClr val="5C3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8" name="תיבת טקסט 67">
              <a:extLst>
                <a:ext uri="{FF2B5EF4-FFF2-40B4-BE49-F238E27FC236}">
                  <a16:creationId xmlns:a16="http://schemas.microsoft.com/office/drawing/2014/main" id="{55C56B70-13A8-E7CA-BFE4-13DDE7427396}"/>
                </a:ext>
              </a:extLst>
            </p:cNvPr>
            <p:cNvSpPr txBox="1"/>
            <p:nvPr/>
          </p:nvSpPr>
          <p:spPr>
            <a:xfrm>
              <a:off x="2556205" y="1094970"/>
              <a:ext cx="2447264" cy="523220"/>
            </a:xfrm>
            <a:prstGeom prst="rect">
              <a:avLst/>
            </a:prstGeom>
            <a:solidFill>
              <a:srgbClr val="FDE555"/>
            </a:solidFill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2800" dirty="0">
                  <a:solidFill>
                    <a:srgbClr val="5C3892"/>
                  </a:solidFill>
                  <a:latin typeface="Fb TamlilCondensed Black" panose="02020503050405020304" pitchFamily="18" charset="-79"/>
                  <a:cs typeface="Fb TamlilCondensed Black" panose="02020503050405020304" pitchFamily="18" charset="-79"/>
                </a:rPr>
                <a:t>המתנה שלי לרבי</a:t>
              </a:r>
            </a:p>
          </p:txBody>
        </p:sp>
      </p:grp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A00EA3E-7FDD-BEA0-57F5-AB76F5F6BA34}"/>
              </a:ext>
            </a:extLst>
          </p:cNvPr>
          <p:cNvSpPr txBox="1"/>
          <p:nvPr/>
        </p:nvSpPr>
        <p:spPr>
          <a:xfrm>
            <a:off x="915034" y="1918198"/>
            <a:ext cx="57296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600" dirty="0">
                <a:solidFill>
                  <a:srgbClr val="5C3892"/>
                </a:solidFill>
                <a:latin typeface="Fb TamlilCondensed" panose="02020803050405020304" pitchFamily="18" charset="-79"/>
                <a:cs typeface="Fb TamlilCondensed" panose="02020803050405020304" pitchFamily="18" charset="-79"/>
              </a:rPr>
              <a:t>לקראת י"א ניסן, יום ההולדת של הרבי, כולנו מתאחדים</a:t>
            </a:r>
          </a:p>
          <a:p>
            <a:pPr algn="ctr" rtl="1"/>
            <a:r>
              <a:rPr lang="he-IL" sz="1600" dirty="0">
                <a:solidFill>
                  <a:srgbClr val="5C3892"/>
                </a:solidFill>
                <a:latin typeface="Fb TamlilCondensed" panose="02020803050405020304" pitchFamily="18" charset="-79"/>
                <a:cs typeface="Fb TamlilCondensed" panose="02020803050405020304" pitchFamily="18" charset="-79"/>
              </a:rPr>
              <a:t>בהוספה בתורה, בתפילה ובמעשים טובים, כמתנה לרבי.</a:t>
            </a:r>
          </a:p>
        </p:txBody>
      </p:sp>
      <p:grpSp>
        <p:nvGrpSpPr>
          <p:cNvPr id="299" name="קבוצה 298">
            <a:extLst>
              <a:ext uri="{FF2B5EF4-FFF2-40B4-BE49-F238E27FC236}">
                <a16:creationId xmlns:a16="http://schemas.microsoft.com/office/drawing/2014/main" id="{F2614331-9AFE-547F-DD7D-AEB18815C87E}"/>
              </a:ext>
            </a:extLst>
          </p:cNvPr>
          <p:cNvGrpSpPr/>
          <p:nvPr/>
        </p:nvGrpSpPr>
        <p:grpSpPr>
          <a:xfrm>
            <a:off x="671057" y="2474968"/>
            <a:ext cx="6050696" cy="993798"/>
            <a:chOff x="671057" y="2289224"/>
            <a:chExt cx="6050696" cy="993798"/>
          </a:xfrm>
        </p:grpSpPr>
        <p:sp>
          <p:nvSpPr>
            <p:cNvPr id="35" name="תיבת טקסט 34">
              <a:extLst>
                <a:ext uri="{FF2B5EF4-FFF2-40B4-BE49-F238E27FC236}">
                  <a16:creationId xmlns:a16="http://schemas.microsoft.com/office/drawing/2014/main" id="{95E38945-E2FD-7935-18EF-F614514D9792}"/>
                </a:ext>
              </a:extLst>
            </p:cNvPr>
            <p:cNvSpPr txBox="1"/>
            <p:nvPr/>
          </p:nvSpPr>
          <p:spPr>
            <a:xfrm>
              <a:off x="671057" y="2289224"/>
              <a:ext cx="5729606" cy="9937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2400"/>
                </a:lnSpc>
              </a:pPr>
              <a:r>
                <a:rPr lang="he-IL" sz="1600" dirty="0">
                  <a:solidFill>
                    <a:srgbClr val="5C3892"/>
                  </a:solidFill>
                  <a:latin typeface="Fb TamlilCondensed Medium" panose="02020503050405020304" pitchFamily="18" charset="-79"/>
                  <a:cs typeface="Fb TamlilCondensed Medium" panose="02020503050405020304" pitchFamily="18" charset="-79"/>
                </a:rPr>
                <a:t>בחרו בכל יום מעשה טוב אחד או יותר מרשימת המתנות, בו תוסיפו היום כמתנה לרבי.</a:t>
              </a:r>
            </a:p>
            <a:p>
              <a:pPr algn="r" rtl="1">
                <a:lnSpc>
                  <a:spcPts val="2400"/>
                </a:lnSpc>
              </a:pPr>
              <a:r>
                <a:rPr lang="he-IL" sz="1600" dirty="0">
                  <a:solidFill>
                    <a:srgbClr val="5C3892"/>
                  </a:solidFill>
                  <a:latin typeface="Fb TamlilCondensed Medium" panose="02020503050405020304" pitchFamily="18" charset="-79"/>
                  <a:cs typeface="Fb TamlilCondensed Medium" panose="02020503050405020304" pitchFamily="18" charset="-79"/>
                </a:rPr>
                <a:t>מלאו בכל תאריך את מספרי המתנות שביצעתם היום.</a:t>
              </a:r>
            </a:p>
            <a:p>
              <a:pPr algn="r" rtl="1">
                <a:lnSpc>
                  <a:spcPts val="2400"/>
                </a:lnSpc>
              </a:pPr>
              <a:r>
                <a:rPr lang="he-IL" sz="1600" dirty="0">
                  <a:solidFill>
                    <a:srgbClr val="5C3892"/>
                  </a:solidFill>
                  <a:latin typeface="Fb TamlilCondensed Medium" panose="02020503050405020304" pitchFamily="18" charset="-79"/>
                  <a:cs typeface="Fb TamlilCondensed Medium" panose="02020503050405020304" pitchFamily="18" charset="-79"/>
                </a:rPr>
                <a:t>הביאו את הדף המלא להתוועדות י"א ניסן.</a:t>
              </a:r>
            </a:p>
          </p:txBody>
        </p:sp>
        <p:grpSp>
          <p:nvGrpSpPr>
            <p:cNvPr id="66" name="קבוצה 65">
              <a:extLst>
                <a:ext uri="{FF2B5EF4-FFF2-40B4-BE49-F238E27FC236}">
                  <a16:creationId xmlns:a16="http://schemas.microsoft.com/office/drawing/2014/main" id="{D6BC5D1A-7D87-A52A-8ED0-84495D6CBBB8}"/>
                </a:ext>
              </a:extLst>
            </p:cNvPr>
            <p:cNvGrpSpPr/>
            <p:nvPr/>
          </p:nvGrpSpPr>
          <p:grpSpPr>
            <a:xfrm>
              <a:off x="6290493" y="2316364"/>
              <a:ext cx="431260" cy="353943"/>
              <a:chOff x="2838166" y="3075272"/>
              <a:chExt cx="431260" cy="353943"/>
            </a:xfrm>
          </p:grpSpPr>
          <p:sp>
            <p:nvSpPr>
              <p:cNvPr id="36" name="אליפסה 35">
                <a:extLst>
                  <a:ext uri="{FF2B5EF4-FFF2-40B4-BE49-F238E27FC236}">
                    <a16:creationId xmlns:a16="http://schemas.microsoft.com/office/drawing/2014/main" id="{E7F8A06C-4243-9AB3-2A52-74CC91BF4444}"/>
                  </a:ext>
                </a:extLst>
              </p:cNvPr>
              <p:cNvSpPr/>
              <p:nvPr/>
            </p:nvSpPr>
            <p:spPr>
              <a:xfrm>
                <a:off x="2921931" y="3117243"/>
                <a:ext cx="263730" cy="270000"/>
              </a:xfrm>
              <a:prstGeom prst="ellipse">
                <a:avLst/>
              </a:prstGeom>
              <a:solidFill>
                <a:srgbClr val="5C38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041669AB-B58A-00B2-8A49-65EA043C7CDF}"/>
                  </a:ext>
                </a:extLst>
              </p:cNvPr>
              <p:cNvSpPr txBox="1"/>
              <p:nvPr/>
            </p:nvSpPr>
            <p:spPr>
              <a:xfrm>
                <a:off x="2838166" y="3075272"/>
                <a:ext cx="431260" cy="3539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700" dirty="0">
                    <a:solidFill>
                      <a:srgbClr val="FDE555"/>
                    </a:solidFill>
                    <a:latin typeface="Almoni ML v5 AAA U-Bold" panose="00000900000000000000" pitchFamily="50" charset="-79"/>
                    <a:cs typeface="Almoni ML v5 AAA U-Bold" panose="00000900000000000000" pitchFamily="50" charset="-79"/>
                  </a:rPr>
                  <a:t>1</a:t>
                </a:r>
              </a:p>
            </p:txBody>
          </p:sp>
        </p:grpSp>
        <p:grpSp>
          <p:nvGrpSpPr>
            <p:cNvPr id="71" name="קבוצה 70">
              <a:extLst>
                <a:ext uri="{FF2B5EF4-FFF2-40B4-BE49-F238E27FC236}">
                  <a16:creationId xmlns:a16="http://schemas.microsoft.com/office/drawing/2014/main" id="{4BB8DFB6-D4DA-C249-2507-DEB317D17F85}"/>
                </a:ext>
              </a:extLst>
            </p:cNvPr>
            <p:cNvGrpSpPr/>
            <p:nvPr/>
          </p:nvGrpSpPr>
          <p:grpSpPr>
            <a:xfrm>
              <a:off x="6290493" y="2621164"/>
              <a:ext cx="431260" cy="353943"/>
              <a:chOff x="2838166" y="3075272"/>
              <a:chExt cx="431260" cy="353943"/>
            </a:xfrm>
          </p:grpSpPr>
          <p:sp>
            <p:nvSpPr>
              <p:cNvPr id="72" name="אליפסה 71">
                <a:extLst>
                  <a:ext uri="{FF2B5EF4-FFF2-40B4-BE49-F238E27FC236}">
                    <a16:creationId xmlns:a16="http://schemas.microsoft.com/office/drawing/2014/main" id="{9843B22D-54E6-DB63-56C2-FF487EA51A49}"/>
                  </a:ext>
                </a:extLst>
              </p:cNvPr>
              <p:cNvSpPr/>
              <p:nvPr/>
            </p:nvSpPr>
            <p:spPr>
              <a:xfrm>
                <a:off x="2921931" y="3117243"/>
                <a:ext cx="263730" cy="270000"/>
              </a:xfrm>
              <a:prstGeom prst="ellipse">
                <a:avLst/>
              </a:prstGeom>
              <a:solidFill>
                <a:srgbClr val="5C38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3" name="תיבת טקסט 72">
                <a:extLst>
                  <a:ext uri="{FF2B5EF4-FFF2-40B4-BE49-F238E27FC236}">
                    <a16:creationId xmlns:a16="http://schemas.microsoft.com/office/drawing/2014/main" id="{8AD08808-54EE-FD6B-405B-7E994ED1E0B9}"/>
                  </a:ext>
                </a:extLst>
              </p:cNvPr>
              <p:cNvSpPr txBox="1"/>
              <p:nvPr/>
            </p:nvSpPr>
            <p:spPr>
              <a:xfrm>
                <a:off x="2838166" y="3075272"/>
                <a:ext cx="431260" cy="3539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700" dirty="0">
                    <a:solidFill>
                      <a:srgbClr val="FDE555"/>
                    </a:solidFill>
                    <a:latin typeface="Almoni ML v5 AAA U-Bold" panose="00000900000000000000" pitchFamily="50" charset="-79"/>
                    <a:cs typeface="Almoni ML v5 AAA U-Bold" panose="00000900000000000000" pitchFamily="50" charset="-79"/>
                  </a:rPr>
                  <a:t>2</a:t>
                </a:r>
              </a:p>
            </p:txBody>
          </p:sp>
        </p:grpSp>
        <p:grpSp>
          <p:nvGrpSpPr>
            <p:cNvPr id="74" name="קבוצה 73">
              <a:extLst>
                <a:ext uri="{FF2B5EF4-FFF2-40B4-BE49-F238E27FC236}">
                  <a16:creationId xmlns:a16="http://schemas.microsoft.com/office/drawing/2014/main" id="{6560BF30-9616-C0C9-C56E-AB18DB50A49F}"/>
                </a:ext>
              </a:extLst>
            </p:cNvPr>
            <p:cNvGrpSpPr/>
            <p:nvPr/>
          </p:nvGrpSpPr>
          <p:grpSpPr>
            <a:xfrm>
              <a:off x="6290493" y="2925964"/>
              <a:ext cx="431260" cy="353943"/>
              <a:chOff x="2838166" y="3075272"/>
              <a:chExt cx="431260" cy="353943"/>
            </a:xfrm>
          </p:grpSpPr>
          <p:sp>
            <p:nvSpPr>
              <p:cNvPr id="75" name="אליפסה 74">
                <a:extLst>
                  <a:ext uri="{FF2B5EF4-FFF2-40B4-BE49-F238E27FC236}">
                    <a16:creationId xmlns:a16="http://schemas.microsoft.com/office/drawing/2014/main" id="{98A7BADC-338A-84A2-2227-73C89C3E1A32}"/>
                  </a:ext>
                </a:extLst>
              </p:cNvPr>
              <p:cNvSpPr/>
              <p:nvPr/>
            </p:nvSpPr>
            <p:spPr>
              <a:xfrm>
                <a:off x="2921931" y="3117243"/>
                <a:ext cx="263730" cy="270000"/>
              </a:xfrm>
              <a:prstGeom prst="ellipse">
                <a:avLst/>
              </a:prstGeom>
              <a:solidFill>
                <a:srgbClr val="5C38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6" name="תיבת טקסט 75">
                <a:extLst>
                  <a:ext uri="{FF2B5EF4-FFF2-40B4-BE49-F238E27FC236}">
                    <a16:creationId xmlns:a16="http://schemas.microsoft.com/office/drawing/2014/main" id="{8376D8C1-637D-B77D-EB88-6CF46710FADF}"/>
                  </a:ext>
                </a:extLst>
              </p:cNvPr>
              <p:cNvSpPr txBox="1"/>
              <p:nvPr/>
            </p:nvSpPr>
            <p:spPr>
              <a:xfrm>
                <a:off x="2838166" y="3075272"/>
                <a:ext cx="431260" cy="3539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700" dirty="0">
                    <a:solidFill>
                      <a:srgbClr val="FDE555"/>
                    </a:solidFill>
                    <a:latin typeface="Almoni ML v5 AAA U-Bold" panose="00000900000000000000" pitchFamily="50" charset="-79"/>
                    <a:cs typeface="Almoni ML v5 AAA U-Bold" panose="00000900000000000000" pitchFamily="50" charset="-79"/>
                  </a:rPr>
                  <a:t>3</a:t>
                </a:r>
              </a:p>
            </p:txBody>
          </p:sp>
        </p:grpSp>
      </p:grpSp>
      <p:sp>
        <p:nvSpPr>
          <p:cNvPr id="161" name="מלבן 160">
            <a:extLst>
              <a:ext uri="{FF2B5EF4-FFF2-40B4-BE49-F238E27FC236}">
                <a16:creationId xmlns:a16="http://schemas.microsoft.com/office/drawing/2014/main" id="{624A75F6-BE3A-8C40-4D94-7545786841B5}"/>
              </a:ext>
            </a:extLst>
          </p:cNvPr>
          <p:cNvSpPr/>
          <p:nvPr/>
        </p:nvSpPr>
        <p:spPr>
          <a:xfrm>
            <a:off x="3911290" y="6016844"/>
            <a:ext cx="2487995" cy="271167"/>
          </a:xfrm>
          <a:prstGeom prst="rect">
            <a:avLst/>
          </a:prstGeom>
          <a:solidFill>
            <a:schemeClr val="bg1"/>
          </a:solidFill>
          <a:ln>
            <a:solidFill>
              <a:srgbClr val="5C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3" name="תיבת טקסט 162">
            <a:extLst>
              <a:ext uri="{FF2B5EF4-FFF2-40B4-BE49-F238E27FC236}">
                <a16:creationId xmlns:a16="http://schemas.microsoft.com/office/drawing/2014/main" id="{6554C3CA-4461-E499-637F-AFA1FD429DA4}"/>
              </a:ext>
            </a:extLst>
          </p:cNvPr>
          <p:cNvSpPr txBox="1"/>
          <p:nvPr/>
        </p:nvSpPr>
        <p:spPr>
          <a:xfrm>
            <a:off x="3946462" y="6008666"/>
            <a:ext cx="22931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rgbClr val="5C3892"/>
                </a:solidFill>
                <a:latin typeface="Fb TamlilCondensed Medium" panose="02020503050405020304" pitchFamily="18" charset="-79"/>
                <a:cs typeface="Fb TamlilCondensed Medium" panose="02020503050405020304" pitchFamily="18" charset="-79"/>
              </a:rPr>
              <a:t>אשנן שתי משניות בעל פה</a:t>
            </a:r>
          </a:p>
        </p:txBody>
      </p:sp>
      <p:grpSp>
        <p:nvGrpSpPr>
          <p:cNvPr id="206" name="קבוצה 205">
            <a:extLst>
              <a:ext uri="{FF2B5EF4-FFF2-40B4-BE49-F238E27FC236}">
                <a16:creationId xmlns:a16="http://schemas.microsoft.com/office/drawing/2014/main" id="{623572A1-0975-F084-24EA-19103E0597D0}"/>
              </a:ext>
            </a:extLst>
          </p:cNvPr>
          <p:cNvGrpSpPr>
            <a:grpSpLocks noChangeAspect="1"/>
          </p:cNvGrpSpPr>
          <p:nvPr/>
        </p:nvGrpSpPr>
        <p:grpSpPr>
          <a:xfrm rot="-420000">
            <a:off x="6211837" y="5892206"/>
            <a:ext cx="486000" cy="499732"/>
            <a:chOff x="5240921" y="5845873"/>
            <a:chExt cx="464400" cy="481223"/>
          </a:xfrm>
        </p:grpSpPr>
        <p:grpSp>
          <p:nvGrpSpPr>
            <p:cNvPr id="204" name="קבוצה 203">
              <a:extLst>
                <a:ext uri="{FF2B5EF4-FFF2-40B4-BE49-F238E27FC236}">
                  <a16:creationId xmlns:a16="http://schemas.microsoft.com/office/drawing/2014/main" id="{7BE80541-6D5A-FA3E-D891-D823628E189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0921" y="5845873"/>
              <a:ext cx="464400" cy="426288"/>
              <a:chOff x="1530557" y="3154734"/>
              <a:chExt cx="3133725" cy="2876550"/>
            </a:xfrm>
          </p:grpSpPr>
          <p:pic>
            <p:nvPicPr>
              <p:cNvPr id="201" name="גרפיקה 200">
                <a:extLst>
                  <a:ext uri="{FF2B5EF4-FFF2-40B4-BE49-F238E27FC236}">
                    <a16:creationId xmlns:a16="http://schemas.microsoft.com/office/drawing/2014/main" id="{CF16C4E8-A21A-B362-B4F7-2B7970F46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30557" y="3154734"/>
                <a:ext cx="3133725" cy="2876550"/>
              </a:xfrm>
              <a:prstGeom prst="rect">
                <a:avLst/>
              </a:prstGeom>
            </p:spPr>
          </p:pic>
          <p:pic>
            <p:nvPicPr>
              <p:cNvPr id="203" name="גרפיקה 202">
                <a:extLst>
                  <a:ext uri="{FF2B5EF4-FFF2-40B4-BE49-F238E27FC236}">
                    <a16:creationId xmlns:a16="http://schemas.microsoft.com/office/drawing/2014/main" id="{838DCE45-A710-44DD-2A9B-B61F193D8D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801956" y="4029708"/>
                <a:ext cx="685800" cy="1704975"/>
              </a:xfrm>
              <a:prstGeom prst="rect">
                <a:avLst/>
              </a:prstGeom>
            </p:spPr>
          </p:pic>
        </p:grpSp>
        <p:sp>
          <p:nvSpPr>
            <p:cNvPr id="205" name="תיבת טקסט 204">
              <a:extLst>
                <a:ext uri="{FF2B5EF4-FFF2-40B4-BE49-F238E27FC236}">
                  <a16:creationId xmlns:a16="http://schemas.microsoft.com/office/drawing/2014/main" id="{608C0C62-957C-497C-C5B6-D3CCA18D93E5}"/>
                </a:ext>
              </a:extLst>
            </p:cNvPr>
            <p:cNvSpPr txBox="1"/>
            <p:nvPr/>
          </p:nvSpPr>
          <p:spPr>
            <a:xfrm>
              <a:off x="5251560" y="5973153"/>
              <a:ext cx="431260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700" dirty="0">
                  <a:solidFill>
                    <a:srgbClr val="5C3892"/>
                  </a:solidFill>
                  <a:latin typeface="Almoni ML v5 AAA U-Bold" panose="00000900000000000000" pitchFamily="50" charset="-79"/>
                  <a:cs typeface="Almoni ML v5 AAA U-Bold" panose="00000900000000000000" pitchFamily="50" charset="-79"/>
                </a:rPr>
                <a:t>6</a:t>
              </a:r>
            </a:p>
          </p:txBody>
        </p:sp>
      </p:grpSp>
      <p:sp>
        <p:nvSpPr>
          <p:cNvPr id="209" name="מלבן 208">
            <a:extLst>
              <a:ext uri="{FF2B5EF4-FFF2-40B4-BE49-F238E27FC236}">
                <a16:creationId xmlns:a16="http://schemas.microsoft.com/office/drawing/2014/main" id="{B78CC266-CE99-7A56-05FC-215997FA25E9}"/>
              </a:ext>
            </a:extLst>
          </p:cNvPr>
          <p:cNvSpPr/>
          <p:nvPr/>
        </p:nvSpPr>
        <p:spPr>
          <a:xfrm>
            <a:off x="3911290" y="5557483"/>
            <a:ext cx="2487995" cy="271167"/>
          </a:xfrm>
          <a:prstGeom prst="rect">
            <a:avLst/>
          </a:prstGeom>
          <a:solidFill>
            <a:schemeClr val="bg1"/>
          </a:solidFill>
          <a:ln>
            <a:solidFill>
              <a:srgbClr val="5C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0" name="תיבת טקסט 209">
            <a:extLst>
              <a:ext uri="{FF2B5EF4-FFF2-40B4-BE49-F238E27FC236}">
                <a16:creationId xmlns:a16="http://schemas.microsoft.com/office/drawing/2014/main" id="{B40C7CD1-383F-5DF1-3D91-16309E95FE09}"/>
              </a:ext>
            </a:extLst>
          </p:cNvPr>
          <p:cNvSpPr txBox="1"/>
          <p:nvPr/>
        </p:nvSpPr>
        <p:spPr>
          <a:xfrm>
            <a:off x="3946462" y="5549305"/>
            <a:ext cx="22931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rgbClr val="5C3892"/>
                </a:solidFill>
                <a:latin typeface="Fb TamlilCondensed Medium" panose="02020503050405020304" pitchFamily="18" charset="-79"/>
                <a:cs typeface="Fb TamlilCondensed Medium" panose="02020503050405020304" pitchFamily="18" charset="-79"/>
              </a:rPr>
              <a:t>אוסיף בעזרה בבית לקראת חג הפסח</a:t>
            </a:r>
          </a:p>
        </p:txBody>
      </p:sp>
      <p:grpSp>
        <p:nvGrpSpPr>
          <p:cNvPr id="211" name="קבוצה 210">
            <a:extLst>
              <a:ext uri="{FF2B5EF4-FFF2-40B4-BE49-F238E27FC236}">
                <a16:creationId xmlns:a16="http://schemas.microsoft.com/office/drawing/2014/main" id="{416690E3-A2B7-3EDD-E451-743B35D415F9}"/>
              </a:ext>
            </a:extLst>
          </p:cNvPr>
          <p:cNvGrpSpPr>
            <a:grpSpLocks noChangeAspect="1"/>
          </p:cNvGrpSpPr>
          <p:nvPr/>
        </p:nvGrpSpPr>
        <p:grpSpPr>
          <a:xfrm rot="420000">
            <a:off x="6211837" y="5438386"/>
            <a:ext cx="486000" cy="499732"/>
            <a:chOff x="5240921" y="5845873"/>
            <a:chExt cx="464400" cy="481223"/>
          </a:xfrm>
        </p:grpSpPr>
        <p:grpSp>
          <p:nvGrpSpPr>
            <p:cNvPr id="212" name="קבוצה 211">
              <a:extLst>
                <a:ext uri="{FF2B5EF4-FFF2-40B4-BE49-F238E27FC236}">
                  <a16:creationId xmlns:a16="http://schemas.microsoft.com/office/drawing/2014/main" id="{662D2644-976C-06F7-4C8C-A1FAAF4113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0921" y="5845873"/>
              <a:ext cx="464400" cy="426288"/>
              <a:chOff x="1530557" y="3154734"/>
              <a:chExt cx="3133725" cy="2876550"/>
            </a:xfrm>
          </p:grpSpPr>
          <p:pic>
            <p:nvPicPr>
              <p:cNvPr id="214" name="גרפיקה 213">
                <a:extLst>
                  <a:ext uri="{FF2B5EF4-FFF2-40B4-BE49-F238E27FC236}">
                    <a16:creationId xmlns:a16="http://schemas.microsoft.com/office/drawing/2014/main" id="{8469D459-0A00-8F05-A065-DB0A9BE70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30557" y="3154734"/>
                <a:ext cx="3133725" cy="2876550"/>
              </a:xfrm>
              <a:prstGeom prst="rect">
                <a:avLst/>
              </a:prstGeom>
            </p:spPr>
          </p:pic>
          <p:pic>
            <p:nvPicPr>
              <p:cNvPr id="215" name="גרפיקה 214">
                <a:extLst>
                  <a:ext uri="{FF2B5EF4-FFF2-40B4-BE49-F238E27FC236}">
                    <a16:creationId xmlns:a16="http://schemas.microsoft.com/office/drawing/2014/main" id="{799288FC-1697-B105-E554-98C208008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801956" y="4029708"/>
                <a:ext cx="685800" cy="1704975"/>
              </a:xfrm>
              <a:prstGeom prst="rect">
                <a:avLst/>
              </a:prstGeom>
            </p:spPr>
          </p:pic>
        </p:grpSp>
        <p:sp>
          <p:nvSpPr>
            <p:cNvPr id="213" name="תיבת טקסט 212">
              <a:extLst>
                <a:ext uri="{FF2B5EF4-FFF2-40B4-BE49-F238E27FC236}">
                  <a16:creationId xmlns:a16="http://schemas.microsoft.com/office/drawing/2014/main" id="{26325CD6-B572-393C-4F09-2F68AA2C7BDA}"/>
                </a:ext>
              </a:extLst>
            </p:cNvPr>
            <p:cNvSpPr txBox="1"/>
            <p:nvPr/>
          </p:nvSpPr>
          <p:spPr>
            <a:xfrm>
              <a:off x="5251560" y="5973153"/>
              <a:ext cx="431260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700" dirty="0">
                  <a:solidFill>
                    <a:srgbClr val="5C3892"/>
                  </a:solidFill>
                  <a:latin typeface="Almoni ML v5 AAA U-Bold" panose="00000900000000000000" pitchFamily="50" charset="-79"/>
                  <a:cs typeface="Almoni ML v5 AAA U-Bold" panose="00000900000000000000" pitchFamily="50" charset="-79"/>
                </a:rPr>
                <a:t>5</a:t>
              </a:r>
            </a:p>
          </p:txBody>
        </p:sp>
      </p:grpSp>
      <p:sp>
        <p:nvSpPr>
          <p:cNvPr id="217" name="מלבן 216">
            <a:extLst>
              <a:ext uri="{FF2B5EF4-FFF2-40B4-BE49-F238E27FC236}">
                <a16:creationId xmlns:a16="http://schemas.microsoft.com/office/drawing/2014/main" id="{3CFBBB81-DD29-652A-6ABD-9C260EA5D38D}"/>
              </a:ext>
            </a:extLst>
          </p:cNvPr>
          <p:cNvSpPr/>
          <p:nvPr/>
        </p:nvSpPr>
        <p:spPr>
          <a:xfrm>
            <a:off x="3911290" y="5098124"/>
            <a:ext cx="2487995" cy="271167"/>
          </a:xfrm>
          <a:prstGeom prst="rect">
            <a:avLst/>
          </a:prstGeom>
          <a:solidFill>
            <a:schemeClr val="bg1"/>
          </a:solidFill>
          <a:ln>
            <a:solidFill>
              <a:srgbClr val="5C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8" name="תיבת טקסט 217">
            <a:extLst>
              <a:ext uri="{FF2B5EF4-FFF2-40B4-BE49-F238E27FC236}">
                <a16:creationId xmlns:a16="http://schemas.microsoft.com/office/drawing/2014/main" id="{4509C224-2FE2-3C4B-067F-E08AC0734BE4}"/>
              </a:ext>
            </a:extLst>
          </p:cNvPr>
          <p:cNvSpPr txBox="1"/>
          <p:nvPr/>
        </p:nvSpPr>
        <p:spPr>
          <a:xfrm>
            <a:off x="3946462" y="5089946"/>
            <a:ext cx="22931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rgbClr val="5C3892"/>
                </a:solidFill>
                <a:latin typeface="Fb TamlilCondensed Medium" panose="02020503050405020304" pitchFamily="18" charset="-79"/>
                <a:cs typeface="Fb TamlilCondensed Medium" panose="02020503050405020304" pitchFamily="18" charset="-79"/>
              </a:rPr>
              <a:t>אלמד את השיעור היומי בספר המצוות</a:t>
            </a:r>
          </a:p>
        </p:txBody>
      </p:sp>
      <p:grpSp>
        <p:nvGrpSpPr>
          <p:cNvPr id="219" name="קבוצה 218">
            <a:extLst>
              <a:ext uri="{FF2B5EF4-FFF2-40B4-BE49-F238E27FC236}">
                <a16:creationId xmlns:a16="http://schemas.microsoft.com/office/drawing/2014/main" id="{1ECD4376-23EB-3045-0EF6-CE961C9BD402}"/>
              </a:ext>
            </a:extLst>
          </p:cNvPr>
          <p:cNvGrpSpPr>
            <a:grpSpLocks noChangeAspect="1"/>
          </p:cNvGrpSpPr>
          <p:nvPr/>
        </p:nvGrpSpPr>
        <p:grpSpPr>
          <a:xfrm rot="-420000">
            <a:off x="6211837" y="4973486"/>
            <a:ext cx="486000" cy="499732"/>
            <a:chOff x="5240921" y="5845873"/>
            <a:chExt cx="464400" cy="481223"/>
          </a:xfrm>
        </p:grpSpPr>
        <p:grpSp>
          <p:nvGrpSpPr>
            <p:cNvPr id="220" name="קבוצה 219">
              <a:extLst>
                <a:ext uri="{FF2B5EF4-FFF2-40B4-BE49-F238E27FC236}">
                  <a16:creationId xmlns:a16="http://schemas.microsoft.com/office/drawing/2014/main" id="{9F57DFC1-7E9A-CC1E-63BB-43F3722612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0921" y="5845873"/>
              <a:ext cx="464400" cy="426288"/>
              <a:chOff x="1530557" y="3154734"/>
              <a:chExt cx="3133725" cy="2876550"/>
            </a:xfrm>
          </p:grpSpPr>
          <p:pic>
            <p:nvPicPr>
              <p:cNvPr id="222" name="גרפיקה 221">
                <a:extLst>
                  <a:ext uri="{FF2B5EF4-FFF2-40B4-BE49-F238E27FC236}">
                    <a16:creationId xmlns:a16="http://schemas.microsoft.com/office/drawing/2014/main" id="{22FC2B22-8C02-C828-29FC-61E6B0CA9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30557" y="3154734"/>
                <a:ext cx="3133725" cy="2876550"/>
              </a:xfrm>
              <a:prstGeom prst="rect">
                <a:avLst/>
              </a:prstGeom>
            </p:spPr>
          </p:pic>
          <p:pic>
            <p:nvPicPr>
              <p:cNvPr id="223" name="גרפיקה 222">
                <a:extLst>
                  <a:ext uri="{FF2B5EF4-FFF2-40B4-BE49-F238E27FC236}">
                    <a16:creationId xmlns:a16="http://schemas.microsoft.com/office/drawing/2014/main" id="{441BE8D2-8A62-907F-1436-5EB9F7C5F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801956" y="4029708"/>
                <a:ext cx="685800" cy="1704975"/>
              </a:xfrm>
              <a:prstGeom prst="rect">
                <a:avLst/>
              </a:prstGeom>
            </p:spPr>
          </p:pic>
        </p:grpSp>
        <p:sp>
          <p:nvSpPr>
            <p:cNvPr id="221" name="תיבת טקסט 220">
              <a:extLst>
                <a:ext uri="{FF2B5EF4-FFF2-40B4-BE49-F238E27FC236}">
                  <a16:creationId xmlns:a16="http://schemas.microsoft.com/office/drawing/2014/main" id="{AB2D763D-30C6-40AE-96DF-924570C3DBAD}"/>
                </a:ext>
              </a:extLst>
            </p:cNvPr>
            <p:cNvSpPr txBox="1"/>
            <p:nvPr/>
          </p:nvSpPr>
          <p:spPr>
            <a:xfrm>
              <a:off x="5251560" y="5973153"/>
              <a:ext cx="431260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700" dirty="0">
                  <a:solidFill>
                    <a:srgbClr val="5C3892"/>
                  </a:solidFill>
                  <a:latin typeface="Almoni ML v5 AAA U-Bold" panose="00000900000000000000" pitchFamily="50" charset="-79"/>
                  <a:cs typeface="Almoni ML v5 AAA U-Bold" panose="00000900000000000000" pitchFamily="50" charset="-79"/>
                </a:rPr>
                <a:t>4</a:t>
              </a:r>
            </a:p>
          </p:txBody>
        </p:sp>
      </p:grpSp>
      <p:sp>
        <p:nvSpPr>
          <p:cNvPr id="225" name="מלבן 224">
            <a:extLst>
              <a:ext uri="{FF2B5EF4-FFF2-40B4-BE49-F238E27FC236}">
                <a16:creationId xmlns:a16="http://schemas.microsoft.com/office/drawing/2014/main" id="{6EEF78F2-B6B4-2FC3-3C87-87242E4B2424}"/>
              </a:ext>
            </a:extLst>
          </p:cNvPr>
          <p:cNvSpPr/>
          <p:nvPr/>
        </p:nvSpPr>
        <p:spPr>
          <a:xfrm>
            <a:off x="3911290" y="4638765"/>
            <a:ext cx="2487995" cy="271167"/>
          </a:xfrm>
          <a:prstGeom prst="rect">
            <a:avLst/>
          </a:prstGeom>
          <a:solidFill>
            <a:schemeClr val="bg1"/>
          </a:solidFill>
          <a:ln>
            <a:solidFill>
              <a:srgbClr val="5C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6" name="תיבת טקסט 225">
            <a:extLst>
              <a:ext uri="{FF2B5EF4-FFF2-40B4-BE49-F238E27FC236}">
                <a16:creationId xmlns:a16="http://schemas.microsoft.com/office/drawing/2014/main" id="{2365D50F-E4D0-A257-8F2C-04CBDE1B5618}"/>
              </a:ext>
            </a:extLst>
          </p:cNvPr>
          <p:cNvSpPr txBox="1"/>
          <p:nvPr/>
        </p:nvSpPr>
        <p:spPr>
          <a:xfrm>
            <a:off x="3946462" y="4630587"/>
            <a:ext cx="22931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rgbClr val="5C3892"/>
                </a:solidFill>
                <a:latin typeface="Fb TamlilCondensed Medium" panose="02020503050405020304" pitchFamily="18" charset="-79"/>
                <a:cs typeface="Fb TamlilCondensed Medium" panose="02020503050405020304" pitchFamily="18" charset="-79"/>
              </a:rPr>
              <a:t>אלמד את שיעור </a:t>
            </a:r>
            <a:r>
              <a:rPr lang="he-IL" sz="1400" dirty="0" err="1">
                <a:solidFill>
                  <a:srgbClr val="5C3892"/>
                </a:solidFill>
                <a:latin typeface="Fb TamlilCondensed Medium" panose="02020503050405020304" pitchFamily="18" charset="-79"/>
                <a:cs typeface="Fb TamlilCondensed Medium" panose="02020503050405020304" pitchFamily="18" charset="-79"/>
              </a:rPr>
              <a:t>החת"ת</a:t>
            </a:r>
            <a:r>
              <a:rPr lang="he-IL" sz="1400" dirty="0">
                <a:solidFill>
                  <a:srgbClr val="5C3892"/>
                </a:solidFill>
                <a:latin typeface="Fb TamlilCondensed Medium" panose="02020503050405020304" pitchFamily="18" charset="-79"/>
                <a:cs typeface="Fb TamlilCondensed Medium" panose="02020503050405020304" pitchFamily="18" charset="-79"/>
              </a:rPr>
              <a:t> היומי</a:t>
            </a:r>
          </a:p>
        </p:txBody>
      </p:sp>
      <p:grpSp>
        <p:nvGrpSpPr>
          <p:cNvPr id="227" name="קבוצה 226">
            <a:extLst>
              <a:ext uri="{FF2B5EF4-FFF2-40B4-BE49-F238E27FC236}">
                <a16:creationId xmlns:a16="http://schemas.microsoft.com/office/drawing/2014/main" id="{B2D2E036-4404-37AA-7E8E-863BB3440CD4}"/>
              </a:ext>
            </a:extLst>
          </p:cNvPr>
          <p:cNvGrpSpPr>
            <a:grpSpLocks noChangeAspect="1"/>
          </p:cNvGrpSpPr>
          <p:nvPr/>
        </p:nvGrpSpPr>
        <p:grpSpPr>
          <a:xfrm rot="420000">
            <a:off x="6211837" y="4519668"/>
            <a:ext cx="486000" cy="499732"/>
            <a:chOff x="5240921" y="5845873"/>
            <a:chExt cx="464400" cy="481223"/>
          </a:xfrm>
        </p:grpSpPr>
        <p:grpSp>
          <p:nvGrpSpPr>
            <p:cNvPr id="228" name="קבוצה 227">
              <a:extLst>
                <a:ext uri="{FF2B5EF4-FFF2-40B4-BE49-F238E27FC236}">
                  <a16:creationId xmlns:a16="http://schemas.microsoft.com/office/drawing/2014/main" id="{10AED390-ACB0-285D-7B74-269EEE713D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0921" y="5845873"/>
              <a:ext cx="464400" cy="426288"/>
              <a:chOff x="1530557" y="3154734"/>
              <a:chExt cx="3133725" cy="2876550"/>
            </a:xfrm>
          </p:grpSpPr>
          <p:pic>
            <p:nvPicPr>
              <p:cNvPr id="230" name="גרפיקה 229">
                <a:extLst>
                  <a:ext uri="{FF2B5EF4-FFF2-40B4-BE49-F238E27FC236}">
                    <a16:creationId xmlns:a16="http://schemas.microsoft.com/office/drawing/2014/main" id="{B85D101B-2B3C-1921-9FAE-32CB1AA75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30557" y="3154734"/>
                <a:ext cx="3133725" cy="2876550"/>
              </a:xfrm>
              <a:prstGeom prst="rect">
                <a:avLst/>
              </a:prstGeom>
            </p:spPr>
          </p:pic>
          <p:pic>
            <p:nvPicPr>
              <p:cNvPr id="231" name="גרפיקה 230">
                <a:extLst>
                  <a:ext uri="{FF2B5EF4-FFF2-40B4-BE49-F238E27FC236}">
                    <a16:creationId xmlns:a16="http://schemas.microsoft.com/office/drawing/2014/main" id="{17D80289-A377-8589-669C-8EAB10FB91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801956" y="4029708"/>
                <a:ext cx="685800" cy="1704975"/>
              </a:xfrm>
              <a:prstGeom prst="rect">
                <a:avLst/>
              </a:prstGeom>
            </p:spPr>
          </p:pic>
        </p:grpSp>
        <p:sp>
          <p:nvSpPr>
            <p:cNvPr id="229" name="תיבת טקסט 228">
              <a:extLst>
                <a:ext uri="{FF2B5EF4-FFF2-40B4-BE49-F238E27FC236}">
                  <a16:creationId xmlns:a16="http://schemas.microsoft.com/office/drawing/2014/main" id="{BB668C05-2184-C395-CFF1-A1EEE3238EA0}"/>
                </a:ext>
              </a:extLst>
            </p:cNvPr>
            <p:cNvSpPr txBox="1"/>
            <p:nvPr/>
          </p:nvSpPr>
          <p:spPr>
            <a:xfrm>
              <a:off x="5251560" y="5973153"/>
              <a:ext cx="431260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700" dirty="0">
                  <a:solidFill>
                    <a:srgbClr val="5C3892"/>
                  </a:solidFill>
                  <a:latin typeface="Almoni ML v5 AAA U-Bold" panose="00000900000000000000" pitchFamily="50" charset="-79"/>
                  <a:cs typeface="Almoni ML v5 AAA U-Bold" panose="00000900000000000000" pitchFamily="50" charset="-79"/>
                </a:rPr>
                <a:t>3</a:t>
              </a:r>
            </a:p>
          </p:txBody>
        </p:sp>
      </p:grpSp>
      <p:sp>
        <p:nvSpPr>
          <p:cNvPr id="233" name="מלבן 232">
            <a:extLst>
              <a:ext uri="{FF2B5EF4-FFF2-40B4-BE49-F238E27FC236}">
                <a16:creationId xmlns:a16="http://schemas.microsoft.com/office/drawing/2014/main" id="{78F05A93-6EB8-F02B-433F-73D748972290}"/>
              </a:ext>
            </a:extLst>
          </p:cNvPr>
          <p:cNvSpPr/>
          <p:nvPr/>
        </p:nvSpPr>
        <p:spPr>
          <a:xfrm>
            <a:off x="3911290" y="4179406"/>
            <a:ext cx="2487995" cy="271167"/>
          </a:xfrm>
          <a:prstGeom prst="rect">
            <a:avLst/>
          </a:prstGeom>
          <a:solidFill>
            <a:schemeClr val="bg1"/>
          </a:solidFill>
          <a:ln>
            <a:solidFill>
              <a:srgbClr val="5C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4" name="תיבת טקסט 233">
            <a:extLst>
              <a:ext uri="{FF2B5EF4-FFF2-40B4-BE49-F238E27FC236}">
                <a16:creationId xmlns:a16="http://schemas.microsoft.com/office/drawing/2014/main" id="{58B90FD6-CDA1-62FB-25A1-08A952C55AF6}"/>
              </a:ext>
            </a:extLst>
          </p:cNvPr>
          <p:cNvSpPr txBox="1"/>
          <p:nvPr/>
        </p:nvSpPr>
        <p:spPr>
          <a:xfrm>
            <a:off x="3946462" y="4171228"/>
            <a:ext cx="22931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rgbClr val="5C3892"/>
                </a:solidFill>
                <a:latin typeface="Fb TamlilCondensed Medium" panose="02020503050405020304" pitchFamily="18" charset="-79"/>
                <a:cs typeface="Fb TamlilCondensed Medium" panose="02020503050405020304" pitchFamily="18" charset="-79"/>
              </a:rPr>
              <a:t>אקפיד על תפילה מתוך הסידור</a:t>
            </a:r>
          </a:p>
        </p:txBody>
      </p:sp>
      <p:grpSp>
        <p:nvGrpSpPr>
          <p:cNvPr id="235" name="קבוצה 234">
            <a:extLst>
              <a:ext uri="{FF2B5EF4-FFF2-40B4-BE49-F238E27FC236}">
                <a16:creationId xmlns:a16="http://schemas.microsoft.com/office/drawing/2014/main" id="{3D3372D3-C6C9-AD34-56C3-646A28C45F99}"/>
              </a:ext>
            </a:extLst>
          </p:cNvPr>
          <p:cNvGrpSpPr>
            <a:grpSpLocks noChangeAspect="1"/>
          </p:cNvGrpSpPr>
          <p:nvPr/>
        </p:nvGrpSpPr>
        <p:grpSpPr>
          <a:xfrm rot="-420000">
            <a:off x="6211837" y="4054768"/>
            <a:ext cx="486000" cy="499732"/>
            <a:chOff x="5240921" y="5845873"/>
            <a:chExt cx="464400" cy="481223"/>
          </a:xfrm>
        </p:grpSpPr>
        <p:grpSp>
          <p:nvGrpSpPr>
            <p:cNvPr id="236" name="קבוצה 235">
              <a:extLst>
                <a:ext uri="{FF2B5EF4-FFF2-40B4-BE49-F238E27FC236}">
                  <a16:creationId xmlns:a16="http://schemas.microsoft.com/office/drawing/2014/main" id="{9F10C993-1BB3-1575-EEFC-539C49F0B2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0921" y="5845873"/>
              <a:ext cx="464400" cy="426288"/>
              <a:chOff x="1530557" y="3154734"/>
              <a:chExt cx="3133725" cy="2876550"/>
            </a:xfrm>
          </p:grpSpPr>
          <p:pic>
            <p:nvPicPr>
              <p:cNvPr id="238" name="גרפיקה 237">
                <a:extLst>
                  <a:ext uri="{FF2B5EF4-FFF2-40B4-BE49-F238E27FC236}">
                    <a16:creationId xmlns:a16="http://schemas.microsoft.com/office/drawing/2014/main" id="{D9D90718-AD86-E29D-6B17-5D963177E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30557" y="3154734"/>
                <a:ext cx="3133725" cy="2876550"/>
              </a:xfrm>
              <a:prstGeom prst="rect">
                <a:avLst/>
              </a:prstGeom>
            </p:spPr>
          </p:pic>
          <p:pic>
            <p:nvPicPr>
              <p:cNvPr id="239" name="גרפיקה 238">
                <a:extLst>
                  <a:ext uri="{FF2B5EF4-FFF2-40B4-BE49-F238E27FC236}">
                    <a16:creationId xmlns:a16="http://schemas.microsoft.com/office/drawing/2014/main" id="{79ABB174-1E1F-842E-76A4-625A48FA30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801956" y="4029708"/>
                <a:ext cx="685800" cy="1704975"/>
              </a:xfrm>
              <a:prstGeom prst="rect">
                <a:avLst/>
              </a:prstGeom>
            </p:spPr>
          </p:pic>
        </p:grpSp>
        <p:sp>
          <p:nvSpPr>
            <p:cNvPr id="237" name="תיבת טקסט 236">
              <a:extLst>
                <a:ext uri="{FF2B5EF4-FFF2-40B4-BE49-F238E27FC236}">
                  <a16:creationId xmlns:a16="http://schemas.microsoft.com/office/drawing/2014/main" id="{513BD246-71C5-8D7D-ECB3-B430E287ED7A}"/>
                </a:ext>
              </a:extLst>
            </p:cNvPr>
            <p:cNvSpPr txBox="1"/>
            <p:nvPr/>
          </p:nvSpPr>
          <p:spPr>
            <a:xfrm>
              <a:off x="5251560" y="5973153"/>
              <a:ext cx="431260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700" dirty="0">
                  <a:solidFill>
                    <a:srgbClr val="5C3892"/>
                  </a:solidFill>
                  <a:latin typeface="Almoni ML v5 AAA U-Bold" panose="00000900000000000000" pitchFamily="50" charset="-79"/>
                  <a:cs typeface="Almoni ML v5 AAA U-Bold" panose="00000900000000000000" pitchFamily="50" charset="-79"/>
                </a:rPr>
                <a:t>2</a:t>
              </a:r>
            </a:p>
          </p:txBody>
        </p:sp>
      </p:grpSp>
      <p:sp>
        <p:nvSpPr>
          <p:cNvPr id="241" name="מלבן 240">
            <a:extLst>
              <a:ext uri="{FF2B5EF4-FFF2-40B4-BE49-F238E27FC236}">
                <a16:creationId xmlns:a16="http://schemas.microsoft.com/office/drawing/2014/main" id="{2205F24A-B346-CE20-CF88-99E538C40719}"/>
              </a:ext>
            </a:extLst>
          </p:cNvPr>
          <p:cNvSpPr/>
          <p:nvPr/>
        </p:nvSpPr>
        <p:spPr>
          <a:xfrm>
            <a:off x="3911290" y="3720047"/>
            <a:ext cx="2487995" cy="271167"/>
          </a:xfrm>
          <a:prstGeom prst="rect">
            <a:avLst/>
          </a:prstGeom>
          <a:solidFill>
            <a:schemeClr val="bg1"/>
          </a:solidFill>
          <a:ln>
            <a:solidFill>
              <a:srgbClr val="5C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2" name="תיבת טקסט 241">
            <a:extLst>
              <a:ext uri="{FF2B5EF4-FFF2-40B4-BE49-F238E27FC236}">
                <a16:creationId xmlns:a16="http://schemas.microsoft.com/office/drawing/2014/main" id="{EB1CCA8E-4B51-BA2C-096D-71FF69220173}"/>
              </a:ext>
            </a:extLst>
          </p:cNvPr>
          <p:cNvSpPr txBox="1"/>
          <p:nvPr/>
        </p:nvSpPr>
        <p:spPr>
          <a:xfrm>
            <a:off x="3946462" y="3711869"/>
            <a:ext cx="22931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rgbClr val="5C3892"/>
                </a:solidFill>
                <a:latin typeface="Fb TamlilCondensed Medium" panose="02020503050405020304" pitchFamily="18" charset="-79"/>
                <a:cs typeface="Fb TamlilCondensed Medium" panose="02020503050405020304" pitchFamily="18" charset="-79"/>
              </a:rPr>
              <a:t>אוסיף בנתינת צדקה לפני התפילה</a:t>
            </a:r>
          </a:p>
        </p:txBody>
      </p:sp>
      <p:grpSp>
        <p:nvGrpSpPr>
          <p:cNvPr id="243" name="קבוצה 242">
            <a:extLst>
              <a:ext uri="{FF2B5EF4-FFF2-40B4-BE49-F238E27FC236}">
                <a16:creationId xmlns:a16="http://schemas.microsoft.com/office/drawing/2014/main" id="{BCCFB8AA-D389-5EC1-A16A-35A7FF1E0DDC}"/>
              </a:ext>
            </a:extLst>
          </p:cNvPr>
          <p:cNvGrpSpPr>
            <a:grpSpLocks noChangeAspect="1"/>
          </p:cNvGrpSpPr>
          <p:nvPr/>
        </p:nvGrpSpPr>
        <p:grpSpPr>
          <a:xfrm rot="420000">
            <a:off x="6211837" y="3600950"/>
            <a:ext cx="486000" cy="499732"/>
            <a:chOff x="5240921" y="5845873"/>
            <a:chExt cx="464400" cy="481223"/>
          </a:xfrm>
        </p:grpSpPr>
        <p:grpSp>
          <p:nvGrpSpPr>
            <p:cNvPr id="244" name="קבוצה 243">
              <a:extLst>
                <a:ext uri="{FF2B5EF4-FFF2-40B4-BE49-F238E27FC236}">
                  <a16:creationId xmlns:a16="http://schemas.microsoft.com/office/drawing/2014/main" id="{E4B681AF-2175-95DB-7329-D28D701902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0921" y="5845873"/>
              <a:ext cx="464400" cy="426288"/>
              <a:chOff x="1530557" y="3154734"/>
              <a:chExt cx="3133725" cy="2876550"/>
            </a:xfrm>
          </p:grpSpPr>
          <p:pic>
            <p:nvPicPr>
              <p:cNvPr id="246" name="גרפיקה 245">
                <a:extLst>
                  <a:ext uri="{FF2B5EF4-FFF2-40B4-BE49-F238E27FC236}">
                    <a16:creationId xmlns:a16="http://schemas.microsoft.com/office/drawing/2014/main" id="{E4572D50-7C00-6E20-672E-E2BFB06DE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30557" y="3154734"/>
                <a:ext cx="3133725" cy="2876550"/>
              </a:xfrm>
              <a:prstGeom prst="rect">
                <a:avLst/>
              </a:prstGeom>
            </p:spPr>
          </p:pic>
          <p:pic>
            <p:nvPicPr>
              <p:cNvPr id="247" name="גרפיקה 246">
                <a:extLst>
                  <a:ext uri="{FF2B5EF4-FFF2-40B4-BE49-F238E27FC236}">
                    <a16:creationId xmlns:a16="http://schemas.microsoft.com/office/drawing/2014/main" id="{ECCBB2F2-1280-17B3-5788-434A21E65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801956" y="4029708"/>
                <a:ext cx="685800" cy="1704975"/>
              </a:xfrm>
              <a:prstGeom prst="rect">
                <a:avLst/>
              </a:prstGeom>
            </p:spPr>
          </p:pic>
        </p:grpSp>
        <p:sp>
          <p:nvSpPr>
            <p:cNvPr id="245" name="תיבת טקסט 244">
              <a:extLst>
                <a:ext uri="{FF2B5EF4-FFF2-40B4-BE49-F238E27FC236}">
                  <a16:creationId xmlns:a16="http://schemas.microsoft.com/office/drawing/2014/main" id="{04F9BEB1-E0ED-25F3-B415-738588799B51}"/>
                </a:ext>
              </a:extLst>
            </p:cNvPr>
            <p:cNvSpPr txBox="1"/>
            <p:nvPr/>
          </p:nvSpPr>
          <p:spPr>
            <a:xfrm>
              <a:off x="5251560" y="5973153"/>
              <a:ext cx="431260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700" dirty="0">
                  <a:solidFill>
                    <a:srgbClr val="5C3892"/>
                  </a:solidFill>
                  <a:latin typeface="Almoni ML v5 AAA U-Bold" panose="00000900000000000000" pitchFamily="50" charset="-79"/>
                  <a:cs typeface="Almoni ML v5 AAA U-Bold" panose="00000900000000000000" pitchFamily="50" charset="-79"/>
                </a:rPr>
                <a:t>1</a:t>
              </a:r>
            </a:p>
          </p:txBody>
        </p:sp>
      </p:grpSp>
      <p:sp>
        <p:nvSpPr>
          <p:cNvPr id="291" name="מלבן 290">
            <a:extLst>
              <a:ext uri="{FF2B5EF4-FFF2-40B4-BE49-F238E27FC236}">
                <a16:creationId xmlns:a16="http://schemas.microsoft.com/office/drawing/2014/main" id="{2F80E0DB-F144-56B0-09B2-435D05316B8E}"/>
              </a:ext>
            </a:extLst>
          </p:cNvPr>
          <p:cNvSpPr/>
          <p:nvPr/>
        </p:nvSpPr>
        <p:spPr>
          <a:xfrm>
            <a:off x="861837" y="6016844"/>
            <a:ext cx="2487995" cy="271167"/>
          </a:xfrm>
          <a:prstGeom prst="rect">
            <a:avLst/>
          </a:prstGeom>
          <a:solidFill>
            <a:schemeClr val="bg1"/>
          </a:solidFill>
          <a:ln>
            <a:solidFill>
              <a:srgbClr val="5C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2" name="תיבת טקסט 291">
            <a:extLst>
              <a:ext uri="{FF2B5EF4-FFF2-40B4-BE49-F238E27FC236}">
                <a16:creationId xmlns:a16="http://schemas.microsoft.com/office/drawing/2014/main" id="{96211B64-BFBB-E67E-3535-6C5836235976}"/>
              </a:ext>
            </a:extLst>
          </p:cNvPr>
          <p:cNvSpPr txBox="1"/>
          <p:nvPr/>
        </p:nvSpPr>
        <p:spPr>
          <a:xfrm>
            <a:off x="919869" y="6016286"/>
            <a:ext cx="22931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solidFill>
                  <a:srgbClr val="5C3892"/>
                </a:solidFill>
                <a:latin typeface="Fb TamlilCondensed Medium" panose="02020503050405020304" pitchFamily="18" charset="-79"/>
                <a:cs typeface="Fb TamlilCondensed Medium" panose="02020503050405020304" pitchFamily="18" charset="-79"/>
              </a:rPr>
              <a:t>החלטה אישית:</a:t>
            </a:r>
          </a:p>
        </p:txBody>
      </p:sp>
      <p:grpSp>
        <p:nvGrpSpPr>
          <p:cNvPr id="293" name="קבוצה 292">
            <a:extLst>
              <a:ext uri="{FF2B5EF4-FFF2-40B4-BE49-F238E27FC236}">
                <a16:creationId xmlns:a16="http://schemas.microsoft.com/office/drawing/2014/main" id="{9C9D2114-A58F-EE7C-B303-AD10C814B6DE}"/>
              </a:ext>
            </a:extLst>
          </p:cNvPr>
          <p:cNvGrpSpPr>
            <a:grpSpLocks noChangeAspect="1"/>
          </p:cNvGrpSpPr>
          <p:nvPr/>
        </p:nvGrpSpPr>
        <p:grpSpPr>
          <a:xfrm rot="420000">
            <a:off x="3162384" y="5897747"/>
            <a:ext cx="486000" cy="499732"/>
            <a:chOff x="5240921" y="5845873"/>
            <a:chExt cx="464400" cy="481223"/>
          </a:xfrm>
        </p:grpSpPr>
        <p:grpSp>
          <p:nvGrpSpPr>
            <p:cNvPr id="294" name="קבוצה 293">
              <a:extLst>
                <a:ext uri="{FF2B5EF4-FFF2-40B4-BE49-F238E27FC236}">
                  <a16:creationId xmlns:a16="http://schemas.microsoft.com/office/drawing/2014/main" id="{14A9AE8D-E3C7-61CB-72F5-3DAC83BF0E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0921" y="5845873"/>
              <a:ext cx="464400" cy="426288"/>
              <a:chOff x="1530557" y="3154734"/>
              <a:chExt cx="3133725" cy="2876550"/>
            </a:xfrm>
          </p:grpSpPr>
          <p:pic>
            <p:nvPicPr>
              <p:cNvPr id="296" name="גרפיקה 295">
                <a:extLst>
                  <a:ext uri="{FF2B5EF4-FFF2-40B4-BE49-F238E27FC236}">
                    <a16:creationId xmlns:a16="http://schemas.microsoft.com/office/drawing/2014/main" id="{24405370-B458-2BA1-D29C-19D4F04E9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30557" y="3154734"/>
                <a:ext cx="3133725" cy="2876550"/>
              </a:xfrm>
              <a:prstGeom prst="rect">
                <a:avLst/>
              </a:prstGeom>
            </p:spPr>
          </p:pic>
          <p:pic>
            <p:nvPicPr>
              <p:cNvPr id="297" name="גרפיקה 296">
                <a:extLst>
                  <a:ext uri="{FF2B5EF4-FFF2-40B4-BE49-F238E27FC236}">
                    <a16:creationId xmlns:a16="http://schemas.microsoft.com/office/drawing/2014/main" id="{790A8C62-D5E3-0410-2A81-9443361EE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801956" y="4029708"/>
                <a:ext cx="685800" cy="1704975"/>
              </a:xfrm>
              <a:prstGeom prst="rect">
                <a:avLst/>
              </a:prstGeom>
            </p:spPr>
          </p:pic>
        </p:grpSp>
        <p:sp>
          <p:nvSpPr>
            <p:cNvPr id="295" name="תיבת טקסט 294">
              <a:extLst>
                <a:ext uri="{FF2B5EF4-FFF2-40B4-BE49-F238E27FC236}">
                  <a16:creationId xmlns:a16="http://schemas.microsoft.com/office/drawing/2014/main" id="{E44E73ED-B332-31F0-8894-4D4756A449A0}"/>
                </a:ext>
              </a:extLst>
            </p:cNvPr>
            <p:cNvSpPr txBox="1"/>
            <p:nvPr/>
          </p:nvSpPr>
          <p:spPr>
            <a:xfrm>
              <a:off x="5251560" y="5973153"/>
              <a:ext cx="431260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700" dirty="0">
                  <a:solidFill>
                    <a:srgbClr val="5C3892"/>
                  </a:solidFill>
                  <a:latin typeface="Almoni ML v5 AAA U-Bold" panose="00000900000000000000" pitchFamily="50" charset="-79"/>
                  <a:cs typeface="Almoni ML v5 AAA U-Bold" panose="00000900000000000000" pitchFamily="50" charset="-79"/>
                </a:rPr>
                <a:t>12</a:t>
              </a:r>
            </a:p>
          </p:txBody>
        </p:sp>
      </p:grpSp>
      <p:sp>
        <p:nvSpPr>
          <p:cNvPr id="284" name="מלבן 283">
            <a:extLst>
              <a:ext uri="{FF2B5EF4-FFF2-40B4-BE49-F238E27FC236}">
                <a16:creationId xmlns:a16="http://schemas.microsoft.com/office/drawing/2014/main" id="{699B9BFF-401A-3668-E04A-E013FF725FAF}"/>
              </a:ext>
            </a:extLst>
          </p:cNvPr>
          <p:cNvSpPr/>
          <p:nvPr/>
        </p:nvSpPr>
        <p:spPr>
          <a:xfrm>
            <a:off x="861837" y="5557483"/>
            <a:ext cx="2487995" cy="271167"/>
          </a:xfrm>
          <a:prstGeom prst="rect">
            <a:avLst/>
          </a:prstGeom>
          <a:solidFill>
            <a:schemeClr val="bg1"/>
          </a:solidFill>
          <a:ln>
            <a:solidFill>
              <a:srgbClr val="5C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5" name="תיבת טקסט 284">
            <a:extLst>
              <a:ext uri="{FF2B5EF4-FFF2-40B4-BE49-F238E27FC236}">
                <a16:creationId xmlns:a16="http://schemas.microsoft.com/office/drawing/2014/main" id="{69552B7E-FB64-7327-99AD-5E1508BC9179}"/>
              </a:ext>
            </a:extLst>
          </p:cNvPr>
          <p:cNvSpPr txBox="1"/>
          <p:nvPr/>
        </p:nvSpPr>
        <p:spPr>
          <a:xfrm>
            <a:off x="919869" y="5556925"/>
            <a:ext cx="22931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solidFill>
                  <a:srgbClr val="5C3892"/>
                </a:solidFill>
                <a:latin typeface="Fb TamlilCondensed Medium" panose="02020503050405020304" pitchFamily="18" charset="-79"/>
                <a:cs typeface="Fb TamlilCondensed Medium" panose="02020503050405020304" pitchFamily="18" charset="-79"/>
              </a:rPr>
              <a:t>החלטה אישית:</a:t>
            </a:r>
          </a:p>
        </p:txBody>
      </p:sp>
      <p:grpSp>
        <p:nvGrpSpPr>
          <p:cNvPr id="286" name="קבוצה 285">
            <a:extLst>
              <a:ext uri="{FF2B5EF4-FFF2-40B4-BE49-F238E27FC236}">
                <a16:creationId xmlns:a16="http://schemas.microsoft.com/office/drawing/2014/main" id="{C3BE7FDB-034B-B3E8-6E61-60FF0AFE6EE9}"/>
              </a:ext>
            </a:extLst>
          </p:cNvPr>
          <p:cNvGrpSpPr>
            <a:grpSpLocks noChangeAspect="1"/>
          </p:cNvGrpSpPr>
          <p:nvPr/>
        </p:nvGrpSpPr>
        <p:grpSpPr>
          <a:xfrm rot="-420000">
            <a:off x="3162384" y="5432845"/>
            <a:ext cx="486000" cy="499732"/>
            <a:chOff x="5240921" y="5845873"/>
            <a:chExt cx="464400" cy="481223"/>
          </a:xfrm>
        </p:grpSpPr>
        <p:grpSp>
          <p:nvGrpSpPr>
            <p:cNvPr id="287" name="קבוצה 286">
              <a:extLst>
                <a:ext uri="{FF2B5EF4-FFF2-40B4-BE49-F238E27FC236}">
                  <a16:creationId xmlns:a16="http://schemas.microsoft.com/office/drawing/2014/main" id="{7AC77F95-C3A8-E10F-E94F-9CE8C6C147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0921" y="5845873"/>
              <a:ext cx="464400" cy="426288"/>
              <a:chOff x="1530557" y="3154734"/>
              <a:chExt cx="3133725" cy="2876550"/>
            </a:xfrm>
          </p:grpSpPr>
          <p:pic>
            <p:nvPicPr>
              <p:cNvPr id="289" name="גרפיקה 288">
                <a:extLst>
                  <a:ext uri="{FF2B5EF4-FFF2-40B4-BE49-F238E27FC236}">
                    <a16:creationId xmlns:a16="http://schemas.microsoft.com/office/drawing/2014/main" id="{0A1B12AF-2D2D-983E-84CC-C792C8EFB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30557" y="3154734"/>
                <a:ext cx="3133725" cy="2876550"/>
              </a:xfrm>
              <a:prstGeom prst="rect">
                <a:avLst/>
              </a:prstGeom>
            </p:spPr>
          </p:pic>
          <p:pic>
            <p:nvPicPr>
              <p:cNvPr id="290" name="גרפיקה 289">
                <a:extLst>
                  <a:ext uri="{FF2B5EF4-FFF2-40B4-BE49-F238E27FC236}">
                    <a16:creationId xmlns:a16="http://schemas.microsoft.com/office/drawing/2014/main" id="{D60C3212-0FBA-C713-B89C-ED3C7A016C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801956" y="4029708"/>
                <a:ext cx="685800" cy="1704975"/>
              </a:xfrm>
              <a:prstGeom prst="rect">
                <a:avLst/>
              </a:prstGeom>
            </p:spPr>
          </p:pic>
        </p:grpSp>
        <p:sp>
          <p:nvSpPr>
            <p:cNvPr id="288" name="תיבת טקסט 287">
              <a:extLst>
                <a:ext uri="{FF2B5EF4-FFF2-40B4-BE49-F238E27FC236}">
                  <a16:creationId xmlns:a16="http://schemas.microsoft.com/office/drawing/2014/main" id="{5123081C-9449-DE36-06D2-36A866D02781}"/>
                </a:ext>
              </a:extLst>
            </p:cNvPr>
            <p:cNvSpPr txBox="1"/>
            <p:nvPr/>
          </p:nvSpPr>
          <p:spPr>
            <a:xfrm>
              <a:off x="5251560" y="5973153"/>
              <a:ext cx="431260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700" dirty="0">
                  <a:solidFill>
                    <a:srgbClr val="5C3892"/>
                  </a:solidFill>
                  <a:latin typeface="Almoni ML v5 AAA U-Bold" panose="00000900000000000000" pitchFamily="50" charset="-79"/>
                  <a:cs typeface="Almoni ML v5 AAA U-Bold" panose="00000900000000000000" pitchFamily="50" charset="-79"/>
                </a:rPr>
                <a:t>11</a:t>
              </a:r>
            </a:p>
          </p:txBody>
        </p:sp>
      </p:grpSp>
      <p:sp>
        <p:nvSpPr>
          <p:cNvPr id="277" name="מלבן 276">
            <a:extLst>
              <a:ext uri="{FF2B5EF4-FFF2-40B4-BE49-F238E27FC236}">
                <a16:creationId xmlns:a16="http://schemas.microsoft.com/office/drawing/2014/main" id="{380933EC-122D-06D4-5249-916D5A5EAB5F}"/>
              </a:ext>
            </a:extLst>
          </p:cNvPr>
          <p:cNvSpPr/>
          <p:nvPr/>
        </p:nvSpPr>
        <p:spPr>
          <a:xfrm>
            <a:off x="861837" y="5098124"/>
            <a:ext cx="2487995" cy="271167"/>
          </a:xfrm>
          <a:prstGeom prst="rect">
            <a:avLst/>
          </a:prstGeom>
          <a:solidFill>
            <a:schemeClr val="bg1"/>
          </a:solidFill>
          <a:ln>
            <a:solidFill>
              <a:srgbClr val="5C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8" name="תיבת טקסט 277">
            <a:extLst>
              <a:ext uri="{FF2B5EF4-FFF2-40B4-BE49-F238E27FC236}">
                <a16:creationId xmlns:a16="http://schemas.microsoft.com/office/drawing/2014/main" id="{29C8D515-15AE-3C27-3832-EA7383E44579}"/>
              </a:ext>
            </a:extLst>
          </p:cNvPr>
          <p:cNvSpPr txBox="1"/>
          <p:nvPr/>
        </p:nvSpPr>
        <p:spPr>
          <a:xfrm>
            <a:off x="897009" y="5089946"/>
            <a:ext cx="22931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rgbClr val="5C3892"/>
                </a:solidFill>
                <a:latin typeface="Fb TamlilCondensed Medium" panose="02020503050405020304" pitchFamily="18" charset="-79"/>
                <a:cs typeface="Fb TamlilCondensed Medium" panose="02020503050405020304" pitchFamily="18" charset="-79"/>
              </a:rPr>
              <a:t>אצא למבצעים</a:t>
            </a:r>
          </a:p>
        </p:txBody>
      </p:sp>
      <p:grpSp>
        <p:nvGrpSpPr>
          <p:cNvPr id="279" name="קבוצה 278">
            <a:extLst>
              <a:ext uri="{FF2B5EF4-FFF2-40B4-BE49-F238E27FC236}">
                <a16:creationId xmlns:a16="http://schemas.microsoft.com/office/drawing/2014/main" id="{46AD7917-B96E-416E-2005-8ACC62534A42}"/>
              </a:ext>
            </a:extLst>
          </p:cNvPr>
          <p:cNvGrpSpPr>
            <a:grpSpLocks noChangeAspect="1"/>
          </p:cNvGrpSpPr>
          <p:nvPr/>
        </p:nvGrpSpPr>
        <p:grpSpPr>
          <a:xfrm rot="420000">
            <a:off x="3162384" y="4979027"/>
            <a:ext cx="486000" cy="499732"/>
            <a:chOff x="5240921" y="5845873"/>
            <a:chExt cx="464400" cy="481223"/>
          </a:xfrm>
        </p:grpSpPr>
        <p:grpSp>
          <p:nvGrpSpPr>
            <p:cNvPr id="280" name="קבוצה 279">
              <a:extLst>
                <a:ext uri="{FF2B5EF4-FFF2-40B4-BE49-F238E27FC236}">
                  <a16:creationId xmlns:a16="http://schemas.microsoft.com/office/drawing/2014/main" id="{BA0C5121-F23D-3C2D-478C-E268A02E1D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0921" y="5845873"/>
              <a:ext cx="464400" cy="426288"/>
              <a:chOff x="1530557" y="3154734"/>
              <a:chExt cx="3133725" cy="2876550"/>
            </a:xfrm>
          </p:grpSpPr>
          <p:pic>
            <p:nvPicPr>
              <p:cNvPr id="282" name="גרפיקה 281">
                <a:extLst>
                  <a:ext uri="{FF2B5EF4-FFF2-40B4-BE49-F238E27FC236}">
                    <a16:creationId xmlns:a16="http://schemas.microsoft.com/office/drawing/2014/main" id="{F03F3C00-DDC8-1875-0298-7B7321030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30557" y="3154734"/>
                <a:ext cx="3133725" cy="2876550"/>
              </a:xfrm>
              <a:prstGeom prst="rect">
                <a:avLst/>
              </a:prstGeom>
            </p:spPr>
          </p:pic>
          <p:pic>
            <p:nvPicPr>
              <p:cNvPr id="283" name="גרפיקה 282">
                <a:extLst>
                  <a:ext uri="{FF2B5EF4-FFF2-40B4-BE49-F238E27FC236}">
                    <a16:creationId xmlns:a16="http://schemas.microsoft.com/office/drawing/2014/main" id="{D4ADB34F-14E4-A627-2CB2-E33CAAB8B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801956" y="4029708"/>
                <a:ext cx="685800" cy="1704975"/>
              </a:xfrm>
              <a:prstGeom prst="rect">
                <a:avLst/>
              </a:prstGeom>
            </p:spPr>
          </p:pic>
        </p:grpSp>
        <p:sp>
          <p:nvSpPr>
            <p:cNvPr id="281" name="תיבת טקסט 280">
              <a:extLst>
                <a:ext uri="{FF2B5EF4-FFF2-40B4-BE49-F238E27FC236}">
                  <a16:creationId xmlns:a16="http://schemas.microsoft.com/office/drawing/2014/main" id="{E79F0094-5CF2-0138-1810-2DF0582648F1}"/>
                </a:ext>
              </a:extLst>
            </p:cNvPr>
            <p:cNvSpPr txBox="1"/>
            <p:nvPr/>
          </p:nvSpPr>
          <p:spPr>
            <a:xfrm>
              <a:off x="5251560" y="5973153"/>
              <a:ext cx="431260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700" dirty="0">
                  <a:solidFill>
                    <a:srgbClr val="5C3892"/>
                  </a:solidFill>
                  <a:latin typeface="Almoni ML v5 AAA U-Bold" panose="00000900000000000000" pitchFamily="50" charset="-79"/>
                  <a:cs typeface="Almoni ML v5 AAA U-Bold" panose="00000900000000000000" pitchFamily="50" charset="-79"/>
                </a:rPr>
                <a:t>10</a:t>
              </a:r>
            </a:p>
          </p:txBody>
        </p:sp>
      </p:grpSp>
      <p:sp>
        <p:nvSpPr>
          <p:cNvPr id="270" name="מלבן 269">
            <a:extLst>
              <a:ext uri="{FF2B5EF4-FFF2-40B4-BE49-F238E27FC236}">
                <a16:creationId xmlns:a16="http://schemas.microsoft.com/office/drawing/2014/main" id="{09FC8C13-48F5-183D-E20F-9BDFFC767671}"/>
              </a:ext>
            </a:extLst>
          </p:cNvPr>
          <p:cNvSpPr/>
          <p:nvPr/>
        </p:nvSpPr>
        <p:spPr>
          <a:xfrm>
            <a:off x="861837" y="4638765"/>
            <a:ext cx="2487995" cy="271167"/>
          </a:xfrm>
          <a:prstGeom prst="rect">
            <a:avLst/>
          </a:prstGeom>
          <a:solidFill>
            <a:schemeClr val="bg1"/>
          </a:solidFill>
          <a:ln>
            <a:solidFill>
              <a:srgbClr val="5C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1" name="תיבת טקסט 270">
            <a:extLst>
              <a:ext uri="{FF2B5EF4-FFF2-40B4-BE49-F238E27FC236}">
                <a16:creationId xmlns:a16="http://schemas.microsoft.com/office/drawing/2014/main" id="{58BB48C6-6C10-4DC5-1B3E-9F200D5AB302}"/>
              </a:ext>
            </a:extLst>
          </p:cNvPr>
          <p:cNvSpPr txBox="1"/>
          <p:nvPr/>
        </p:nvSpPr>
        <p:spPr>
          <a:xfrm>
            <a:off x="897009" y="4630587"/>
            <a:ext cx="22931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rgbClr val="5C3892"/>
                </a:solidFill>
                <a:latin typeface="Fb TamlilCondensed Medium" panose="02020503050405020304" pitchFamily="18" charset="-79"/>
                <a:cs typeface="Fb TamlilCondensed Medium" panose="02020503050405020304" pitchFamily="18" charset="-79"/>
              </a:rPr>
              <a:t>אלמד שיחה של הרבי</a:t>
            </a:r>
          </a:p>
        </p:txBody>
      </p:sp>
      <p:grpSp>
        <p:nvGrpSpPr>
          <p:cNvPr id="272" name="קבוצה 271">
            <a:extLst>
              <a:ext uri="{FF2B5EF4-FFF2-40B4-BE49-F238E27FC236}">
                <a16:creationId xmlns:a16="http://schemas.microsoft.com/office/drawing/2014/main" id="{93FE8882-5D9A-71B5-ED0A-7EF9F2826AAB}"/>
              </a:ext>
            </a:extLst>
          </p:cNvPr>
          <p:cNvGrpSpPr>
            <a:grpSpLocks noChangeAspect="1"/>
          </p:cNvGrpSpPr>
          <p:nvPr/>
        </p:nvGrpSpPr>
        <p:grpSpPr>
          <a:xfrm rot="-420000">
            <a:off x="3162384" y="4514127"/>
            <a:ext cx="486000" cy="499732"/>
            <a:chOff x="5240921" y="5845873"/>
            <a:chExt cx="464400" cy="481223"/>
          </a:xfrm>
        </p:grpSpPr>
        <p:grpSp>
          <p:nvGrpSpPr>
            <p:cNvPr id="273" name="קבוצה 272">
              <a:extLst>
                <a:ext uri="{FF2B5EF4-FFF2-40B4-BE49-F238E27FC236}">
                  <a16:creationId xmlns:a16="http://schemas.microsoft.com/office/drawing/2014/main" id="{0B261DBC-8902-5440-B42C-1B57B54446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0921" y="5845873"/>
              <a:ext cx="464400" cy="426288"/>
              <a:chOff x="1530557" y="3154734"/>
              <a:chExt cx="3133725" cy="2876550"/>
            </a:xfrm>
          </p:grpSpPr>
          <p:pic>
            <p:nvPicPr>
              <p:cNvPr id="275" name="גרפיקה 274">
                <a:extLst>
                  <a:ext uri="{FF2B5EF4-FFF2-40B4-BE49-F238E27FC236}">
                    <a16:creationId xmlns:a16="http://schemas.microsoft.com/office/drawing/2014/main" id="{013C5594-565E-5A78-F396-434EFFB9C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30557" y="3154734"/>
                <a:ext cx="3133725" cy="2876550"/>
              </a:xfrm>
              <a:prstGeom prst="rect">
                <a:avLst/>
              </a:prstGeom>
            </p:spPr>
          </p:pic>
          <p:pic>
            <p:nvPicPr>
              <p:cNvPr id="276" name="גרפיקה 275">
                <a:extLst>
                  <a:ext uri="{FF2B5EF4-FFF2-40B4-BE49-F238E27FC236}">
                    <a16:creationId xmlns:a16="http://schemas.microsoft.com/office/drawing/2014/main" id="{AC185569-844A-2B82-58B3-8D0154CDBE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801956" y="4029708"/>
                <a:ext cx="685800" cy="1704975"/>
              </a:xfrm>
              <a:prstGeom prst="rect">
                <a:avLst/>
              </a:prstGeom>
            </p:spPr>
          </p:pic>
        </p:grpSp>
        <p:sp>
          <p:nvSpPr>
            <p:cNvPr id="274" name="תיבת טקסט 273">
              <a:extLst>
                <a:ext uri="{FF2B5EF4-FFF2-40B4-BE49-F238E27FC236}">
                  <a16:creationId xmlns:a16="http://schemas.microsoft.com/office/drawing/2014/main" id="{83A6D2A1-3108-18F8-DE44-BC61C677DBB6}"/>
                </a:ext>
              </a:extLst>
            </p:cNvPr>
            <p:cNvSpPr txBox="1"/>
            <p:nvPr/>
          </p:nvSpPr>
          <p:spPr>
            <a:xfrm>
              <a:off x="5251560" y="5973153"/>
              <a:ext cx="431260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700" dirty="0">
                  <a:solidFill>
                    <a:srgbClr val="5C3892"/>
                  </a:solidFill>
                  <a:latin typeface="Almoni ML v5 AAA U-Bold" panose="00000900000000000000" pitchFamily="50" charset="-79"/>
                  <a:cs typeface="Almoni ML v5 AAA U-Bold" panose="00000900000000000000" pitchFamily="50" charset="-79"/>
                </a:rPr>
                <a:t>9</a:t>
              </a:r>
            </a:p>
          </p:txBody>
        </p:sp>
      </p:grpSp>
      <p:sp>
        <p:nvSpPr>
          <p:cNvPr id="263" name="מלבן 262">
            <a:extLst>
              <a:ext uri="{FF2B5EF4-FFF2-40B4-BE49-F238E27FC236}">
                <a16:creationId xmlns:a16="http://schemas.microsoft.com/office/drawing/2014/main" id="{9DB3D220-11A2-4E7B-1F50-7B72F248383E}"/>
              </a:ext>
            </a:extLst>
          </p:cNvPr>
          <p:cNvSpPr/>
          <p:nvPr/>
        </p:nvSpPr>
        <p:spPr>
          <a:xfrm>
            <a:off x="861837" y="4179406"/>
            <a:ext cx="2487995" cy="271167"/>
          </a:xfrm>
          <a:prstGeom prst="rect">
            <a:avLst/>
          </a:prstGeom>
          <a:solidFill>
            <a:schemeClr val="bg1"/>
          </a:solidFill>
          <a:ln>
            <a:solidFill>
              <a:srgbClr val="5C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4" name="תיבת טקסט 263">
            <a:extLst>
              <a:ext uri="{FF2B5EF4-FFF2-40B4-BE49-F238E27FC236}">
                <a16:creationId xmlns:a16="http://schemas.microsoft.com/office/drawing/2014/main" id="{836B3E42-BF56-B26C-FBD3-4ECF7EBE0653}"/>
              </a:ext>
            </a:extLst>
          </p:cNvPr>
          <p:cNvSpPr txBox="1"/>
          <p:nvPr/>
        </p:nvSpPr>
        <p:spPr>
          <a:xfrm>
            <a:off x="897009" y="4171228"/>
            <a:ext cx="22931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rgbClr val="5C3892"/>
                </a:solidFill>
                <a:latin typeface="Fb TamlilCondensed Medium" panose="02020503050405020304" pitchFamily="18" charset="-79"/>
                <a:cs typeface="Fb TamlilCondensed Medium" panose="02020503050405020304" pitchFamily="18" charset="-79"/>
              </a:rPr>
              <a:t>אלמד הלכות פסח כהכנה לחג</a:t>
            </a:r>
          </a:p>
        </p:txBody>
      </p:sp>
      <p:grpSp>
        <p:nvGrpSpPr>
          <p:cNvPr id="265" name="קבוצה 264">
            <a:extLst>
              <a:ext uri="{FF2B5EF4-FFF2-40B4-BE49-F238E27FC236}">
                <a16:creationId xmlns:a16="http://schemas.microsoft.com/office/drawing/2014/main" id="{21BE758A-33F0-A7AE-1F5C-05EC2068EE9B}"/>
              </a:ext>
            </a:extLst>
          </p:cNvPr>
          <p:cNvGrpSpPr>
            <a:grpSpLocks noChangeAspect="1"/>
          </p:cNvGrpSpPr>
          <p:nvPr/>
        </p:nvGrpSpPr>
        <p:grpSpPr>
          <a:xfrm rot="420000">
            <a:off x="3162384" y="4060309"/>
            <a:ext cx="486000" cy="499732"/>
            <a:chOff x="5240921" y="5845873"/>
            <a:chExt cx="464400" cy="481223"/>
          </a:xfrm>
        </p:grpSpPr>
        <p:grpSp>
          <p:nvGrpSpPr>
            <p:cNvPr id="266" name="קבוצה 265">
              <a:extLst>
                <a:ext uri="{FF2B5EF4-FFF2-40B4-BE49-F238E27FC236}">
                  <a16:creationId xmlns:a16="http://schemas.microsoft.com/office/drawing/2014/main" id="{2F2E7458-A1CD-DD64-8146-7066801CA1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0921" y="5845873"/>
              <a:ext cx="464400" cy="426288"/>
              <a:chOff x="1530557" y="3154734"/>
              <a:chExt cx="3133725" cy="2876550"/>
            </a:xfrm>
          </p:grpSpPr>
          <p:pic>
            <p:nvPicPr>
              <p:cNvPr id="268" name="גרפיקה 267">
                <a:extLst>
                  <a:ext uri="{FF2B5EF4-FFF2-40B4-BE49-F238E27FC236}">
                    <a16:creationId xmlns:a16="http://schemas.microsoft.com/office/drawing/2014/main" id="{239E9780-FBCF-F035-784C-4F3BC0753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30557" y="3154734"/>
                <a:ext cx="3133725" cy="2876550"/>
              </a:xfrm>
              <a:prstGeom prst="rect">
                <a:avLst/>
              </a:prstGeom>
            </p:spPr>
          </p:pic>
          <p:pic>
            <p:nvPicPr>
              <p:cNvPr id="269" name="גרפיקה 268">
                <a:extLst>
                  <a:ext uri="{FF2B5EF4-FFF2-40B4-BE49-F238E27FC236}">
                    <a16:creationId xmlns:a16="http://schemas.microsoft.com/office/drawing/2014/main" id="{5789ABAF-76A3-0A6C-3227-1A4771613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801956" y="4029708"/>
                <a:ext cx="685800" cy="1704975"/>
              </a:xfrm>
              <a:prstGeom prst="rect">
                <a:avLst/>
              </a:prstGeom>
            </p:spPr>
          </p:pic>
        </p:grpSp>
        <p:sp>
          <p:nvSpPr>
            <p:cNvPr id="267" name="תיבת טקסט 266">
              <a:extLst>
                <a:ext uri="{FF2B5EF4-FFF2-40B4-BE49-F238E27FC236}">
                  <a16:creationId xmlns:a16="http://schemas.microsoft.com/office/drawing/2014/main" id="{A42A9F46-FAFF-83BC-9BFC-91314AF3110B}"/>
                </a:ext>
              </a:extLst>
            </p:cNvPr>
            <p:cNvSpPr txBox="1"/>
            <p:nvPr/>
          </p:nvSpPr>
          <p:spPr>
            <a:xfrm>
              <a:off x="5251560" y="5973153"/>
              <a:ext cx="431260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700" dirty="0">
                  <a:solidFill>
                    <a:srgbClr val="5C3892"/>
                  </a:solidFill>
                  <a:latin typeface="Almoni ML v5 AAA U-Bold" panose="00000900000000000000" pitchFamily="50" charset="-79"/>
                  <a:cs typeface="Almoni ML v5 AAA U-Bold" panose="00000900000000000000" pitchFamily="50" charset="-79"/>
                </a:rPr>
                <a:t>8</a:t>
              </a:r>
            </a:p>
          </p:txBody>
        </p:sp>
      </p:grpSp>
      <p:sp>
        <p:nvSpPr>
          <p:cNvPr id="256" name="מלבן 255">
            <a:extLst>
              <a:ext uri="{FF2B5EF4-FFF2-40B4-BE49-F238E27FC236}">
                <a16:creationId xmlns:a16="http://schemas.microsoft.com/office/drawing/2014/main" id="{DD4C0AB4-AEEB-B94D-6EE8-C1602EDB21E7}"/>
              </a:ext>
            </a:extLst>
          </p:cNvPr>
          <p:cNvSpPr/>
          <p:nvPr/>
        </p:nvSpPr>
        <p:spPr>
          <a:xfrm>
            <a:off x="861837" y="3720047"/>
            <a:ext cx="2487995" cy="271167"/>
          </a:xfrm>
          <a:prstGeom prst="rect">
            <a:avLst/>
          </a:prstGeom>
          <a:solidFill>
            <a:schemeClr val="bg1"/>
          </a:solidFill>
          <a:ln>
            <a:solidFill>
              <a:srgbClr val="5C3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7" name="תיבת טקסט 256">
            <a:extLst>
              <a:ext uri="{FF2B5EF4-FFF2-40B4-BE49-F238E27FC236}">
                <a16:creationId xmlns:a16="http://schemas.microsoft.com/office/drawing/2014/main" id="{8B15CA9D-6187-39E5-171B-A21791964901}"/>
              </a:ext>
            </a:extLst>
          </p:cNvPr>
          <p:cNvSpPr txBox="1"/>
          <p:nvPr/>
        </p:nvSpPr>
        <p:spPr>
          <a:xfrm>
            <a:off x="897009" y="3711869"/>
            <a:ext cx="22931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rgbClr val="5C3892"/>
                </a:solidFill>
                <a:latin typeface="Fb TamlilCondensed Medium" panose="02020503050405020304" pitchFamily="18" charset="-79"/>
                <a:cs typeface="Fb TamlilCondensed Medium" panose="02020503050405020304" pitchFamily="18" charset="-79"/>
              </a:rPr>
              <a:t>אשנן חמש שורות תניא בעל פה</a:t>
            </a:r>
          </a:p>
        </p:txBody>
      </p:sp>
      <p:grpSp>
        <p:nvGrpSpPr>
          <p:cNvPr id="258" name="קבוצה 257">
            <a:extLst>
              <a:ext uri="{FF2B5EF4-FFF2-40B4-BE49-F238E27FC236}">
                <a16:creationId xmlns:a16="http://schemas.microsoft.com/office/drawing/2014/main" id="{CFB645C5-C58B-392C-E78C-2BF04E0C9396}"/>
              </a:ext>
            </a:extLst>
          </p:cNvPr>
          <p:cNvGrpSpPr>
            <a:grpSpLocks noChangeAspect="1"/>
          </p:cNvGrpSpPr>
          <p:nvPr/>
        </p:nvGrpSpPr>
        <p:grpSpPr>
          <a:xfrm rot="-420000">
            <a:off x="3162384" y="3595409"/>
            <a:ext cx="486000" cy="499732"/>
            <a:chOff x="5240921" y="5845873"/>
            <a:chExt cx="464400" cy="481223"/>
          </a:xfrm>
        </p:grpSpPr>
        <p:grpSp>
          <p:nvGrpSpPr>
            <p:cNvPr id="259" name="קבוצה 258">
              <a:extLst>
                <a:ext uri="{FF2B5EF4-FFF2-40B4-BE49-F238E27FC236}">
                  <a16:creationId xmlns:a16="http://schemas.microsoft.com/office/drawing/2014/main" id="{9A8E180D-6179-5E87-75D5-402E93E085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0921" y="5845873"/>
              <a:ext cx="464400" cy="426288"/>
              <a:chOff x="1530557" y="3154734"/>
              <a:chExt cx="3133725" cy="2876550"/>
            </a:xfrm>
          </p:grpSpPr>
          <p:pic>
            <p:nvPicPr>
              <p:cNvPr id="261" name="גרפיקה 260">
                <a:extLst>
                  <a:ext uri="{FF2B5EF4-FFF2-40B4-BE49-F238E27FC236}">
                    <a16:creationId xmlns:a16="http://schemas.microsoft.com/office/drawing/2014/main" id="{E4065A7B-0AD8-9A2D-5EBF-DDCC78463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30557" y="3154734"/>
                <a:ext cx="3133725" cy="2876550"/>
              </a:xfrm>
              <a:prstGeom prst="rect">
                <a:avLst/>
              </a:prstGeom>
            </p:spPr>
          </p:pic>
          <p:pic>
            <p:nvPicPr>
              <p:cNvPr id="262" name="גרפיקה 261">
                <a:extLst>
                  <a:ext uri="{FF2B5EF4-FFF2-40B4-BE49-F238E27FC236}">
                    <a16:creationId xmlns:a16="http://schemas.microsoft.com/office/drawing/2014/main" id="{4C1310B8-978D-EDCD-F706-038CA73B7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801956" y="4029708"/>
                <a:ext cx="685800" cy="1704975"/>
              </a:xfrm>
              <a:prstGeom prst="rect">
                <a:avLst/>
              </a:prstGeom>
            </p:spPr>
          </p:pic>
        </p:grpSp>
        <p:sp>
          <p:nvSpPr>
            <p:cNvPr id="260" name="תיבת טקסט 259">
              <a:extLst>
                <a:ext uri="{FF2B5EF4-FFF2-40B4-BE49-F238E27FC236}">
                  <a16:creationId xmlns:a16="http://schemas.microsoft.com/office/drawing/2014/main" id="{61A9ABC2-620F-7FD7-6656-DE740940EF93}"/>
                </a:ext>
              </a:extLst>
            </p:cNvPr>
            <p:cNvSpPr txBox="1"/>
            <p:nvPr/>
          </p:nvSpPr>
          <p:spPr>
            <a:xfrm>
              <a:off x="5251560" y="5973153"/>
              <a:ext cx="431260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700" dirty="0">
                  <a:solidFill>
                    <a:srgbClr val="5C3892"/>
                  </a:solidFill>
                  <a:latin typeface="Almoni ML v5 AAA U-Bold" panose="00000900000000000000" pitchFamily="50" charset="-79"/>
                  <a:cs typeface="Almoni ML v5 AAA U-Bold" panose="00000900000000000000" pitchFamily="50" charset="-79"/>
                </a:rPr>
                <a:t>7</a:t>
              </a:r>
            </a:p>
          </p:txBody>
        </p:sp>
      </p:grpSp>
      <p:sp>
        <p:nvSpPr>
          <p:cNvPr id="301" name="תיבת טקסט 300">
            <a:extLst>
              <a:ext uri="{FF2B5EF4-FFF2-40B4-BE49-F238E27FC236}">
                <a16:creationId xmlns:a16="http://schemas.microsoft.com/office/drawing/2014/main" id="{E4C46493-6F63-63A0-CB35-2FA805E20880}"/>
              </a:ext>
            </a:extLst>
          </p:cNvPr>
          <p:cNvSpPr txBox="1"/>
          <p:nvPr/>
        </p:nvSpPr>
        <p:spPr>
          <a:xfrm>
            <a:off x="2442413" y="1529268"/>
            <a:ext cx="270871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400" dirty="0">
                <a:solidFill>
                  <a:srgbClr val="5C3892"/>
                </a:solidFill>
                <a:latin typeface="Fb TamlilCondensed Medium" panose="02020503050405020304" pitchFamily="18" charset="-79"/>
                <a:cs typeface="Fb TamlilCondensed Medium" panose="02020503050405020304" pitchFamily="18" charset="-79"/>
              </a:rPr>
              <a:t>שם: _______________  כיתה: ____</a:t>
            </a:r>
          </a:p>
        </p:txBody>
      </p:sp>
    </p:spTree>
    <p:extLst>
      <p:ext uri="{BB962C8B-B14F-4D97-AF65-F5344CB8AC3E}">
        <p14:creationId xmlns:p14="http://schemas.microsoft.com/office/powerpoint/2010/main" val="183898035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141</TotalTime>
  <Words>174</Words>
  <Application>Microsoft Office PowerPoint</Application>
  <PresentationFormat>מותאם אישית</PresentationFormat>
  <Paragraphs>43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11" baseType="lpstr">
      <vt:lpstr>Fb Tamlil</vt:lpstr>
      <vt:lpstr>Fb TamlilCondensed Medium</vt:lpstr>
      <vt:lpstr>Fb TamlilCondensed Black</vt:lpstr>
      <vt:lpstr>Fb TamlilCondensed</vt:lpstr>
      <vt:lpstr>Fb TamlilCondensed Light</vt:lpstr>
      <vt:lpstr>Arial</vt:lpstr>
      <vt:lpstr>Calibri</vt:lpstr>
      <vt:lpstr>Almoni ML v5 AAA U-Bold</vt:lpstr>
      <vt:lpstr>Calibri Light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11</cp:revision>
  <dcterms:created xsi:type="dcterms:W3CDTF">2023-03-23T10:14:08Z</dcterms:created>
  <dcterms:modified xsi:type="dcterms:W3CDTF">2023-03-23T12:35:27Z</dcterms:modified>
</cp:coreProperties>
</file>