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8" r:id="rId2"/>
    <p:sldId id="261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Tamlil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232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997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873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49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63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47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047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34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786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20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4D90-A553-4F70-B25A-9560DB7D7A29}" type="datetimeFigureOut">
              <a:rPr lang="he-IL" smtClean="0"/>
              <a:t>א'/ניסן/תשפ"ג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86F9-C1EB-4C0B-8E34-E16F5DB562E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07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51DC5879-7C7E-1577-F36A-202851B52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43367"/>
              </p:ext>
            </p:extLst>
          </p:nvPr>
        </p:nvGraphicFramePr>
        <p:xfrm>
          <a:off x="1460234" y="4545011"/>
          <a:ext cx="7616032" cy="24992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4008">
                  <a:extLst>
                    <a:ext uri="{9D8B030D-6E8A-4147-A177-3AD203B41FA5}">
                      <a16:colId xmlns:a16="http://schemas.microsoft.com/office/drawing/2014/main" val="1788888055"/>
                    </a:ext>
                  </a:extLst>
                </a:gridCol>
                <a:gridCol w="1904008">
                  <a:extLst>
                    <a:ext uri="{9D8B030D-6E8A-4147-A177-3AD203B41FA5}">
                      <a16:colId xmlns:a16="http://schemas.microsoft.com/office/drawing/2014/main" val="484355776"/>
                    </a:ext>
                  </a:extLst>
                </a:gridCol>
                <a:gridCol w="1904008">
                  <a:extLst>
                    <a:ext uri="{9D8B030D-6E8A-4147-A177-3AD203B41FA5}">
                      <a16:colId xmlns:a16="http://schemas.microsoft.com/office/drawing/2014/main" val="3644998018"/>
                    </a:ext>
                  </a:extLst>
                </a:gridCol>
                <a:gridCol w="1904008">
                  <a:extLst>
                    <a:ext uri="{9D8B030D-6E8A-4147-A177-3AD203B41FA5}">
                      <a16:colId xmlns:a16="http://schemas.microsoft.com/office/drawing/2014/main" val="1793540273"/>
                    </a:ext>
                  </a:extLst>
                </a:gridCol>
              </a:tblGrid>
              <a:tr h="124962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יום ראשון</a:t>
                      </a:r>
                    </a:p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ד' ניסן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יום שני</a:t>
                      </a:r>
                    </a:p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ה' ניסן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יום שלישי</a:t>
                      </a:r>
                    </a:p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ו' ניסן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יום רביעי</a:t>
                      </a:r>
                    </a:p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ז' ניסן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22153"/>
                  </a:ext>
                </a:extLst>
              </a:tr>
              <a:tr h="1249628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יום חמישי</a:t>
                      </a:r>
                    </a:p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ח' ניסן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יום שישי</a:t>
                      </a:r>
                    </a:p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ט' ניסן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שבת קודש</a:t>
                      </a:r>
                    </a:p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י' ניסן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יום ראשון</a:t>
                      </a:r>
                    </a:p>
                    <a:p>
                      <a:pPr algn="ctr" rtl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Fb Tamlil" panose="02020503050405020304" pitchFamily="18" charset="-79"/>
                          <a:cs typeface="Fb Tamlil" panose="02020503050405020304" pitchFamily="18" charset="-79"/>
                        </a:rPr>
                        <a:t>י"א ניסן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6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88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4CB6CD12-155E-F4D8-9833-92697C79BB62}"/>
              </a:ext>
            </a:extLst>
          </p:cNvPr>
          <p:cNvSpPr txBox="1"/>
          <p:nvPr/>
        </p:nvSpPr>
        <p:spPr>
          <a:xfrm>
            <a:off x="10154186" y="113713"/>
            <a:ext cx="46808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latin typeface="Fb Tamlil" panose="02020503050405020304" pitchFamily="18" charset="-79"/>
                <a:cs typeface="Fb Tamlil" panose="02020503050405020304" pitchFamily="18" charset="-79"/>
              </a:rPr>
              <a:t>ב"ה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994192EF-4841-B534-FC05-3F133BF2F7CD}"/>
              </a:ext>
            </a:extLst>
          </p:cNvPr>
          <p:cNvSpPr txBox="1"/>
          <p:nvPr/>
        </p:nvSpPr>
        <p:spPr>
          <a:xfrm>
            <a:off x="1591356" y="306641"/>
            <a:ext cx="75091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b="1" dirty="0">
                <a:latin typeface="Fb Tamlil" panose="02020503050405020304" pitchFamily="18" charset="-79"/>
                <a:cs typeface="Fb Tamlil" panose="02020503050405020304" pitchFamily="18" charset="-79"/>
              </a:rPr>
              <a:t>לִקְרַאת י"א נִיסָן, יוֹם </a:t>
            </a:r>
            <a:r>
              <a:rPr lang="he-IL" sz="1600" b="1" dirty="0" err="1">
                <a:latin typeface="Fb Tamlil" panose="02020503050405020304" pitchFamily="18" charset="-79"/>
                <a:cs typeface="Fb Tamlil" panose="02020503050405020304" pitchFamily="18" charset="-79"/>
              </a:rPr>
              <a:t>הַהֻלֶּדֶת</a:t>
            </a:r>
            <a:r>
              <a:rPr lang="he-IL" sz="1600" b="1" dirty="0">
                <a:latin typeface="Fb Tamlil" panose="02020503050405020304" pitchFamily="18" charset="-79"/>
                <a:cs typeface="Fb Tamlil" panose="02020503050405020304" pitchFamily="18" charset="-79"/>
              </a:rPr>
              <a:t> שֶׁל הָרַבִּי </a:t>
            </a:r>
            <a:r>
              <a:rPr lang="he-IL" sz="1600" b="1" dirty="0" err="1">
                <a:latin typeface="Fb Tamlil" panose="02020503050405020304" pitchFamily="18" charset="-79"/>
                <a:cs typeface="Fb Tamlil" panose="02020503050405020304" pitchFamily="18" charset="-79"/>
              </a:rPr>
              <a:t>מִלְּיוּבָּאוִיטְש</a:t>
            </a:r>
            <a:r>
              <a:rPr lang="he-IL" sz="1600" b="1" dirty="0">
                <a:latin typeface="Fb Tamlil" panose="02020503050405020304" pitchFamily="18" charset="-79"/>
                <a:cs typeface="Fb Tamlil" panose="02020503050405020304" pitchFamily="18" charset="-79"/>
              </a:rPr>
              <a:t>ׁ,</a:t>
            </a:r>
          </a:p>
          <a:p>
            <a:pPr algn="ctr" rtl="1"/>
            <a:r>
              <a:rPr lang="he-IL" sz="1600" b="1" dirty="0">
                <a:latin typeface="Fb Tamlil" panose="02020503050405020304" pitchFamily="18" charset="-79"/>
                <a:cs typeface="Fb Tamlil" panose="02020503050405020304" pitchFamily="18" charset="-79"/>
              </a:rPr>
              <a:t>כֻּלָּנוּ מִתְאַחֲדִים בְּהוֹסָפָה בְּתוֹרָה, בִּתְפִלָּה וּבְמַעֲשִׂים טוֹבִים, כְּמַתָּנָה לָרַבִּי.</a:t>
            </a: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B266118C-E028-D7DF-1646-522552A97A81}"/>
              </a:ext>
            </a:extLst>
          </p:cNvPr>
          <p:cNvSpPr txBox="1"/>
          <p:nvPr/>
        </p:nvSpPr>
        <p:spPr>
          <a:xfrm>
            <a:off x="807584" y="904184"/>
            <a:ext cx="9076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latin typeface="Fb Tamlil" panose="02020503050405020304" pitchFamily="18" charset="-79"/>
                <a:cs typeface="Fb Tamlil" panose="02020503050405020304" pitchFamily="18" charset="-79"/>
              </a:rPr>
              <a:t>בָּחֲרוּ בְּכָל יוֹם בְּאֵיזֶה מַעֲשֶׂה טוֹב תּוֹסִיפוּ הַיּוֹם, וְהַדְבִּיקוּ אוֹתוֹ בַּמִּשְׁבֶּצֶת הַמַּתְאִימָה בְּדַף הַמַּתָּנָה</a:t>
            </a:r>
          </a:p>
          <a:p>
            <a:pPr algn="ctr" rtl="1"/>
            <a:r>
              <a:rPr lang="he-IL" sz="1600" dirty="0">
                <a:latin typeface="Fb Tamlil" panose="02020503050405020304" pitchFamily="18" charset="-79"/>
                <a:cs typeface="Fb Tamlil" panose="02020503050405020304" pitchFamily="18" charset="-79"/>
              </a:rPr>
              <a:t>(אֶפְשָׁר לְהַדְבִּיק כַּמָּה מַעֲשִׂים טוֹבִים זֶה עַל זֶה). הָבִיאוּ אֶת הַמַּתָּנָה הַמְּלֵאָה </a:t>
            </a:r>
            <a:r>
              <a:rPr lang="he-IL" sz="1600" dirty="0" err="1">
                <a:latin typeface="Fb Tamlil" panose="02020503050405020304" pitchFamily="18" charset="-79"/>
                <a:cs typeface="Fb Tamlil" panose="02020503050405020304" pitchFamily="18" charset="-79"/>
              </a:rPr>
              <a:t>לְהִתְוַעֲדוּת</a:t>
            </a:r>
            <a:r>
              <a:rPr lang="he-IL" sz="1600" dirty="0">
                <a:latin typeface="Fb Tamlil" panose="02020503050405020304" pitchFamily="18" charset="-79"/>
                <a:cs typeface="Fb Tamlil" panose="02020503050405020304" pitchFamily="18" charset="-79"/>
              </a:rPr>
              <a:t> י"א נִיסָן.</a:t>
            </a:r>
          </a:p>
        </p:txBody>
      </p:sp>
      <p:pic>
        <p:nvPicPr>
          <p:cNvPr id="69" name="תמונה 68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70333BCC-CAB5-4AD9-08AF-29EA7E0ACC1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" y="91941"/>
            <a:ext cx="1095167" cy="669156"/>
          </a:xfrm>
          <a:prstGeom prst="rect">
            <a:avLst/>
          </a:prstGeom>
        </p:spPr>
      </p:pic>
      <p:grpSp>
        <p:nvGrpSpPr>
          <p:cNvPr id="74" name="קבוצה 73">
            <a:extLst>
              <a:ext uri="{FF2B5EF4-FFF2-40B4-BE49-F238E27FC236}">
                <a16:creationId xmlns:a16="http://schemas.microsoft.com/office/drawing/2014/main" id="{618DB4DE-181A-36A8-4A9D-C29391C09334}"/>
              </a:ext>
            </a:extLst>
          </p:cNvPr>
          <p:cNvGrpSpPr/>
          <p:nvPr/>
        </p:nvGrpSpPr>
        <p:grpSpPr>
          <a:xfrm>
            <a:off x="194968" y="1693335"/>
            <a:ext cx="10301876" cy="1249200"/>
            <a:chOff x="194969" y="1682449"/>
            <a:chExt cx="10301876" cy="1249200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FCE1220C-84AD-FA23-71A0-254D39054734}"/>
                </a:ext>
              </a:extLst>
            </p:cNvPr>
            <p:cNvSpPr/>
            <p:nvPr/>
          </p:nvSpPr>
          <p:spPr>
            <a:xfrm>
              <a:off x="8592445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אַקְפִּיד עַל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נְטִילַת יָדַיִם בַּבֹּקֶר לְיַד הַמִּטָּה</a:t>
              </a:r>
            </a:p>
          </p:txBody>
        </p:sp>
        <p:sp>
          <p:nvSpPr>
            <p:cNvPr id="70" name="מלבן 69">
              <a:extLst>
                <a:ext uri="{FF2B5EF4-FFF2-40B4-BE49-F238E27FC236}">
                  <a16:creationId xmlns:a16="http://schemas.microsoft.com/office/drawing/2014/main" id="{22672999-EE9F-C46C-A13D-AC9D4F5EE5DF}"/>
                </a:ext>
              </a:extLst>
            </p:cNvPr>
            <p:cNvSpPr/>
            <p:nvPr/>
          </p:nvSpPr>
          <p:spPr>
            <a:xfrm>
              <a:off x="6493076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אַקְפִּיד עַל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נְטִילַת יָדַיִם בַּבֹּקֶר לְיַד הַמִּטָּה</a:t>
              </a:r>
            </a:p>
          </p:txBody>
        </p:sp>
        <p:sp>
          <p:nvSpPr>
            <p:cNvPr id="71" name="מלבן 70">
              <a:extLst>
                <a:ext uri="{FF2B5EF4-FFF2-40B4-BE49-F238E27FC236}">
                  <a16:creationId xmlns:a16="http://schemas.microsoft.com/office/drawing/2014/main" id="{528D2911-BBF0-2E54-76F9-F578E9F16505}"/>
                </a:ext>
              </a:extLst>
            </p:cNvPr>
            <p:cNvSpPr/>
            <p:nvPr/>
          </p:nvSpPr>
          <p:spPr>
            <a:xfrm>
              <a:off x="4393707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אוֹסִיף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בִּנְתִינַת צְדָקָה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לִפְנֵי הַתְּפִלָּה</a:t>
              </a:r>
            </a:p>
          </p:txBody>
        </p:sp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57515563-5EFA-B4B8-048A-F169CF5AB3D1}"/>
                </a:ext>
              </a:extLst>
            </p:cNvPr>
            <p:cNvSpPr/>
            <p:nvPr/>
          </p:nvSpPr>
          <p:spPr>
            <a:xfrm>
              <a:off x="2294338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אוֹסִיף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בִּנְתִינַת צְדָקָה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לִפְנֵי הַתְּפִלָּה</a:t>
              </a:r>
            </a:p>
          </p:txBody>
        </p:sp>
        <p:sp>
          <p:nvSpPr>
            <p:cNvPr id="73" name="מלבן 72">
              <a:extLst>
                <a:ext uri="{FF2B5EF4-FFF2-40B4-BE49-F238E27FC236}">
                  <a16:creationId xmlns:a16="http://schemas.microsoft.com/office/drawing/2014/main" id="{34C5338E-0B7F-A911-0C04-FFDFB5B22C71}"/>
                </a:ext>
              </a:extLst>
            </p:cNvPr>
            <p:cNvSpPr/>
            <p:nvPr/>
          </p:nvSpPr>
          <p:spPr>
            <a:xfrm>
              <a:off x="194969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אַקְפִּיד עַל תְּפִלָּה מִתּוֹךְ הַסִּדּוּר</a:t>
              </a:r>
            </a:p>
          </p:txBody>
        </p:sp>
      </p:grpSp>
      <p:grpSp>
        <p:nvGrpSpPr>
          <p:cNvPr id="75" name="קבוצה 74">
            <a:extLst>
              <a:ext uri="{FF2B5EF4-FFF2-40B4-BE49-F238E27FC236}">
                <a16:creationId xmlns:a16="http://schemas.microsoft.com/office/drawing/2014/main" id="{AB850F4E-48B3-EEDC-D61C-E774292E9BE1}"/>
              </a:ext>
            </a:extLst>
          </p:cNvPr>
          <p:cNvGrpSpPr/>
          <p:nvPr/>
        </p:nvGrpSpPr>
        <p:grpSpPr>
          <a:xfrm>
            <a:off x="194968" y="3147980"/>
            <a:ext cx="10301876" cy="1249200"/>
            <a:chOff x="194969" y="1682449"/>
            <a:chExt cx="10301876" cy="1249200"/>
          </a:xfrm>
        </p:grpSpPr>
        <p:sp>
          <p:nvSpPr>
            <p:cNvPr id="76" name="מלבן 75">
              <a:extLst>
                <a:ext uri="{FF2B5EF4-FFF2-40B4-BE49-F238E27FC236}">
                  <a16:creationId xmlns:a16="http://schemas.microsoft.com/office/drawing/2014/main" id="{66EDCF61-62C0-62BB-0F4C-13FE6341D8C5}"/>
                </a:ext>
              </a:extLst>
            </p:cNvPr>
            <p:cNvSpPr/>
            <p:nvPr/>
          </p:nvSpPr>
          <p:spPr>
            <a:xfrm>
              <a:off x="8592445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אַקְפִּיד עַל תְּפִלָּה מִתּוֹךְ הַסִּדּוּר</a:t>
              </a:r>
            </a:p>
          </p:txBody>
        </p:sp>
        <p:sp>
          <p:nvSpPr>
            <p:cNvPr id="77" name="מלבן 76">
              <a:extLst>
                <a:ext uri="{FF2B5EF4-FFF2-40B4-BE49-F238E27FC236}">
                  <a16:creationId xmlns:a16="http://schemas.microsoft.com/office/drawing/2014/main" id="{585BE0B2-72A1-9ED3-D452-F12B77D6F454}"/>
                </a:ext>
              </a:extLst>
            </p:cNvPr>
            <p:cNvSpPr/>
            <p:nvPr/>
          </p:nvSpPr>
          <p:spPr>
            <a:xfrm>
              <a:off x="6493076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אֶשְׁתַּדֵּל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לְהִתְרַכֵּז </a:t>
              </a:r>
              <a:r>
                <a:rPr lang="he-IL" sz="1500" dirty="0" err="1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בִּמְיֻחָד</a:t>
              </a:r>
              <a:endParaRPr lang="he-IL" sz="1500" dirty="0">
                <a:solidFill>
                  <a:schemeClr val="tx1"/>
                </a:solidFill>
                <a:latin typeface="Fb Tamlil" panose="02020503050405020304" pitchFamily="18" charset="-79"/>
                <a:cs typeface="Fb Tamlil" panose="02020503050405020304" pitchFamily="18" charset="-79"/>
              </a:endParaRP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בְּקֶטַע אֶחָד בַּתְּפִלָּה</a:t>
              </a:r>
            </a:p>
          </p:txBody>
        </p:sp>
        <p:sp>
          <p:nvSpPr>
            <p:cNvPr id="78" name="מלבן 77">
              <a:extLst>
                <a:ext uri="{FF2B5EF4-FFF2-40B4-BE49-F238E27FC236}">
                  <a16:creationId xmlns:a16="http://schemas.microsoft.com/office/drawing/2014/main" id="{7C729CE3-3DD3-B30C-4C43-016E1ED8491F}"/>
                </a:ext>
              </a:extLst>
            </p:cNvPr>
            <p:cNvSpPr/>
            <p:nvPr/>
          </p:nvSpPr>
          <p:spPr>
            <a:xfrm>
              <a:off x="4393707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אֶשְׁתַּדֵּל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לְהִתְרַכֵּז </a:t>
              </a:r>
              <a:r>
                <a:rPr lang="he-IL" sz="1500" dirty="0" err="1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בִּמְיֻחָד</a:t>
              </a:r>
              <a:endParaRPr lang="he-IL" sz="1500" dirty="0">
                <a:solidFill>
                  <a:schemeClr val="tx1"/>
                </a:solidFill>
                <a:latin typeface="Fb Tamlil" panose="02020503050405020304" pitchFamily="18" charset="-79"/>
                <a:cs typeface="Fb Tamlil" panose="02020503050405020304" pitchFamily="18" charset="-79"/>
              </a:endParaRP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בְּקֶטַע אֶחָד בַּתְּפִלָּה</a:t>
              </a:r>
            </a:p>
          </p:txBody>
        </p:sp>
        <p:sp>
          <p:nvSpPr>
            <p:cNvPr id="79" name="מלבן 78">
              <a:extLst>
                <a:ext uri="{FF2B5EF4-FFF2-40B4-BE49-F238E27FC236}">
                  <a16:creationId xmlns:a16="http://schemas.microsoft.com/office/drawing/2014/main" id="{D4E6F989-FEB6-DA61-648F-CE9EA9DD3CE7}"/>
                </a:ext>
              </a:extLst>
            </p:cNvPr>
            <p:cNvSpPr/>
            <p:nvPr/>
          </p:nvSpPr>
          <p:spPr>
            <a:xfrm>
              <a:off x="2294338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אוֹסִיף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בְּעֶזְרָה בַּבַּיִת</a:t>
              </a:r>
            </a:p>
          </p:txBody>
        </p:sp>
        <p:sp>
          <p:nvSpPr>
            <p:cNvPr id="80" name="מלבן 79">
              <a:extLst>
                <a:ext uri="{FF2B5EF4-FFF2-40B4-BE49-F238E27FC236}">
                  <a16:creationId xmlns:a16="http://schemas.microsoft.com/office/drawing/2014/main" id="{C96AECF6-1CAB-6CD9-8980-21E744C8C44F}"/>
                </a:ext>
              </a:extLst>
            </p:cNvPr>
            <p:cNvSpPr/>
            <p:nvPr/>
          </p:nvSpPr>
          <p:spPr>
            <a:xfrm>
              <a:off x="194969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אוֹסִיף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בְּעֶזְרָה בַּבַּיִת</a:t>
              </a:r>
            </a:p>
          </p:txBody>
        </p:sp>
      </p:grpSp>
      <p:grpSp>
        <p:nvGrpSpPr>
          <p:cNvPr id="81" name="קבוצה 80">
            <a:extLst>
              <a:ext uri="{FF2B5EF4-FFF2-40B4-BE49-F238E27FC236}">
                <a16:creationId xmlns:a16="http://schemas.microsoft.com/office/drawing/2014/main" id="{E1BE2E25-07DB-932F-00E0-EAE1D29B28F4}"/>
              </a:ext>
            </a:extLst>
          </p:cNvPr>
          <p:cNvGrpSpPr/>
          <p:nvPr/>
        </p:nvGrpSpPr>
        <p:grpSpPr>
          <a:xfrm>
            <a:off x="194968" y="4602625"/>
            <a:ext cx="10301876" cy="1249200"/>
            <a:chOff x="194969" y="1682449"/>
            <a:chExt cx="10301876" cy="1249200"/>
          </a:xfrm>
        </p:grpSpPr>
        <p:sp>
          <p:nvSpPr>
            <p:cNvPr id="82" name="מלבן 81">
              <a:extLst>
                <a:ext uri="{FF2B5EF4-FFF2-40B4-BE49-F238E27FC236}">
                  <a16:creationId xmlns:a16="http://schemas.microsoft.com/office/drawing/2014/main" id="{274F8DFF-D930-1162-E274-E6D08B6F4683}"/>
                </a:ext>
              </a:extLst>
            </p:cNvPr>
            <p:cNvSpPr/>
            <p:nvPr/>
          </p:nvSpPr>
          <p:spPr>
            <a:xfrm>
              <a:off x="8592445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אֹמַר אֶת שִׁעוּר הַתְּהִלִּים הַיּוֹמִי</a:t>
              </a:r>
            </a:p>
          </p:txBody>
        </p:sp>
        <p:sp>
          <p:nvSpPr>
            <p:cNvPr id="83" name="מלבן 82">
              <a:extLst>
                <a:ext uri="{FF2B5EF4-FFF2-40B4-BE49-F238E27FC236}">
                  <a16:creationId xmlns:a16="http://schemas.microsoft.com/office/drawing/2014/main" id="{D315785C-D760-CE92-BE5D-C24DCB4F4A99}"/>
                </a:ext>
              </a:extLst>
            </p:cNvPr>
            <p:cNvSpPr/>
            <p:nvPr/>
          </p:nvSpPr>
          <p:spPr>
            <a:xfrm>
              <a:off x="6493076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אֹמַר אֶת שִׁעוּר הַתְּהִלִּים הַיּוֹמִי</a:t>
              </a:r>
            </a:p>
          </p:txBody>
        </p:sp>
        <p:sp>
          <p:nvSpPr>
            <p:cNvPr id="84" name="מלבן 83">
              <a:extLst>
                <a:ext uri="{FF2B5EF4-FFF2-40B4-BE49-F238E27FC236}">
                  <a16:creationId xmlns:a16="http://schemas.microsoft.com/office/drawing/2014/main" id="{DFED702A-CBD1-02E8-661E-6FA5A41F7D12}"/>
                </a:ext>
              </a:extLst>
            </p:cNvPr>
            <p:cNvSpPr/>
            <p:nvPr/>
          </p:nvSpPr>
          <p:spPr>
            <a:xfrm>
              <a:off x="4393707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אֲשַׁנֵּן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שְׁתֵּי שׁוּרוֹת תַּנְיָא בְּעַל פֶּה</a:t>
              </a:r>
            </a:p>
          </p:txBody>
        </p:sp>
        <p:sp>
          <p:nvSpPr>
            <p:cNvPr id="85" name="מלבן 84">
              <a:extLst>
                <a:ext uri="{FF2B5EF4-FFF2-40B4-BE49-F238E27FC236}">
                  <a16:creationId xmlns:a16="http://schemas.microsoft.com/office/drawing/2014/main" id="{871A2A40-DD52-7732-4558-8C42E3F8F367}"/>
                </a:ext>
              </a:extLst>
            </p:cNvPr>
            <p:cNvSpPr/>
            <p:nvPr/>
          </p:nvSpPr>
          <p:spPr>
            <a:xfrm>
              <a:off x="2294338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אֲשַׁנֵּן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שְׁתֵּי שׁוּרוֹת תַּנְיָא בְּעַל פֶּה</a:t>
              </a:r>
            </a:p>
          </p:txBody>
        </p:sp>
        <p:sp>
          <p:nvSpPr>
            <p:cNvPr id="86" name="מלבן 85">
              <a:extLst>
                <a:ext uri="{FF2B5EF4-FFF2-40B4-BE49-F238E27FC236}">
                  <a16:creationId xmlns:a16="http://schemas.microsoft.com/office/drawing/2014/main" id="{76CC4FE7-9577-92A6-F0CC-FA3D63B713C2}"/>
                </a:ext>
              </a:extLst>
            </p:cNvPr>
            <p:cNvSpPr/>
            <p:nvPr/>
          </p:nvSpPr>
          <p:spPr>
            <a:xfrm>
              <a:off x="194969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אֲשַׁנֵּן מִשְׁנָה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בְּעַל פֶּה</a:t>
              </a:r>
            </a:p>
          </p:txBody>
        </p:sp>
      </p:grpSp>
      <p:grpSp>
        <p:nvGrpSpPr>
          <p:cNvPr id="87" name="קבוצה 86">
            <a:extLst>
              <a:ext uri="{FF2B5EF4-FFF2-40B4-BE49-F238E27FC236}">
                <a16:creationId xmlns:a16="http://schemas.microsoft.com/office/drawing/2014/main" id="{6C960E6E-7932-28FD-04B8-975D55E6E47B}"/>
              </a:ext>
            </a:extLst>
          </p:cNvPr>
          <p:cNvGrpSpPr/>
          <p:nvPr/>
        </p:nvGrpSpPr>
        <p:grpSpPr>
          <a:xfrm>
            <a:off x="194968" y="6057269"/>
            <a:ext cx="10301876" cy="1249200"/>
            <a:chOff x="194969" y="1682449"/>
            <a:chExt cx="10301876" cy="1249200"/>
          </a:xfrm>
        </p:grpSpPr>
        <p:sp>
          <p:nvSpPr>
            <p:cNvPr id="88" name="מלבן 87">
              <a:extLst>
                <a:ext uri="{FF2B5EF4-FFF2-40B4-BE49-F238E27FC236}">
                  <a16:creationId xmlns:a16="http://schemas.microsoft.com/office/drawing/2014/main" id="{80E53611-9E1E-17E9-1AEB-B80D47E31A5B}"/>
                </a:ext>
              </a:extLst>
            </p:cNvPr>
            <p:cNvSpPr/>
            <p:nvPr/>
          </p:nvSpPr>
          <p:spPr>
            <a:xfrm>
              <a:off x="8592445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אֲשַׁנֵּן מִשְׁנָה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בְּעַל פֶּה</a:t>
              </a:r>
            </a:p>
          </p:txBody>
        </p:sp>
        <p:sp>
          <p:nvSpPr>
            <p:cNvPr id="89" name="מלבן 88">
              <a:extLst>
                <a:ext uri="{FF2B5EF4-FFF2-40B4-BE49-F238E27FC236}">
                  <a16:creationId xmlns:a16="http://schemas.microsoft.com/office/drawing/2014/main" id="{BD1CE0C2-7C60-58DE-1B95-B28A36244A8E}"/>
                </a:ext>
              </a:extLst>
            </p:cNvPr>
            <p:cNvSpPr/>
            <p:nvPr/>
          </p:nvSpPr>
          <p:spPr>
            <a:xfrm>
              <a:off x="6493076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אֶלְמַד אֶת</a:t>
              </a:r>
            </a:p>
            <a:p>
              <a:pPr algn="ctr" rtl="1"/>
              <a:r>
                <a:rPr lang="he-IL" sz="1500" dirty="0" err="1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הַשִּׁעוּר</a:t>
              </a:r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 הַיּוֹמִי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בְּסֵפֶר הַמִּצְווֹת</a:t>
              </a:r>
            </a:p>
          </p:txBody>
        </p:sp>
        <p:sp>
          <p:nvSpPr>
            <p:cNvPr id="90" name="מלבן 89">
              <a:extLst>
                <a:ext uri="{FF2B5EF4-FFF2-40B4-BE49-F238E27FC236}">
                  <a16:creationId xmlns:a16="http://schemas.microsoft.com/office/drawing/2014/main" id="{A6612AD1-FFAB-64BB-9E6E-BA0F94551C8D}"/>
                </a:ext>
              </a:extLst>
            </p:cNvPr>
            <p:cNvSpPr/>
            <p:nvPr/>
          </p:nvSpPr>
          <p:spPr>
            <a:xfrm>
              <a:off x="4393707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אֶלְמַד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הִלְכוֹת פֶּסַח </a:t>
              </a:r>
            </a:p>
            <a:p>
              <a:pPr algn="ctr" rtl="1"/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כַּהֲכָנָה לַחַג</a:t>
              </a:r>
            </a:p>
          </p:txBody>
        </p:sp>
        <p:sp>
          <p:nvSpPr>
            <p:cNvPr id="91" name="מלבן 90">
              <a:extLst>
                <a:ext uri="{FF2B5EF4-FFF2-40B4-BE49-F238E27FC236}">
                  <a16:creationId xmlns:a16="http://schemas.microsoft.com/office/drawing/2014/main" id="{30F5AD67-F1BD-873B-2F84-A7D53AC4637F}"/>
                </a:ext>
              </a:extLst>
            </p:cNvPr>
            <p:cNvSpPr/>
            <p:nvPr/>
          </p:nvSpPr>
          <p:spPr>
            <a:xfrm>
              <a:off x="2294338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ts val="2300"/>
                </a:lnSpc>
              </a:pPr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_________________</a:t>
              </a:r>
            </a:p>
            <a:p>
              <a:pPr algn="ctr" rtl="1">
                <a:lnSpc>
                  <a:spcPts val="2300"/>
                </a:lnSpc>
              </a:pPr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_________________</a:t>
              </a:r>
            </a:p>
            <a:p>
              <a:pPr algn="ctr" rtl="1">
                <a:lnSpc>
                  <a:spcPts val="2300"/>
                </a:lnSpc>
              </a:pPr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_________________</a:t>
              </a:r>
            </a:p>
          </p:txBody>
        </p:sp>
        <p:sp>
          <p:nvSpPr>
            <p:cNvPr id="92" name="מלבן 91">
              <a:extLst>
                <a:ext uri="{FF2B5EF4-FFF2-40B4-BE49-F238E27FC236}">
                  <a16:creationId xmlns:a16="http://schemas.microsoft.com/office/drawing/2014/main" id="{AB409CAB-9581-8693-C635-F05A18D8BF1B}"/>
                </a:ext>
              </a:extLst>
            </p:cNvPr>
            <p:cNvSpPr/>
            <p:nvPr/>
          </p:nvSpPr>
          <p:spPr>
            <a:xfrm>
              <a:off x="194969" y="1682449"/>
              <a:ext cx="1904400" cy="12492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lnSpc>
                  <a:spcPts val="2300"/>
                </a:lnSpc>
              </a:pPr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_________________</a:t>
              </a:r>
            </a:p>
            <a:p>
              <a:pPr algn="ctr" rtl="1">
                <a:lnSpc>
                  <a:spcPts val="2300"/>
                </a:lnSpc>
              </a:pPr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_________________</a:t>
              </a:r>
            </a:p>
            <a:p>
              <a:pPr algn="ctr" rtl="1">
                <a:lnSpc>
                  <a:spcPts val="2300"/>
                </a:lnSpc>
              </a:pPr>
              <a:r>
                <a:rPr lang="he-IL" sz="1500" dirty="0">
                  <a:solidFill>
                    <a:schemeClr val="tx1"/>
                  </a:solidFill>
                  <a:latin typeface="Fb Tamlil" panose="02020503050405020304" pitchFamily="18" charset="-79"/>
                  <a:cs typeface="Fb Tamlil" panose="02020503050405020304" pitchFamily="18" charset="-79"/>
                </a:rPr>
                <a:t>_________________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46593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164</TotalTime>
  <Words>194</Words>
  <Application>Microsoft Office PowerPoint</Application>
  <PresentationFormat>מותאם אישית</PresentationFormat>
  <Paragraphs>65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Fb Tamlil</vt:lpstr>
      <vt:lpstr>Arial</vt:lpstr>
      <vt:lpstr>Calibri</vt:lpstr>
      <vt:lpstr>Calibri Light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11</cp:revision>
  <dcterms:created xsi:type="dcterms:W3CDTF">2023-03-23T08:17:24Z</dcterms:created>
  <dcterms:modified xsi:type="dcterms:W3CDTF">2023-03-23T12:37:25Z</dcterms:modified>
</cp:coreProperties>
</file>