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56" r:id="rId2"/>
    <p:sldId id="257" r:id="rId3"/>
  </p:sldIdLst>
  <p:sldSz cx="7559675" cy="10691813"/>
  <p:notesSz cx="6858000" cy="9144000"/>
  <p:embeddedFontLst>
    <p:embeddedFont>
      <p:font typeface="Anomalia ML v2 AAA" panose="00000500000000000000" pitchFamily="50" charset="-79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5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ב'/סיון/תשפ"ג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741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ב'/סיון/תשפ"ג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17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ב'/סיון/תשפ"ג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552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ב'/סיון/תשפ"ג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207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ב'/סיון/תשפ"ג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373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ב'/סיון/תשפ"ג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719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ב'/סיון/תשפ"ג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721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ב'/סיון/תשפ"ג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138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ב'/סיון/תשפ"ג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338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ב'/סיון/תשפ"ג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64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ב'/סיון/תשפ"ג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908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F49CA-7718-4B1F-B4DB-26F21AC5CEFB}" type="datetimeFigureOut">
              <a:rPr lang="he-IL" smtClean="0"/>
              <a:t>ב'/סיון/תשפ"ג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758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חייה, פוסטר, ספר&#10;&#10;התיאור נוצר באופן אוטומטי">
            <a:extLst>
              <a:ext uri="{FF2B5EF4-FFF2-40B4-BE49-F238E27FC236}">
                <a16:creationId xmlns:a16="http://schemas.microsoft.com/office/drawing/2014/main" id="{B25D8F8C-88BA-2C5E-2E44-A2C835BA1D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22860"/>
            <a:ext cx="7559055" cy="5327915"/>
          </a:xfrm>
          <a:prstGeom prst="rect">
            <a:avLst/>
          </a:prstGeom>
        </p:spPr>
      </p:pic>
      <p:pic>
        <p:nvPicPr>
          <p:cNvPr id="4" name="תמונה 3" descr="תמונה שמכילה טקסט, חייה, פוסטר, ספר&#10;&#10;התיאור נוצר באופן אוטומטי">
            <a:extLst>
              <a:ext uri="{FF2B5EF4-FFF2-40B4-BE49-F238E27FC236}">
                <a16:creationId xmlns:a16="http://schemas.microsoft.com/office/drawing/2014/main" id="{4C548131-766F-4E22-8E4A-465C93F43A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5356278"/>
            <a:ext cx="7559055" cy="5327915"/>
          </a:xfrm>
          <a:prstGeom prst="rect">
            <a:avLst/>
          </a:prstGeom>
        </p:spPr>
      </p:pic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A3F58FC6-A485-1878-5F50-025B9BF747D1}"/>
              </a:ext>
            </a:extLst>
          </p:cNvPr>
          <p:cNvGrpSpPr/>
          <p:nvPr/>
        </p:nvGrpSpPr>
        <p:grpSpPr>
          <a:xfrm>
            <a:off x="163789" y="2742515"/>
            <a:ext cx="7065941" cy="1184176"/>
            <a:chOff x="163789" y="2742515"/>
            <a:chExt cx="7065941" cy="1184176"/>
          </a:xfrm>
        </p:grpSpPr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36182AE4-FE0D-39FC-E5D9-2984A3073E17}"/>
                </a:ext>
              </a:extLst>
            </p:cNvPr>
            <p:cNvGrpSpPr/>
            <p:nvPr/>
          </p:nvGrpSpPr>
          <p:grpSpPr>
            <a:xfrm>
              <a:off x="4967317" y="2742515"/>
              <a:ext cx="2262413" cy="553998"/>
              <a:chOff x="5059679" y="2833955"/>
              <a:chExt cx="2262413" cy="553998"/>
            </a:xfrm>
          </p:grpSpPr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755A7C95-F639-F6E1-8A96-5920ADFD49DD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הִדְלַקְתִּי נֵרוֹת חַג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וְנֵרוֹת שַׁבָּת</a:t>
                </a:r>
              </a:p>
            </p:txBody>
          </p:sp>
          <p:pic>
            <p:nvPicPr>
              <p:cNvPr id="10" name="תמונה 9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CC91C922-2ABA-6D51-124D-C78082005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D4C6FB23-AC4B-CD15-0892-F61DCD9909AB}"/>
                </a:ext>
              </a:extLst>
            </p:cNvPr>
            <p:cNvGrpSpPr/>
            <p:nvPr/>
          </p:nvGrpSpPr>
          <p:grpSpPr>
            <a:xfrm>
              <a:off x="2565553" y="2742515"/>
              <a:ext cx="2262413" cy="553998"/>
              <a:chOff x="5059679" y="2833955"/>
              <a:chExt cx="2262413" cy="553998"/>
            </a:xfrm>
          </p:grpSpPr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56D7E232-1EE2-6BE3-9F9C-6BF51E4D1940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הִתְפַּלַּלְתִּי יָפֶה אַתְּ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תְּפִלּוֹת הַחַג וְהַשַּׁבָּת</a:t>
                </a:r>
              </a:p>
            </p:txBody>
          </p:sp>
          <p:pic>
            <p:nvPicPr>
              <p:cNvPr id="14" name="תמונה 13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E6FCF63D-DCEB-D5BC-CE72-DE07D48B4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066E8FFF-43D7-E223-A7E8-96ED9EBA1771}"/>
                </a:ext>
              </a:extLst>
            </p:cNvPr>
            <p:cNvGrpSpPr/>
            <p:nvPr/>
          </p:nvGrpSpPr>
          <p:grpSpPr>
            <a:xfrm>
              <a:off x="163789" y="2742515"/>
              <a:ext cx="2262413" cy="553998"/>
              <a:chOff x="5059679" y="2833955"/>
              <a:chExt cx="2262413" cy="553998"/>
            </a:xfrm>
          </p:grpSpPr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D6940777-490E-55F9-3453-D5E4DF0FCC0C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הִתְנַהַגְתִּי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בְּאַהֲבַת יִשְׂרָאֵל</a:t>
                </a:r>
              </a:p>
            </p:txBody>
          </p:sp>
          <p:pic>
            <p:nvPicPr>
              <p:cNvPr id="17" name="תמונה 16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1A43F304-2ABA-836E-33B7-96ABAD853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18" name="קבוצה 17">
              <a:extLst>
                <a:ext uri="{FF2B5EF4-FFF2-40B4-BE49-F238E27FC236}">
                  <a16:creationId xmlns:a16="http://schemas.microsoft.com/office/drawing/2014/main" id="{C9004690-92E8-9BBA-8D6C-73EAA8F48DBE}"/>
                </a:ext>
              </a:extLst>
            </p:cNvPr>
            <p:cNvGrpSpPr/>
            <p:nvPr/>
          </p:nvGrpSpPr>
          <p:grpSpPr>
            <a:xfrm>
              <a:off x="4967317" y="3372693"/>
              <a:ext cx="2262413" cy="553998"/>
              <a:chOff x="5059679" y="2833955"/>
              <a:chExt cx="2262413" cy="553998"/>
            </a:xfrm>
          </p:grpSpPr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17602636-8EC9-328A-D36D-A62A8B8082FB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אָמַרְתִּי דְּבַר תּוֹרָה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בְּשֻׁלְחַן הַחַג</a:t>
                </a:r>
              </a:p>
            </p:txBody>
          </p:sp>
          <p:pic>
            <p:nvPicPr>
              <p:cNvPr id="20" name="תמונה 19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636AD287-4195-1894-4EFA-4594503EA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68F04176-C722-84CA-C61C-2ABDA597EEC3}"/>
                </a:ext>
              </a:extLst>
            </p:cNvPr>
            <p:cNvGrpSpPr/>
            <p:nvPr/>
          </p:nvGrpSpPr>
          <p:grpSpPr>
            <a:xfrm>
              <a:off x="2565553" y="3372693"/>
              <a:ext cx="2262413" cy="553998"/>
              <a:chOff x="5059679" y="2833955"/>
              <a:chExt cx="2262413" cy="553998"/>
            </a:xfrm>
          </p:grpSpPr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909A060-FA96-32A7-6A10-EE4EB0542380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עָרַכְתִּי כִּנּוּס הַקְהֵל לָאַחִים/חֲבֵרוֹת</a:t>
                </a:r>
              </a:p>
            </p:txBody>
          </p:sp>
          <p:pic>
            <p:nvPicPr>
              <p:cNvPr id="23" name="תמונה 22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CBF541E6-AF09-2F06-FA6B-13BC6AAB6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24" name="קבוצה 23">
              <a:extLst>
                <a:ext uri="{FF2B5EF4-FFF2-40B4-BE49-F238E27FC236}">
                  <a16:creationId xmlns:a16="http://schemas.microsoft.com/office/drawing/2014/main" id="{48A31489-9782-D75A-5F37-5680A1063EB3}"/>
                </a:ext>
              </a:extLst>
            </p:cNvPr>
            <p:cNvGrpSpPr/>
            <p:nvPr/>
          </p:nvGrpSpPr>
          <p:grpSpPr>
            <a:xfrm>
              <a:off x="163789" y="3372693"/>
              <a:ext cx="2262413" cy="553998"/>
              <a:chOff x="5059679" y="2833955"/>
              <a:chExt cx="2262413" cy="553998"/>
            </a:xfrm>
          </p:grpSpPr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868B7B9D-EF62-3F5B-E76D-D3886EDB0836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עָזַרְתִּי בַּבַּיִת בְּשִׂמְחָה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בְּמַהֲלַךְ הַחַג</a:t>
                </a:r>
              </a:p>
            </p:txBody>
          </p:sp>
          <p:pic>
            <p:nvPicPr>
              <p:cNvPr id="26" name="תמונה 25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7D0917BC-7341-5D8E-D5DA-58CE0C79F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2" name="קבוצה 31">
              <a:extLst>
                <a:ext uri="{FF2B5EF4-FFF2-40B4-BE49-F238E27FC236}">
                  <a16:creationId xmlns:a16="http://schemas.microsoft.com/office/drawing/2014/main" id="{9978CCE8-6F16-CECD-8EE7-A8646AA4716B}"/>
                </a:ext>
              </a:extLst>
            </p:cNvPr>
            <p:cNvGrpSpPr/>
            <p:nvPr/>
          </p:nvGrpSpPr>
          <p:grpSpPr>
            <a:xfrm>
              <a:off x="359837" y="2767091"/>
              <a:ext cx="6840000" cy="1152000"/>
              <a:chOff x="359837" y="2767091"/>
              <a:chExt cx="6840000" cy="1152000"/>
            </a:xfrm>
          </p:grpSpPr>
          <p:cxnSp>
            <p:nvCxnSpPr>
              <p:cNvPr id="28" name="מחבר ישר 27">
                <a:extLst>
                  <a:ext uri="{FF2B5EF4-FFF2-40B4-BE49-F238E27FC236}">
                    <a16:creationId xmlns:a16="http://schemas.microsoft.com/office/drawing/2014/main" id="{6B39CA25-9C64-C236-9E7F-BC4BE072FC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2275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מחבר ישר 28">
                <a:extLst>
                  <a:ext uri="{FF2B5EF4-FFF2-40B4-BE49-F238E27FC236}">
                    <a16:creationId xmlns:a16="http://schemas.microsoft.com/office/drawing/2014/main" id="{07953789-FDB7-8CD4-DCDD-ACD05D724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9293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מחבר ישר 29">
                <a:extLst>
                  <a:ext uri="{FF2B5EF4-FFF2-40B4-BE49-F238E27FC236}">
                    <a16:creationId xmlns:a16="http://schemas.microsoft.com/office/drawing/2014/main" id="{E67B0F21-7373-CC72-FED4-AD5D5D68C3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837" y="3317294"/>
                <a:ext cx="6840000" cy="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55D8611C-D50F-AD70-B6B8-0C9F56FB866E}"/>
              </a:ext>
            </a:extLst>
          </p:cNvPr>
          <p:cNvGrpSpPr/>
          <p:nvPr/>
        </p:nvGrpSpPr>
        <p:grpSpPr>
          <a:xfrm>
            <a:off x="163789" y="8076991"/>
            <a:ext cx="7065941" cy="1184176"/>
            <a:chOff x="163789" y="2742515"/>
            <a:chExt cx="7065941" cy="1184176"/>
          </a:xfrm>
        </p:grpSpPr>
        <p:grpSp>
          <p:nvGrpSpPr>
            <p:cNvPr id="35" name="קבוצה 34">
              <a:extLst>
                <a:ext uri="{FF2B5EF4-FFF2-40B4-BE49-F238E27FC236}">
                  <a16:creationId xmlns:a16="http://schemas.microsoft.com/office/drawing/2014/main" id="{5484F745-BD04-D6B0-A87F-0E0E35F9241E}"/>
                </a:ext>
              </a:extLst>
            </p:cNvPr>
            <p:cNvGrpSpPr/>
            <p:nvPr/>
          </p:nvGrpSpPr>
          <p:grpSpPr>
            <a:xfrm>
              <a:off x="4967317" y="2742515"/>
              <a:ext cx="2262413" cy="553998"/>
              <a:chOff x="5059679" y="2833955"/>
              <a:chExt cx="2262413" cy="553998"/>
            </a:xfrm>
          </p:grpSpPr>
          <p:sp>
            <p:nvSpPr>
              <p:cNvPr id="55" name="תיבת טקסט 54">
                <a:extLst>
                  <a:ext uri="{FF2B5EF4-FFF2-40B4-BE49-F238E27FC236}">
                    <a16:creationId xmlns:a16="http://schemas.microsoft.com/office/drawing/2014/main" id="{D0E26D67-309F-E754-D1FD-61AE05C0EDCE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הִדְלַקְתִּי נֵרוֹת חַג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וְנֵרוֹת שַׁבָּת</a:t>
                </a:r>
              </a:p>
            </p:txBody>
          </p:sp>
          <p:pic>
            <p:nvPicPr>
              <p:cNvPr id="56" name="תמונה 55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AB94FDCF-8B76-3269-1B2B-EB0331F8B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E6466F-D58A-7FC3-0763-05179EDC859E}"/>
                </a:ext>
              </a:extLst>
            </p:cNvPr>
            <p:cNvGrpSpPr/>
            <p:nvPr/>
          </p:nvGrpSpPr>
          <p:grpSpPr>
            <a:xfrm>
              <a:off x="2565553" y="2742515"/>
              <a:ext cx="2262413" cy="553998"/>
              <a:chOff x="5059679" y="2833955"/>
              <a:chExt cx="2262413" cy="553998"/>
            </a:xfrm>
          </p:grpSpPr>
          <p:sp>
            <p:nvSpPr>
              <p:cNvPr id="53" name="תיבת טקסט 52">
                <a:extLst>
                  <a:ext uri="{FF2B5EF4-FFF2-40B4-BE49-F238E27FC236}">
                    <a16:creationId xmlns:a16="http://schemas.microsoft.com/office/drawing/2014/main" id="{9F41ECBF-CAEB-3E21-A263-A48FAFE87EA1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הִתְפַּלַּלְתִּי יָפֶה אַתְּ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תְּפִלּוֹת הַחַג וְהַשַּׁבָּת</a:t>
                </a:r>
              </a:p>
            </p:txBody>
          </p:sp>
          <p:pic>
            <p:nvPicPr>
              <p:cNvPr id="54" name="תמונה 53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A1317263-D708-76A4-3F21-8488BE4AC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7" name="קבוצה 36">
              <a:extLst>
                <a:ext uri="{FF2B5EF4-FFF2-40B4-BE49-F238E27FC236}">
                  <a16:creationId xmlns:a16="http://schemas.microsoft.com/office/drawing/2014/main" id="{B4E43AFF-32F5-6C87-DF60-B449A9368819}"/>
                </a:ext>
              </a:extLst>
            </p:cNvPr>
            <p:cNvGrpSpPr/>
            <p:nvPr/>
          </p:nvGrpSpPr>
          <p:grpSpPr>
            <a:xfrm>
              <a:off x="163789" y="2742515"/>
              <a:ext cx="2262413" cy="553998"/>
              <a:chOff x="5059679" y="2833955"/>
              <a:chExt cx="2262413" cy="553998"/>
            </a:xfrm>
          </p:grpSpPr>
          <p:sp>
            <p:nvSpPr>
              <p:cNvPr id="51" name="תיבת טקסט 50">
                <a:extLst>
                  <a:ext uri="{FF2B5EF4-FFF2-40B4-BE49-F238E27FC236}">
                    <a16:creationId xmlns:a16="http://schemas.microsoft.com/office/drawing/2014/main" id="{A3F1FF82-DA1F-247B-7953-7466D36F0E64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הִתְנַהַגְתִּי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בְּאַהֲבַת יִשְׂרָאֵל</a:t>
                </a:r>
              </a:p>
            </p:txBody>
          </p:sp>
          <p:pic>
            <p:nvPicPr>
              <p:cNvPr id="52" name="תמונה 51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9F6CED0A-C639-857D-3F21-3B276DDB1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8" name="קבוצה 37">
              <a:extLst>
                <a:ext uri="{FF2B5EF4-FFF2-40B4-BE49-F238E27FC236}">
                  <a16:creationId xmlns:a16="http://schemas.microsoft.com/office/drawing/2014/main" id="{3DAD2DB8-B3DA-25DB-63C7-6C4ADB671396}"/>
                </a:ext>
              </a:extLst>
            </p:cNvPr>
            <p:cNvGrpSpPr/>
            <p:nvPr/>
          </p:nvGrpSpPr>
          <p:grpSpPr>
            <a:xfrm>
              <a:off x="4967317" y="3372693"/>
              <a:ext cx="2262413" cy="553998"/>
              <a:chOff x="5059679" y="2833955"/>
              <a:chExt cx="2262413" cy="553998"/>
            </a:xfrm>
          </p:grpSpPr>
          <p:sp>
            <p:nvSpPr>
              <p:cNvPr id="49" name="תיבת טקסט 48">
                <a:extLst>
                  <a:ext uri="{FF2B5EF4-FFF2-40B4-BE49-F238E27FC236}">
                    <a16:creationId xmlns:a16="http://schemas.microsoft.com/office/drawing/2014/main" id="{3EA2FCC1-D771-76CB-96F3-24DE1B483C76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אָמַרְתִּי דְּבַר תּוֹרָה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בְּשֻׁלְחַן הַחַג</a:t>
                </a:r>
              </a:p>
            </p:txBody>
          </p:sp>
          <p:pic>
            <p:nvPicPr>
              <p:cNvPr id="50" name="תמונה 49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88A34495-D1CA-9170-B69C-855E0C855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E289AB82-7605-6F55-7B7C-35FFC76734C5}"/>
                </a:ext>
              </a:extLst>
            </p:cNvPr>
            <p:cNvGrpSpPr/>
            <p:nvPr/>
          </p:nvGrpSpPr>
          <p:grpSpPr>
            <a:xfrm>
              <a:off x="2565553" y="3372693"/>
              <a:ext cx="2262413" cy="553998"/>
              <a:chOff x="5059679" y="2833955"/>
              <a:chExt cx="2262413" cy="553998"/>
            </a:xfrm>
          </p:grpSpPr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5FE45300-4D7C-AC67-4B54-000016B1A797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עָרַכְתִּי כִּנּוּס הַקְהֵל לָאַחִים/ חֲבֵרוֹת</a:t>
                </a:r>
              </a:p>
            </p:txBody>
          </p:sp>
          <p:pic>
            <p:nvPicPr>
              <p:cNvPr id="48" name="תמונה 47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041D64C1-E0CB-EFED-1AE4-2850DD79D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40" name="קבוצה 39">
              <a:extLst>
                <a:ext uri="{FF2B5EF4-FFF2-40B4-BE49-F238E27FC236}">
                  <a16:creationId xmlns:a16="http://schemas.microsoft.com/office/drawing/2014/main" id="{4B44F723-DBD0-7DDA-BE2E-4CB716D61B96}"/>
                </a:ext>
              </a:extLst>
            </p:cNvPr>
            <p:cNvGrpSpPr/>
            <p:nvPr/>
          </p:nvGrpSpPr>
          <p:grpSpPr>
            <a:xfrm>
              <a:off x="163789" y="3372693"/>
              <a:ext cx="2262413" cy="553998"/>
              <a:chOff x="5059679" y="2833955"/>
              <a:chExt cx="2262413" cy="553998"/>
            </a:xfrm>
          </p:grpSpPr>
          <p:sp>
            <p:nvSpPr>
              <p:cNvPr id="45" name="תיבת טקסט 44">
                <a:extLst>
                  <a:ext uri="{FF2B5EF4-FFF2-40B4-BE49-F238E27FC236}">
                    <a16:creationId xmlns:a16="http://schemas.microsoft.com/office/drawing/2014/main" id="{23586F33-1D5F-27ED-76E1-004C3F4B40C4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עָזַרְתִּי בַּבַּיִת בְּשִׂמְחָה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בְּמַהֲלַךְ הַחַג</a:t>
                </a:r>
              </a:p>
            </p:txBody>
          </p:sp>
          <p:pic>
            <p:nvPicPr>
              <p:cNvPr id="46" name="תמונה 45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6F53E201-A0D0-16A4-AA78-445550355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41" name="קבוצה 40">
              <a:extLst>
                <a:ext uri="{FF2B5EF4-FFF2-40B4-BE49-F238E27FC236}">
                  <a16:creationId xmlns:a16="http://schemas.microsoft.com/office/drawing/2014/main" id="{16761096-4F5C-1C04-76CB-7F985DC9441E}"/>
                </a:ext>
              </a:extLst>
            </p:cNvPr>
            <p:cNvGrpSpPr/>
            <p:nvPr/>
          </p:nvGrpSpPr>
          <p:grpSpPr>
            <a:xfrm>
              <a:off x="359837" y="2767091"/>
              <a:ext cx="6840000" cy="1152000"/>
              <a:chOff x="359837" y="2767091"/>
              <a:chExt cx="6840000" cy="1152000"/>
            </a:xfrm>
          </p:grpSpPr>
          <p:cxnSp>
            <p:nvCxnSpPr>
              <p:cNvPr id="42" name="מחבר ישר 41">
                <a:extLst>
                  <a:ext uri="{FF2B5EF4-FFF2-40B4-BE49-F238E27FC236}">
                    <a16:creationId xmlns:a16="http://schemas.microsoft.com/office/drawing/2014/main" id="{7F72A5B4-7AB6-E41B-8082-9F3BE5BF1E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2275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מחבר ישר 42">
                <a:extLst>
                  <a:ext uri="{FF2B5EF4-FFF2-40B4-BE49-F238E27FC236}">
                    <a16:creationId xmlns:a16="http://schemas.microsoft.com/office/drawing/2014/main" id="{624BFD9F-B6E4-4B3D-2FD5-C2D19C43A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9293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מחבר ישר 43">
                <a:extLst>
                  <a:ext uri="{FF2B5EF4-FFF2-40B4-BE49-F238E27FC236}">
                    <a16:creationId xmlns:a16="http://schemas.microsoft.com/office/drawing/2014/main" id="{9182141A-24A6-5F89-F858-EDC2D48AD5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837" y="3317294"/>
                <a:ext cx="6840000" cy="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C9B39E2C-82A0-2809-B3A5-F390E94D732B}"/>
              </a:ext>
            </a:extLst>
          </p:cNvPr>
          <p:cNvCxnSpPr>
            <a:cxnSpLocks/>
          </p:cNvCxnSpPr>
          <p:nvPr/>
        </p:nvCxnSpPr>
        <p:spPr>
          <a:xfrm>
            <a:off x="0" y="5345906"/>
            <a:ext cx="7559675" cy="0"/>
          </a:xfrm>
          <a:prstGeom prst="line">
            <a:avLst/>
          </a:prstGeom>
          <a:ln>
            <a:solidFill>
              <a:srgbClr val="024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68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, פוסטר, חייה, ספר&#10;&#10;התיאור נוצר באופן אוטומטי">
            <a:extLst>
              <a:ext uri="{FF2B5EF4-FFF2-40B4-BE49-F238E27FC236}">
                <a16:creationId xmlns:a16="http://schemas.microsoft.com/office/drawing/2014/main" id="{085A7250-AAAD-F235-B480-EE59674E78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22860"/>
            <a:ext cx="7559055" cy="5327915"/>
          </a:xfrm>
          <a:prstGeom prst="rect">
            <a:avLst/>
          </a:prstGeom>
        </p:spPr>
      </p:pic>
      <p:pic>
        <p:nvPicPr>
          <p:cNvPr id="6" name="תמונה 5" descr="תמונה שמכילה טקסט, פוסטר, חייה, ספר&#10;&#10;התיאור נוצר באופן אוטומטי">
            <a:extLst>
              <a:ext uri="{FF2B5EF4-FFF2-40B4-BE49-F238E27FC236}">
                <a16:creationId xmlns:a16="http://schemas.microsoft.com/office/drawing/2014/main" id="{A9157AE2-BC94-3CC8-53B4-877DFEA5D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5356278"/>
            <a:ext cx="7559055" cy="5327915"/>
          </a:xfrm>
          <a:prstGeom prst="rect">
            <a:avLst/>
          </a:prstGeom>
        </p:spPr>
      </p:pic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A3F58FC6-A485-1878-5F50-025B9BF747D1}"/>
              </a:ext>
            </a:extLst>
          </p:cNvPr>
          <p:cNvGrpSpPr/>
          <p:nvPr/>
        </p:nvGrpSpPr>
        <p:grpSpPr>
          <a:xfrm>
            <a:off x="163789" y="2742515"/>
            <a:ext cx="7065941" cy="1184176"/>
            <a:chOff x="163789" y="2742515"/>
            <a:chExt cx="7065941" cy="1184176"/>
          </a:xfrm>
        </p:grpSpPr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36182AE4-FE0D-39FC-E5D9-2984A3073E17}"/>
                </a:ext>
              </a:extLst>
            </p:cNvPr>
            <p:cNvGrpSpPr/>
            <p:nvPr/>
          </p:nvGrpSpPr>
          <p:grpSpPr>
            <a:xfrm>
              <a:off x="4967317" y="2742515"/>
              <a:ext cx="2262413" cy="553998"/>
              <a:chOff x="5059679" y="2833955"/>
              <a:chExt cx="2262413" cy="553998"/>
            </a:xfrm>
          </p:grpSpPr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755A7C95-F639-F6E1-8A96-5920ADFD49DD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הדלקתי נרות חג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ונרות שבת</a:t>
                </a:r>
              </a:p>
            </p:txBody>
          </p:sp>
          <p:pic>
            <p:nvPicPr>
              <p:cNvPr id="10" name="תמונה 9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CC91C922-2ABA-6D51-124D-C78082005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D4C6FB23-AC4B-CD15-0892-F61DCD9909AB}"/>
                </a:ext>
              </a:extLst>
            </p:cNvPr>
            <p:cNvGrpSpPr/>
            <p:nvPr/>
          </p:nvGrpSpPr>
          <p:grpSpPr>
            <a:xfrm>
              <a:off x="2565553" y="2742515"/>
              <a:ext cx="2262413" cy="553998"/>
              <a:chOff x="5059679" y="2833955"/>
              <a:chExt cx="2262413" cy="553998"/>
            </a:xfrm>
          </p:grpSpPr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56D7E232-1EE2-6BE3-9F9C-6BF51E4D1940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התפללתי יפה את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תפילות החג והשבת</a:t>
                </a:r>
              </a:p>
            </p:txBody>
          </p:sp>
          <p:pic>
            <p:nvPicPr>
              <p:cNvPr id="14" name="תמונה 13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E6FCF63D-DCEB-D5BC-CE72-DE07D48B4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066E8FFF-43D7-E223-A7E8-96ED9EBA1771}"/>
                </a:ext>
              </a:extLst>
            </p:cNvPr>
            <p:cNvGrpSpPr/>
            <p:nvPr/>
          </p:nvGrpSpPr>
          <p:grpSpPr>
            <a:xfrm>
              <a:off x="163789" y="2742515"/>
              <a:ext cx="2262413" cy="553998"/>
              <a:chOff x="5059679" y="2833955"/>
              <a:chExt cx="2262413" cy="553998"/>
            </a:xfrm>
          </p:grpSpPr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D6940777-490E-55F9-3453-D5E4DF0FCC0C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התנהגתי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באהבת ישראל</a:t>
                </a:r>
              </a:p>
            </p:txBody>
          </p:sp>
          <p:pic>
            <p:nvPicPr>
              <p:cNvPr id="17" name="תמונה 16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1A43F304-2ABA-836E-33B7-96ABAD853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18" name="קבוצה 17">
              <a:extLst>
                <a:ext uri="{FF2B5EF4-FFF2-40B4-BE49-F238E27FC236}">
                  <a16:creationId xmlns:a16="http://schemas.microsoft.com/office/drawing/2014/main" id="{C9004690-92E8-9BBA-8D6C-73EAA8F48DBE}"/>
                </a:ext>
              </a:extLst>
            </p:cNvPr>
            <p:cNvGrpSpPr/>
            <p:nvPr/>
          </p:nvGrpSpPr>
          <p:grpSpPr>
            <a:xfrm>
              <a:off x="4967317" y="3372693"/>
              <a:ext cx="2262413" cy="553998"/>
              <a:chOff x="5059679" y="2833955"/>
              <a:chExt cx="2262413" cy="553998"/>
            </a:xfrm>
          </p:grpSpPr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17602636-8EC9-328A-D36D-A62A8B8082FB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אמרתי דבר תורה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בשולחן החג</a:t>
                </a:r>
              </a:p>
            </p:txBody>
          </p:sp>
          <p:pic>
            <p:nvPicPr>
              <p:cNvPr id="20" name="תמונה 19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636AD287-4195-1894-4EFA-4594503EA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68F04176-C722-84CA-C61C-2ABDA597EEC3}"/>
                </a:ext>
              </a:extLst>
            </p:cNvPr>
            <p:cNvGrpSpPr/>
            <p:nvPr/>
          </p:nvGrpSpPr>
          <p:grpSpPr>
            <a:xfrm>
              <a:off x="2565553" y="3372693"/>
              <a:ext cx="2262413" cy="553998"/>
              <a:chOff x="5059679" y="2833955"/>
              <a:chExt cx="2262413" cy="553998"/>
            </a:xfrm>
          </p:grpSpPr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909A060-FA96-32A7-6A10-EE4EB0542380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ערכתי כינוס הקהל לאחים/חברים</a:t>
                </a:r>
              </a:p>
            </p:txBody>
          </p:sp>
          <p:pic>
            <p:nvPicPr>
              <p:cNvPr id="23" name="תמונה 22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CBF541E6-AF09-2F06-FA6B-13BC6AAB6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24" name="קבוצה 23">
              <a:extLst>
                <a:ext uri="{FF2B5EF4-FFF2-40B4-BE49-F238E27FC236}">
                  <a16:creationId xmlns:a16="http://schemas.microsoft.com/office/drawing/2014/main" id="{48A31489-9782-D75A-5F37-5680A1063EB3}"/>
                </a:ext>
              </a:extLst>
            </p:cNvPr>
            <p:cNvGrpSpPr/>
            <p:nvPr/>
          </p:nvGrpSpPr>
          <p:grpSpPr>
            <a:xfrm>
              <a:off x="163789" y="3372693"/>
              <a:ext cx="2262413" cy="553998"/>
              <a:chOff x="5059679" y="2833955"/>
              <a:chExt cx="2262413" cy="553998"/>
            </a:xfrm>
          </p:grpSpPr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868B7B9D-EF62-3F5B-E76D-D3886EDB0836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עזרתי בבית בשמחה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במהלך החג</a:t>
                </a:r>
              </a:p>
            </p:txBody>
          </p:sp>
          <p:pic>
            <p:nvPicPr>
              <p:cNvPr id="26" name="תמונה 25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7D0917BC-7341-5D8E-D5DA-58CE0C79F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2" name="קבוצה 31">
              <a:extLst>
                <a:ext uri="{FF2B5EF4-FFF2-40B4-BE49-F238E27FC236}">
                  <a16:creationId xmlns:a16="http://schemas.microsoft.com/office/drawing/2014/main" id="{9978CCE8-6F16-CECD-8EE7-A8646AA4716B}"/>
                </a:ext>
              </a:extLst>
            </p:cNvPr>
            <p:cNvGrpSpPr/>
            <p:nvPr/>
          </p:nvGrpSpPr>
          <p:grpSpPr>
            <a:xfrm>
              <a:off x="359837" y="2767091"/>
              <a:ext cx="6840000" cy="1152000"/>
              <a:chOff x="359837" y="2767091"/>
              <a:chExt cx="6840000" cy="1152000"/>
            </a:xfrm>
          </p:grpSpPr>
          <p:cxnSp>
            <p:nvCxnSpPr>
              <p:cNvPr id="28" name="מחבר ישר 27">
                <a:extLst>
                  <a:ext uri="{FF2B5EF4-FFF2-40B4-BE49-F238E27FC236}">
                    <a16:creationId xmlns:a16="http://schemas.microsoft.com/office/drawing/2014/main" id="{6B39CA25-9C64-C236-9E7F-BC4BE072FC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2275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מחבר ישר 28">
                <a:extLst>
                  <a:ext uri="{FF2B5EF4-FFF2-40B4-BE49-F238E27FC236}">
                    <a16:creationId xmlns:a16="http://schemas.microsoft.com/office/drawing/2014/main" id="{07953789-FDB7-8CD4-DCDD-ACD05D724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9293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מחבר ישר 29">
                <a:extLst>
                  <a:ext uri="{FF2B5EF4-FFF2-40B4-BE49-F238E27FC236}">
                    <a16:creationId xmlns:a16="http://schemas.microsoft.com/office/drawing/2014/main" id="{E67B0F21-7373-CC72-FED4-AD5D5D68C3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837" y="3317294"/>
                <a:ext cx="6840000" cy="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55D8611C-D50F-AD70-B6B8-0C9F56FB866E}"/>
              </a:ext>
            </a:extLst>
          </p:cNvPr>
          <p:cNvGrpSpPr/>
          <p:nvPr/>
        </p:nvGrpSpPr>
        <p:grpSpPr>
          <a:xfrm>
            <a:off x="163789" y="8076991"/>
            <a:ext cx="7065941" cy="1184176"/>
            <a:chOff x="163789" y="2742515"/>
            <a:chExt cx="7065941" cy="1184176"/>
          </a:xfrm>
        </p:grpSpPr>
        <p:grpSp>
          <p:nvGrpSpPr>
            <p:cNvPr id="35" name="קבוצה 34">
              <a:extLst>
                <a:ext uri="{FF2B5EF4-FFF2-40B4-BE49-F238E27FC236}">
                  <a16:creationId xmlns:a16="http://schemas.microsoft.com/office/drawing/2014/main" id="{5484F745-BD04-D6B0-A87F-0E0E35F9241E}"/>
                </a:ext>
              </a:extLst>
            </p:cNvPr>
            <p:cNvGrpSpPr/>
            <p:nvPr/>
          </p:nvGrpSpPr>
          <p:grpSpPr>
            <a:xfrm>
              <a:off x="4967317" y="2742515"/>
              <a:ext cx="2262413" cy="553998"/>
              <a:chOff x="5059679" y="2833955"/>
              <a:chExt cx="2262413" cy="553998"/>
            </a:xfrm>
          </p:grpSpPr>
          <p:sp>
            <p:nvSpPr>
              <p:cNvPr id="55" name="תיבת טקסט 54">
                <a:extLst>
                  <a:ext uri="{FF2B5EF4-FFF2-40B4-BE49-F238E27FC236}">
                    <a16:creationId xmlns:a16="http://schemas.microsoft.com/office/drawing/2014/main" id="{D0E26D67-309F-E754-D1FD-61AE05C0EDCE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הדלקתי נרות חג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ונרות שבת</a:t>
                </a:r>
              </a:p>
            </p:txBody>
          </p:sp>
          <p:pic>
            <p:nvPicPr>
              <p:cNvPr id="56" name="תמונה 55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AB94FDCF-8B76-3269-1B2B-EB0331F8B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E6466F-D58A-7FC3-0763-05179EDC859E}"/>
                </a:ext>
              </a:extLst>
            </p:cNvPr>
            <p:cNvGrpSpPr/>
            <p:nvPr/>
          </p:nvGrpSpPr>
          <p:grpSpPr>
            <a:xfrm>
              <a:off x="2565553" y="2742515"/>
              <a:ext cx="2262413" cy="553998"/>
              <a:chOff x="5059679" y="2833955"/>
              <a:chExt cx="2262413" cy="553998"/>
            </a:xfrm>
          </p:grpSpPr>
          <p:sp>
            <p:nvSpPr>
              <p:cNvPr id="53" name="תיבת טקסט 52">
                <a:extLst>
                  <a:ext uri="{FF2B5EF4-FFF2-40B4-BE49-F238E27FC236}">
                    <a16:creationId xmlns:a16="http://schemas.microsoft.com/office/drawing/2014/main" id="{9F41ECBF-CAEB-3E21-A263-A48FAFE87EA1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התפללתי יפה את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תפילות החג והשבת</a:t>
                </a:r>
              </a:p>
            </p:txBody>
          </p:sp>
          <p:pic>
            <p:nvPicPr>
              <p:cNvPr id="54" name="תמונה 53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A1317263-D708-76A4-3F21-8488BE4AC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7" name="קבוצה 36">
              <a:extLst>
                <a:ext uri="{FF2B5EF4-FFF2-40B4-BE49-F238E27FC236}">
                  <a16:creationId xmlns:a16="http://schemas.microsoft.com/office/drawing/2014/main" id="{B4E43AFF-32F5-6C87-DF60-B449A9368819}"/>
                </a:ext>
              </a:extLst>
            </p:cNvPr>
            <p:cNvGrpSpPr/>
            <p:nvPr/>
          </p:nvGrpSpPr>
          <p:grpSpPr>
            <a:xfrm>
              <a:off x="163789" y="2742515"/>
              <a:ext cx="2262413" cy="553998"/>
              <a:chOff x="5059679" y="2833955"/>
              <a:chExt cx="2262413" cy="553998"/>
            </a:xfrm>
          </p:grpSpPr>
          <p:sp>
            <p:nvSpPr>
              <p:cNvPr id="51" name="תיבת טקסט 50">
                <a:extLst>
                  <a:ext uri="{FF2B5EF4-FFF2-40B4-BE49-F238E27FC236}">
                    <a16:creationId xmlns:a16="http://schemas.microsoft.com/office/drawing/2014/main" id="{A3F1FF82-DA1F-247B-7953-7466D36F0E64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התנהגתי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באהבת ישראל</a:t>
                </a:r>
              </a:p>
            </p:txBody>
          </p:sp>
          <p:pic>
            <p:nvPicPr>
              <p:cNvPr id="52" name="תמונה 51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9F6CED0A-C639-857D-3F21-3B276DDB1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8" name="קבוצה 37">
              <a:extLst>
                <a:ext uri="{FF2B5EF4-FFF2-40B4-BE49-F238E27FC236}">
                  <a16:creationId xmlns:a16="http://schemas.microsoft.com/office/drawing/2014/main" id="{3DAD2DB8-B3DA-25DB-63C7-6C4ADB671396}"/>
                </a:ext>
              </a:extLst>
            </p:cNvPr>
            <p:cNvGrpSpPr/>
            <p:nvPr/>
          </p:nvGrpSpPr>
          <p:grpSpPr>
            <a:xfrm>
              <a:off x="4967317" y="3372693"/>
              <a:ext cx="2262413" cy="553998"/>
              <a:chOff x="5059679" y="2833955"/>
              <a:chExt cx="2262413" cy="553998"/>
            </a:xfrm>
          </p:grpSpPr>
          <p:sp>
            <p:nvSpPr>
              <p:cNvPr id="49" name="תיבת טקסט 48">
                <a:extLst>
                  <a:ext uri="{FF2B5EF4-FFF2-40B4-BE49-F238E27FC236}">
                    <a16:creationId xmlns:a16="http://schemas.microsoft.com/office/drawing/2014/main" id="{3EA2FCC1-D771-76CB-96F3-24DE1B483C76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אמרתי דבר תורה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בשולחן החג</a:t>
                </a:r>
              </a:p>
            </p:txBody>
          </p:sp>
          <p:pic>
            <p:nvPicPr>
              <p:cNvPr id="50" name="תמונה 49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88A34495-D1CA-9170-B69C-855E0C855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E289AB82-7605-6F55-7B7C-35FFC76734C5}"/>
                </a:ext>
              </a:extLst>
            </p:cNvPr>
            <p:cNvGrpSpPr/>
            <p:nvPr/>
          </p:nvGrpSpPr>
          <p:grpSpPr>
            <a:xfrm>
              <a:off x="2565553" y="3372693"/>
              <a:ext cx="2262413" cy="553998"/>
              <a:chOff x="5059679" y="2833955"/>
              <a:chExt cx="2262413" cy="553998"/>
            </a:xfrm>
          </p:grpSpPr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5FE45300-4D7C-AC67-4B54-000016B1A797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ערכתי כינוס הקהל לאחים/חברים</a:t>
                </a:r>
              </a:p>
            </p:txBody>
          </p:sp>
          <p:pic>
            <p:nvPicPr>
              <p:cNvPr id="48" name="תמונה 47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041D64C1-E0CB-EFED-1AE4-2850DD79D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40" name="קבוצה 39">
              <a:extLst>
                <a:ext uri="{FF2B5EF4-FFF2-40B4-BE49-F238E27FC236}">
                  <a16:creationId xmlns:a16="http://schemas.microsoft.com/office/drawing/2014/main" id="{4B44F723-DBD0-7DDA-BE2E-4CB716D61B96}"/>
                </a:ext>
              </a:extLst>
            </p:cNvPr>
            <p:cNvGrpSpPr/>
            <p:nvPr/>
          </p:nvGrpSpPr>
          <p:grpSpPr>
            <a:xfrm>
              <a:off x="163789" y="3372693"/>
              <a:ext cx="2262413" cy="553998"/>
              <a:chOff x="5059679" y="2833955"/>
              <a:chExt cx="2262413" cy="553998"/>
            </a:xfrm>
          </p:grpSpPr>
          <p:sp>
            <p:nvSpPr>
              <p:cNvPr id="45" name="תיבת טקסט 44">
                <a:extLst>
                  <a:ext uri="{FF2B5EF4-FFF2-40B4-BE49-F238E27FC236}">
                    <a16:creationId xmlns:a16="http://schemas.microsoft.com/office/drawing/2014/main" id="{23586F33-1D5F-27ED-76E1-004C3F4B40C4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עזרתי בבית בשמחה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במהלך החג</a:t>
                </a:r>
              </a:p>
            </p:txBody>
          </p:sp>
          <p:pic>
            <p:nvPicPr>
              <p:cNvPr id="46" name="תמונה 45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6F53E201-A0D0-16A4-AA78-445550355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41" name="קבוצה 40">
              <a:extLst>
                <a:ext uri="{FF2B5EF4-FFF2-40B4-BE49-F238E27FC236}">
                  <a16:creationId xmlns:a16="http://schemas.microsoft.com/office/drawing/2014/main" id="{16761096-4F5C-1C04-76CB-7F985DC9441E}"/>
                </a:ext>
              </a:extLst>
            </p:cNvPr>
            <p:cNvGrpSpPr/>
            <p:nvPr/>
          </p:nvGrpSpPr>
          <p:grpSpPr>
            <a:xfrm>
              <a:off x="359837" y="2767091"/>
              <a:ext cx="6840000" cy="1152000"/>
              <a:chOff x="359837" y="2767091"/>
              <a:chExt cx="6840000" cy="1152000"/>
            </a:xfrm>
          </p:grpSpPr>
          <p:cxnSp>
            <p:nvCxnSpPr>
              <p:cNvPr id="42" name="מחבר ישר 41">
                <a:extLst>
                  <a:ext uri="{FF2B5EF4-FFF2-40B4-BE49-F238E27FC236}">
                    <a16:creationId xmlns:a16="http://schemas.microsoft.com/office/drawing/2014/main" id="{7F72A5B4-7AB6-E41B-8082-9F3BE5BF1E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2275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מחבר ישר 42">
                <a:extLst>
                  <a:ext uri="{FF2B5EF4-FFF2-40B4-BE49-F238E27FC236}">
                    <a16:creationId xmlns:a16="http://schemas.microsoft.com/office/drawing/2014/main" id="{624BFD9F-B6E4-4B3D-2FD5-C2D19C43A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9293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מחבר ישר 43">
                <a:extLst>
                  <a:ext uri="{FF2B5EF4-FFF2-40B4-BE49-F238E27FC236}">
                    <a16:creationId xmlns:a16="http://schemas.microsoft.com/office/drawing/2014/main" id="{9182141A-24A6-5F89-F858-EDC2D48AD5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837" y="3317294"/>
                <a:ext cx="6840000" cy="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C9B39E2C-82A0-2809-B3A5-F390E94D732B}"/>
              </a:ext>
            </a:extLst>
          </p:cNvPr>
          <p:cNvCxnSpPr>
            <a:cxnSpLocks/>
          </p:cNvCxnSpPr>
          <p:nvPr/>
        </p:nvCxnSpPr>
        <p:spPr>
          <a:xfrm>
            <a:off x="0" y="5345906"/>
            <a:ext cx="7559675" cy="0"/>
          </a:xfrm>
          <a:prstGeom prst="line">
            <a:avLst/>
          </a:prstGeom>
          <a:ln>
            <a:solidFill>
              <a:srgbClr val="024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6922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</TotalTime>
  <Words>120</Words>
  <Application>Microsoft Office PowerPoint</Application>
  <PresentationFormat>מותאם אישית</PresentationFormat>
  <Paragraphs>44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Calibri Light</vt:lpstr>
      <vt:lpstr>Anomalia ML v2 AAA</vt:lpstr>
      <vt:lpstr>Arial</vt:lpstr>
      <vt:lpstr>Calibri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13</cp:revision>
  <dcterms:created xsi:type="dcterms:W3CDTF">2023-05-21T20:39:16Z</dcterms:created>
  <dcterms:modified xsi:type="dcterms:W3CDTF">2023-05-21T21:07:13Z</dcterms:modified>
</cp:coreProperties>
</file>