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Anomalia ML v2 AAA" panose="00000500000000000000" pitchFamily="50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41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17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52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07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73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19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72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38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338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6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08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49CA-7718-4B1F-B4DB-26F21AC5CEFB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6409-CABE-40A1-8540-FE3E39EBC8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75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טקסט, חייה, פוסטר, ספר&#10;&#10;התיאור נוצר באופן אוטומטי">
            <a:extLst>
              <a:ext uri="{FF2B5EF4-FFF2-40B4-BE49-F238E27FC236}">
                <a16:creationId xmlns:a16="http://schemas.microsoft.com/office/drawing/2014/main" id="{F34852CF-DB82-C217-B786-221D5BBDA5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22860"/>
            <a:ext cx="7559055" cy="5327915"/>
          </a:xfrm>
          <a:prstGeom prst="rect">
            <a:avLst/>
          </a:prstGeom>
        </p:spPr>
      </p:pic>
      <p:pic>
        <p:nvPicPr>
          <p:cNvPr id="59" name="תמונה 58" descr="תמונה שמכילה טקסט, חייה, פוסטר, ספר&#10;&#10;התיאור נוצר באופן אוטומטי">
            <a:extLst>
              <a:ext uri="{FF2B5EF4-FFF2-40B4-BE49-F238E27FC236}">
                <a16:creationId xmlns:a16="http://schemas.microsoft.com/office/drawing/2014/main" id="{D504E0D5-3DE0-9749-A0C0-BAF849FC75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5356278"/>
            <a:ext cx="7559055" cy="5327915"/>
          </a:xfrm>
          <a:prstGeom prst="rect">
            <a:avLst/>
          </a:prstGeom>
        </p:spPr>
      </p:pic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A3F58FC6-A485-1878-5F50-025B9BF747D1}"/>
              </a:ext>
            </a:extLst>
          </p:cNvPr>
          <p:cNvGrpSpPr/>
          <p:nvPr/>
        </p:nvGrpSpPr>
        <p:grpSpPr>
          <a:xfrm>
            <a:off x="163789" y="2742515"/>
            <a:ext cx="7065941" cy="1184176"/>
            <a:chOff x="163789" y="2742515"/>
            <a:chExt cx="7065941" cy="1184176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36182AE4-FE0D-39FC-E5D9-2984A3073E17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755A7C95-F639-F6E1-8A96-5920ADFD49DD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נָתַתִּי צְדָקָה לִפְנֵי הַדְלָקַת הַנֵּרוֹת</a:t>
                </a:r>
              </a:p>
            </p:txBody>
          </p:sp>
          <p:pic>
            <p:nvPicPr>
              <p:cNvPr id="10" name="תמונה 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C91C922-2ABA-6D51-124D-C78082005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D4C6FB23-AC4B-CD15-0892-F61DCD9909AB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56D7E232-1EE2-6BE3-9F9C-6BF51E4D194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הִתְפַּלַּלְתִּי יָפֶה אַתְּ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תְּפִלּוֹת הַחַג וְהַשַּׁבָּת</a:t>
                </a:r>
              </a:p>
            </p:txBody>
          </p:sp>
          <p:pic>
            <p:nvPicPr>
              <p:cNvPr id="14" name="תמונה 1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E6FCF63D-DCEB-D5BC-CE72-DE07D48B4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066E8FFF-43D7-E223-A7E8-96ED9EBA1771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D6940777-490E-55F9-3453-D5E4DF0FCC0C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הִתְנַהַגְתִּי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בְּאַהֲבַת יִשְׂרָאֵל</a:t>
                </a:r>
              </a:p>
            </p:txBody>
          </p:sp>
          <p:pic>
            <p:nvPicPr>
              <p:cNvPr id="17" name="תמונה 16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1A43F304-2ABA-836E-33B7-96ABAD853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C9004690-92E8-9BBA-8D6C-73EAA8F48DBE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7602636-8EC9-328A-D36D-A62A8B8082FB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אָמַרְתִּי דְּבַר תּוֹרָה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בְּשֻׁלְחַן הַחַג</a:t>
                </a:r>
              </a:p>
            </p:txBody>
          </p:sp>
          <p:pic>
            <p:nvPicPr>
              <p:cNvPr id="20" name="תמונה 1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36AD287-4195-1894-4EFA-4594503EA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68F04176-C722-84CA-C61C-2ABDA597EEC3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909A060-FA96-32A7-6A10-EE4EB054238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עָרַכְתִּי כִּנּוּס הַקְהֵל לָאַחִים/חֲבֵרִים</a:t>
                </a:r>
              </a:p>
            </p:txBody>
          </p:sp>
          <p:pic>
            <p:nvPicPr>
              <p:cNvPr id="23" name="תמונה 22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BF541E6-AF09-2F06-FA6B-13BC6AAB6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48A31489-9782-D75A-5F37-5680A1063EB3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868B7B9D-EF62-3F5B-E76D-D3886EDB083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עָזַרְתִּי בַּבַּיִת בְּשִׂמְחָה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בְּמַהֲלַךְ הַחַג</a:t>
                </a:r>
              </a:p>
            </p:txBody>
          </p:sp>
          <p:pic>
            <p:nvPicPr>
              <p:cNvPr id="26" name="תמונה 2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7D0917BC-7341-5D8E-D5DA-58CE0C79F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9978CCE8-6F16-CECD-8EE7-A8646AA4716B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28" name="מחבר ישר 27">
                <a:extLst>
                  <a:ext uri="{FF2B5EF4-FFF2-40B4-BE49-F238E27FC236}">
                    <a16:creationId xmlns:a16="http://schemas.microsoft.com/office/drawing/2014/main" id="{6B39CA25-9C64-C236-9E7F-BC4BE072F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ישר 28">
                <a:extLst>
                  <a:ext uri="{FF2B5EF4-FFF2-40B4-BE49-F238E27FC236}">
                    <a16:creationId xmlns:a16="http://schemas.microsoft.com/office/drawing/2014/main" id="{07953789-FDB7-8CD4-DCDD-ACD05D724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ישר 29">
                <a:extLst>
                  <a:ext uri="{FF2B5EF4-FFF2-40B4-BE49-F238E27FC236}">
                    <a16:creationId xmlns:a16="http://schemas.microsoft.com/office/drawing/2014/main" id="{E67B0F21-7373-CC72-FED4-AD5D5D68C3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55D8611C-D50F-AD70-B6B8-0C9F56FB866E}"/>
              </a:ext>
            </a:extLst>
          </p:cNvPr>
          <p:cNvGrpSpPr/>
          <p:nvPr/>
        </p:nvGrpSpPr>
        <p:grpSpPr>
          <a:xfrm>
            <a:off x="163789" y="8076991"/>
            <a:ext cx="7065941" cy="1184176"/>
            <a:chOff x="163789" y="2742515"/>
            <a:chExt cx="7065941" cy="1184176"/>
          </a:xfrm>
        </p:grpSpPr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5484F745-BD04-D6B0-A87F-0E0E35F9241E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55" name="תיבת טקסט 54">
                <a:extLst>
                  <a:ext uri="{FF2B5EF4-FFF2-40B4-BE49-F238E27FC236}">
                    <a16:creationId xmlns:a16="http://schemas.microsoft.com/office/drawing/2014/main" id="{D0E26D67-309F-E754-D1FD-61AE05C0EDCE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נָתַתִּי צְדָקָה לִפְנֵי הַדְלָקַת הַנֵּרוֹת</a:t>
                </a:r>
              </a:p>
            </p:txBody>
          </p:sp>
          <p:pic>
            <p:nvPicPr>
              <p:cNvPr id="56" name="תמונה 5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B94FDCF-8B76-3269-1B2B-EB0331F8B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E6466F-D58A-7FC3-0763-05179EDC859E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9F41ECBF-CAEB-3E21-A263-A48FAFE87EA1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הִתְפַּלַּלְתִּי יָפֶה אַתְּ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תְּפִלּוֹת הַחַג וְהַשַּׁבָּת</a:t>
                </a:r>
              </a:p>
            </p:txBody>
          </p:sp>
          <p:pic>
            <p:nvPicPr>
              <p:cNvPr id="54" name="תמונה 5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1317263-D708-76A4-3F21-8488BE4AC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7" name="קבוצה 36">
              <a:extLst>
                <a:ext uri="{FF2B5EF4-FFF2-40B4-BE49-F238E27FC236}">
                  <a16:creationId xmlns:a16="http://schemas.microsoft.com/office/drawing/2014/main" id="{B4E43AFF-32F5-6C87-DF60-B449A9368819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A3F1FF82-DA1F-247B-7953-7466D36F0E6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הִתְנַהַגְתִּי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בְּאַהֲבַת יִשְׂרָאֵל</a:t>
                </a:r>
              </a:p>
            </p:txBody>
          </p:sp>
          <p:pic>
            <p:nvPicPr>
              <p:cNvPr id="52" name="תמונה 51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9F6CED0A-C639-857D-3F21-3B276DDB1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8" name="קבוצה 37">
              <a:extLst>
                <a:ext uri="{FF2B5EF4-FFF2-40B4-BE49-F238E27FC236}">
                  <a16:creationId xmlns:a16="http://schemas.microsoft.com/office/drawing/2014/main" id="{3DAD2DB8-B3DA-25DB-63C7-6C4ADB671396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3EA2FCC1-D771-76CB-96F3-24DE1B483C7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אָמַרְתִּי דְּבַר תּוֹרָה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בְּשֻׁלְחַן הַחַג</a:t>
                </a:r>
              </a:p>
            </p:txBody>
          </p:sp>
          <p:pic>
            <p:nvPicPr>
              <p:cNvPr id="50" name="תמונה 4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88A34495-D1CA-9170-B69C-855E0C855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E289AB82-7605-6F55-7B7C-35FFC76734C5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5FE45300-4D7C-AC67-4B54-000016B1A797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עָרַכְתִּי כִּנּוּס הַקְהֵל לָאַחִים/חֲבֵרִים</a:t>
                </a:r>
              </a:p>
            </p:txBody>
          </p:sp>
          <p:pic>
            <p:nvPicPr>
              <p:cNvPr id="48" name="תמונה 47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041D64C1-E0CB-EFED-1AE4-2850DD79D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0" name="קבוצה 39">
              <a:extLst>
                <a:ext uri="{FF2B5EF4-FFF2-40B4-BE49-F238E27FC236}">
                  <a16:creationId xmlns:a16="http://schemas.microsoft.com/office/drawing/2014/main" id="{4B44F723-DBD0-7DDA-BE2E-4CB716D61B96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45" name="תיבת טקסט 44">
                <a:extLst>
                  <a:ext uri="{FF2B5EF4-FFF2-40B4-BE49-F238E27FC236}">
                    <a16:creationId xmlns:a16="http://schemas.microsoft.com/office/drawing/2014/main" id="{23586F33-1D5F-27ED-76E1-004C3F4B40C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עָזַרְתִּי בַּבַּיִת בְּשִׂמְחָה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בְּמַהֲלַךְ הַחַג</a:t>
                </a:r>
              </a:p>
            </p:txBody>
          </p:sp>
          <p:pic>
            <p:nvPicPr>
              <p:cNvPr id="46" name="תמונה 4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F53E201-A0D0-16A4-AA78-445550355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16761096-4F5C-1C04-76CB-7F985DC9441E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42" name="מחבר ישר 41">
                <a:extLst>
                  <a:ext uri="{FF2B5EF4-FFF2-40B4-BE49-F238E27FC236}">
                    <a16:creationId xmlns:a16="http://schemas.microsoft.com/office/drawing/2014/main" id="{7F72A5B4-7AB6-E41B-8082-9F3BE5BF1E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מחבר ישר 42">
                <a:extLst>
                  <a:ext uri="{FF2B5EF4-FFF2-40B4-BE49-F238E27FC236}">
                    <a16:creationId xmlns:a16="http://schemas.microsoft.com/office/drawing/2014/main" id="{624BFD9F-B6E4-4B3D-2FD5-C2D19C43A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מחבר ישר 43">
                <a:extLst>
                  <a:ext uri="{FF2B5EF4-FFF2-40B4-BE49-F238E27FC236}">
                    <a16:creationId xmlns:a16="http://schemas.microsoft.com/office/drawing/2014/main" id="{9182141A-24A6-5F89-F858-EDC2D48AD5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9B39E2C-82A0-2809-B3A5-F390E94D732B}"/>
              </a:ext>
            </a:extLst>
          </p:cNvPr>
          <p:cNvCxnSpPr>
            <a:cxnSpLocks/>
          </p:cNvCxnSpPr>
          <p:nvPr/>
        </p:nvCxnSpPr>
        <p:spPr>
          <a:xfrm>
            <a:off x="0" y="5345906"/>
            <a:ext cx="7559675" cy="0"/>
          </a:xfrm>
          <a:prstGeom prst="line">
            <a:avLst/>
          </a:prstGeom>
          <a:ln>
            <a:solidFill>
              <a:srgbClr val="024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8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פוסטר, חייה, צילום מסך&#10;&#10;התיאור נוצר באופן אוטומטי">
            <a:extLst>
              <a:ext uri="{FF2B5EF4-FFF2-40B4-BE49-F238E27FC236}">
                <a16:creationId xmlns:a16="http://schemas.microsoft.com/office/drawing/2014/main" id="{96622E31-259F-9E72-BD09-8F82F053A0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22860"/>
            <a:ext cx="7559055" cy="5327915"/>
          </a:xfrm>
          <a:prstGeom prst="rect">
            <a:avLst/>
          </a:prstGeom>
        </p:spPr>
      </p:pic>
      <p:pic>
        <p:nvPicPr>
          <p:cNvPr id="4" name="תמונה 3" descr="תמונה שמכילה טקסט, פוסטר, חייה, צילום מסך&#10;&#10;התיאור נוצר באופן אוטומטי">
            <a:extLst>
              <a:ext uri="{FF2B5EF4-FFF2-40B4-BE49-F238E27FC236}">
                <a16:creationId xmlns:a16="http://schemas.microsoft.com/office/drawing/2014/main" id="{A38D78F5-5F18-73B5-9658-60EF49CB3C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" y="5356278"/>
            <a:ext cx="7559055" cy="5327915"/>
          </a:xfrm>
          <a:prstGeom prst="rect">
            <a:avLst/>
          </a:prstGeom>
        </p:spPr>
      </p:pic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A3F58FC6-A485-1878-5F50-025B9BF747D1}"/>
              </a:ext>
            </a:extLst>
          </p:cNvPr>
          <p:cNvGrpSpPr/>
          <p:nvPr/>
        </p:nvGrpSpPr>
        <p:grpSpPr>
          <a:xfrm>
            <a:off x="163789" y="2742515"/>
            <a:ext cx="7065941" cy="1184176"/>
            <a:chOff x="163789" y="2742515"/>
            <a:chExt cx="7065941" cy="1184176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36182AE4-FE0D-39FC-E5D9-2984A3073E17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755A7C95-F639-F6E1-8A96-5920ADFD49DD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עזרתי בבית בשמחה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במהלך החג</a:t>
                </a:r>
              </a:p>
            </p:txBody>
          </p:sp>
          <p:pic>
            <p:nvPicPr>
              <p:cNvPr id="10" name="תמונה 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C91C922-2ABA-6D51-124D-C78082005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D4C6FB23-AC4B-CD15-0892-F61DCD9909AB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56D7E232-1EE2-6BE3-9F9C-6BF51E4D194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התפללתי יפה את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תפילות החג והשבת</a:t>
                </a:r>
              </a:p>
            </p:txBody>
          </p:sp>
          <p:pic>
            <p:nvPicPr>
              <p:cNvPr id="14" name="תמונה 1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E6FCF63D-DCEB-D5BC-CE72-DE07D48B4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066E8FFF-43D7-E223-A7E8-96ED9EBA1771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D6940777-490E-55F9-3453-D5E4DF0FCC0C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התנהגתי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באהבת ישראל</a:t>
                </a:r>
              </a:p>
            </p:txBody>
          </p:sp>
          <p:pic>
            <p:nvPicPr>
              <p:cNvPr id="17" name="תמונה 16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1A43F304-2ABA-836E-33B7-96ABAD853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C9004690-92E8-9BBA-8D6C-73EAA8F48DBE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7602636-8EC9-328A-D36D-A62A8B8082FB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אמרתי דבר תורה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בשולחן החג</a:t>
                </a:r>
              </a:p>
            </p:txBody>
          </p:sp>
          <p:pic>
            <p:nvPicPr>
              <p:cNvPr id="20" name="תמונה 1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36AD287-4195-1894-4EFA-4594503EA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68F04176-C722-84CA-C61C-2ABDA597EEC3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909A060-FA96-32A7-6A10-EE4EB0542380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ערכתי כינוס הקהל לאחים/חברים</a:t>
                </a:r>
              </a:p>
            </p:txBody>
          </p:sp>
          <p:pic>
            <p:nvPicPr>
              <p:cNvPr id="23" name="תמונה 22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CBF541E6-AF09-2F06-FA6B-13BC6AAB6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48A31489-9782-D75A-5F37-5680A1063EB3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868B7B9D-EF62-3F5B-E76D-D3886EDB083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הוספתי בלימוד תורה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כראוי לחג מתן תורה</a:t>
                </a:r>
              </a:p>
            </p:txBody>
          </p:sp>
          <p:pic>
            <p:nvPicPr>
              <p:cNvPr id="26" name="תמונה 2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7D0917BC-7341-5D8E-D5DA-58CE0C79F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9978CCE8-6F16-CECD-8EE7-A8646AA4716B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28" name="מחבר ישר 27">
                <a:extLst>
                  <a:ext uri="{FF2B5EF4-FFF2-40B4-BE49-F238E27FC236}">
                    <a16:creationId xmlns:a16="http://schemas.microsoft.com/office/drawing/2014/main" id="{6B39CA25-9C64-C236-9E7F-BC4BE072F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ישר 28">
                <a:extLst>
                  <a:ext uri="{FF2B5EF4-FFF2-40B4-BE49-F238E27FC236}">
                    <a16:creationId xmlns:a16="http://schemas.microsoft.com/office/drawing/2014/main" id="{07953789-FDB7-8CD4-DCDD-ACD05D724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ישר 29">
                <a:extLst>
                  <a:ext uri="{FF2B5EF4-FFF2-40B4-BE49-F238E27FC236}">
                    <a16:creationId xmlns:a16="http://schemas.microsoft.com/office/drawing/2014/main" id="{E67B0F21-7373-CC72-FED4-AD5D5D68C3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55D8611C-D50F-AD70-B6B8-0C9F56FB866E}"/>
              </a:ext>
            </a:extLst>
          </p:cNvPr>
          <p:cNvGrpSpPr/>
          <p:nvPr/>
        </p:nvGrpSpPr>
        <p:grpSpPr>
          <a:xfrm>
            <a:off x="163789" y="8076991"/>
            <a:ext cx="7065941" cy="1184176"/>
            <a:chOff x="163789" y="2742515"/>
            <a:chExt cx="7065941" cy="1184176"/>
          </a:xfrm>
        </p:grpSpPr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5484F745-BD04-D6B0-A87F-0E0E35F9241E}"/>
                </a:ext>
              </a:extLst>
            </p:cNvPr>
            <p:cNvGrpSpPr/>
            <p:nvPr/>
          </p:nvGrpSpPr>
          <p:grpSpPr>
            <a:xfrm>
              <a:off x="4967317" y="2742515"/>
              <a:ext cx="2262413" cy="553998"/>
              <a:chOff x="5059679" y="2833955"/>
              <a:chExt cx="2262413" cy="553998"/>
            </a:xfrm>
          </p:grpSpPr>
          <p:sp>
            <p:nvSpPr>
              <p:cNvPr id="55" name="תיבת טקסט 54">
                <a:extLst>
                  <a:ext uri="{FF2B5EF4-FFF2-40B4-BE49-F238E27FC236}">
                    <a16:creationId xmlns:a16="http://schemas.microsoft.com/office/drawing/2014/main" id="{D0E26D67-309F-E754-D1FD-61AE05C0EDCE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עזרתי בבית בשמחה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במהלך החג</a:t>
                </a:r>
              </a:p>
            </p:txBody>
          </p:sp>
          <p:pic>
            <p:nvPicPr>
              <p:cNvPr id="56" name="תמונה 5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B94FDCF-8B76-3269-1B2B-EB0331F8B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E6466F-D58A-7FC3-0763-05179EDC859E}"/>
                </a:ext>
              </a:extLst>
            </p:cNvPr>
            <p:cNvGrpSpPr/>
            <p:nvPr/>
          </p:nvGrpSpPr>
          <p:grpSpPr>
            <a:xfrm>
              <a:off x="2565553" y="2742515"/>
              <a:ext cx="2262413" cy="553998"/>
              <a:chOff x="5059679" y="2833955"/>
              <a:chExt cx="2262413" cy="553998"/>
            </a:xfrm>
          </p:grpSpPr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9F41ECBF-CAEB-3E21-A263-A48FAFE87EA1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התפללתי יפה את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תפילות החג והשבת</a:t>
                </a:r>
              </a:p>
            </p:txBody>
          </p:sp>
          <p:pic>
            <p:nvPicPr>
              <p:cNvPr id="54" name="תמונה 53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A1317263-D708-76A4-3F21-8488BE4AC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7" name="קבוצה 36">
              <a:extLst>
                <a:ext uri="{FF2B5EF4-FFF2-40B4-BE49-F238E27FC236}">
                  <a16:creationId xmlns:a16="http://schemas.microsoft.com/office/drawing/2014/main" id="{B4E43AFF-32F5-6C87-DF60-B449A9368819}"/>
                </a:ext>
              </a:extLst>
            </p:cNvPr>
            <p:cNvGrpSpPr/>
            <p:nvPr/>
          </p:nvGrpSpPr>
          <p:grpSpPr>
            <a:xfrm>
              <a:off x="163789" y="2742515"/>
              <a:ext cx="2262413" cy="553998"/>
              <a:chOff x="5059679" y="2833955"/>
              <a:chExt cx="2262413" cy="553998"/>
            </a:xfrm>
          </p:grpSpPr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A3F1FF82-DA1F-247B-7953-7466D36F0E6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התנהגתי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באהבת ישראל</a:t>
                </a:r>
              </a:p>
            </p:txBody>
          </p:sp>
          <p:pic>
            <p:nvPicPr>
              <p:cNvPr id="52" name="תמונה 51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9F6CED0A-C639-857D-3F21-3B276DDB1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8" name="קבוצה 37">
              <a:extLst>
                <a:ext uri="{FF2B5EF4-FFF2-40B4-BE49-F238E27FC236}">
                  <a16:creationId xmlns:a16="http://schemas.microsoft.com/office/drawing/2014/main" id="{3DAD2DB8-B3DA-25DB-63C7-6C4ADB671396}"/>
                </a:ext>
              </a:extLst>
            </p:cNvPr>
            <p:cNvGrpSpPr/>
            <p:nvPr/>
          </p:nvGrpSpPr>
          <p:grpSpPr>
            <a:xfrm>
              <a:off x="4967317" y="3372693"/>
              <a:ext cx="2262413" cy="553998"/>
              <a:chOff x="5059679" y="2833955"/>
              <a:chExt cx="2262413" cy="553998"/>
            </a:xfrm>
          </p:grpSpPr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3EA2FCC1-D771-76CB-96F3-24DE1B483C76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אמרתי דבר תורה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בשולחן החג</a:t>
                </a:r>
              </a:p>
            </p:txBody>
          </p:sp>
          <p:pic>
            <p:nvPicPr>
              <p:cNvPr id="50" name="תמונה 49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88A34495-D1CA-9170-B69C-855E0C855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E289AB82-7605-6F55-7B7C-35FFC76734C5}"/>
                </a:ext>
              </a:extLst>
            </p:cNvPr>
            <p:cNvGrpSpPr/>
            <p:nvPr/>
          </p:nvGrpSpPr>
          <p:grpSpPr>
            <a:xfrm>
              <a:off x="2565553" y="3372693"/>
              <a:ext cx="2262413" cy="553998"/>
              <a:chOff x="5059679" y="2833955"/>
              <a:chExt cx="2262413" cy="553998"/>
            </a:xfrm>
          </p:grpSpPr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5FE45300-4D7C-AC67-4B54-000016B1A797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ערכתי כינוס הקהל לאחים/חברים</a:t>
                </a:r>
              </a:p>
            </p:txBody>
          </p:sp>
          <p:pic>
            <p:nvPicPr>
              <p:cNvPr id="48" name="תמונה 47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041D64C1-E0CB-EFED-1AE4-2850DD79D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0" name="קבוצה 39">
              <a:extLst>
                <a:ext uri="{FF2B5EF4-FFF2-40B4-BE49-F238E27FC236}">
                  <a16:creationId xmlns:a16="http://schemas.microsoft.com/office/drawing/2014/main" id="{4B44F723-DBD0-7DDA-BE2E-4CB716D61B96}"/>
                </a:ext>
              </a:extLst>
            </p:cNvPr>
            <p:cNvGrpSpPr/>
            <p:nvPr/>
          </p:nvGrpSpPr>
          <p:grpSpPr>
            <a:xfrm>
              <a:off x="163789" y="3372693"/>
              <a:ext cx="2262413" cy="553998"/>
              <a:chOff x="5059679" y="2833955"/>
              <a:chExt cx="2262413" cy="553998"/>
            </a:xfrm>
          </p:grpSpPr>
          <p:sp>
            <p:nvSpPr>
              <p:cNvPr id="45" name="תיבת טקסט 44">
                <a:extLst>
                  <a:ext uri="{FF2B5EF4-FFF2-40B4-BE49-F238E27FC236}">
                    <a16:creationId xmlns:a16="http://schemas.microsoft.com/office/drawing/2014/main" id="{23586F33-1D5F-27ED-76E1-004C3F4B40C4}"/>
                  </a:ext>
                </a:extLst>
              </p:cNvPr>
              <p:cNvSpPr txBox="1"/>
              <p:nvPr/>
            </p:nvSpPr>
            <p:spPr>
              <a:xfrm>
                <a:off x="5059679" y="2833955"/>
                <a:ext cx="2020415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הוספתי בלימוד תורה</a:t>
                </a:r>
              </a:p>
              <a:p>
                <a:pPr algn="r" rtl="1"/>
                <a:r>
                  <a:rPr lang="he-IL" sz="1500" dirty="0">
                    <a:solidFill>
                      <a:srgbClr val="024852"/>
                    </a:solidFill>
                    <a:latin typeface="Anomalia ML v2 AAA" panose="00000500000000000000" pitchFamily="50" charset="-79"/>
                    <a:cs typeface="Anomalia ML v2 AAA" panose="00000500000000000000" pitchFamily="50" charset="-79"/>
                  </a:rPr>
                  <a:t>כראוי לחג מתן תורה</a:t>
                </a:r>
              </a:p>
            </p:txBody>
          </p:sp>
          <p:pic>
            <p:nvPicPr>
              <p:cNvPr id="46" name="תמונה 45" descr="תמונה שמכילה עיגול, טורקיז, צבעוני, אומנות&#10;&#10;התיאור נוצר באופן אוטומטי">
                <a:extLst>
                  <a:ext uri="{FF2B5EF4-FFF2-40B4-BE49-F238E27FC236}">
                    <a16:creationId xmlns:a16="http://schemas.microsoft.com/office/drawing/2014/main" id="{6F53E201-A0D0-16A4-AA78-445550355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854" y="2869092"/>
                <a:ext cx="257238" cy="252000"/>
              </a:xfrm>
              <a:prstGeom prst="rect">
                <a:avLst/>
              </a:prstGeom>
            </p:spPr>
          </p:pic>
        </p:grp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16761096-4F5C-1C04-76CB-7F985DC9441E}"/>
                </a:ext>
              </a:extLst>
            </p:cNvPr>
            <p:cNvGrpSpPr/>
            <p:nvPr/>
          </p:nvGrpSpPr>
          <p:grpSpPr>
            <a:xfrm>
              <a:off x="359837" y="2767091"/>
              <a:ext cx="6840000" cy="1152000"/>
              <a:chOff x="359837" y="2767091"/>
              <a:chExt cx="6840000" cy="1152000"/>
            </a:xfrm>
          </p:grpSpPr>
          <p:cxnSp>
            <p:nvCxnSpPr>
              <p:cNvPr id="42" name="מחבר ישר 41">
                <a:extLst>
                  <a:ext uri="{FF2B5EF4-FFF2-40B4-BE49-F238E27FC236}">
                    <a16:creationId xmlns:a16="http://schemas.microsoft.com/office/drawing/2014/main" id="{7F72A5B4-7AB6-E41B-8082-9F3BE5BF1E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2275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מחבר ישר 42">
                <a:extLst>
                  <a:ext uri="{FF2B5EF4-FFF2-40B4-BE49-F238E27FC236}">
                    <a16:creationId xmlns:a16="http://schemas.microsoft.com/office/drawing/2014/main" id="{624BFD9F-B6E4-4B3D-2FD5-C2D19C43A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293" y="2767091"/>
                <a:ext cx="0" cy="115200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מחבר ישר 43">
                <a:extLst>
                  <a:ext uri="{FF2B5EF4-FFF2-40B4-BE49-F238E27FC236}">
                    <a16:creationId xmlns:a16="http://schemas.microsoft.com/office/drawing/2014/main" id="{9182141A-24A6-5F89-F858-EDC2D48AD5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837" y="3317294"/>
                <a:ext cx="6840000" cy="0"/>
              </a:xfrm>
              <a:prstGeom prst="line">
                <a:avLst/>
              </a:prstGeom>
              <a:ln>
                <a:solidFill>
                  <a:srgbClr val="02485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9B39E2C-82A0-2809-B3A5-F390E94D732B}"/>
              </a:ext>
            </a:extLst>
          </p:cNvPr>
          <p:cNvCxnSpPr>
            <a:cxnSpLocks/>
          </p:cNvCxnSpPr>
          <p:nvPr/>
        </p:nvCxnSpPr>
        <p:spPr>
          <a:xfrm>
            <a:off x="0" y="5345906"/>
            <a:ext cx="7559675" cy="0"/>
          </a:xfrm>
          <a:prstGeom prst="line">
            <a:avLst/>
          </a:prstGeom>
          <a:ln>
            <a:solidFill>
              <a:srgbClr val="024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692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</TotalTime>
  <Words>124</Words>
  <Application>Microsoft Office PowerPoint</Application>
  <PresentationFormat>מותאם אישית</PresentationFormat>
  <Paragraphs>42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Arial</vt:lpstr>
      <vt:lpstr>Calibri</vt:lpstr>
      <vt:lpstr>Anomalia ML v2 AAA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11</cp:revision>
  <dcterms:created xsi:type="dcterms:W3CDTF">2023-05-21T20:39:16Z</dcterms:created>
  <dcterms:modified xsi:type="dcterms:W3CDTF">2023-05-21T21:02:41Z</dcterms:modified>
</cp:coreProperties>
</file>