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67" r:id="rId2"/>
    <p:sldId id="268" r:id="rId3"/>
  </p:sldIdLst>
  <p:sldSz cx="10691813" cy="755967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Fb Ogen" panose="02020503050405020304" pitchFamily="18" charset="-79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03B"/>
    <a:srgbClr val="FFFFFF"/>
    <a:srgbClr val="FBCC31"/>
    <a:srgbClr val="FFD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387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26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004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284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127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757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790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709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8638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59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012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1CBF-02F8-47E7-8FE1-7725763FB4FB}" type="datetimeFigureOut">
              <a:rPr lang="he-IL" smtClean="0"/>
              <a:t>כ"א/אלול/תשפ"ג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067B4-23AE-49F8-9CB6-77A298E6F2B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2518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5CC6943F-B152-4773-A771-EA98DDD31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7" y="200916"/>
            <a:ext cx="5004310" cy="7301416"/>
          </a:xfrm>
          <a:prstGeom prst="rect">
            <a:avLst/>
          </a:prstGeom>
        </p:spPr>
      </p:pic>
      <p:pic>
        <p:nvPicPr>
          <p:cNvPr id="6" name="תמונה 5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C51C6BE4-A471-48BE-8CBB-20D6BB267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513" y="69879"/>
            <a:ext cx="4713362" cy="706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6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טקסט, צילום מסך, מכתב, עיצוב&#10;&#10;התיאור נוצר באופן אוטומטי">
            <a:extLst>
              <a:ext uri="{FF2B5EF4-FFF2-40B4-BE49-F238E27FC236}">
                <a16:creationId xmlns:a16="http://schemas.microsoft.com/office/drawing/2014/main" id="{49470CF4-FD4B-BC0F-33AE-66D7489C6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33" y="-300649"/>
            <a:ext cx="6082798" cy="8298000"/>
          </a:xfrm>
          <a:prstGeom prst="rect">
            <a:avLst/>
          </a:prstGeom>
        </p:spPr>
      </p:pic>
      <p:pic>
        <p:nvPicPr>
          <p:cNvPr id="5" name="תמונה 4" descr="תמונה שמכילה טקסט, צילום מסך&#10;&#10;התיאור נוצר באופן אוטומטי">
            <a:extLst>
              <a:ext uri="{FF2B5EF4-FFF2-40B4-BE49-F238E27FC236}">
                <a16:creationId xmlns:a16="http://schemas.microsoft.com/office/drawing/2014/main" id="{548BBC80-0435-7507-2F0A-D6A3F0CD8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09" y="-214978"/>
            <a:ext cx="6053304" cy="7934400"/>
          </a:xfrm>
          <a:prstGeom prst="rect">
            <a:avLst/>
          </a:prstGeom>
        </p:spPr>
      </p:pic>
      <p:grpSp>
        <p:nvGrpSpPr>
          <p:cNvPr id="161" name="קבוצה 160">
            <a:extLst>
              <a:ext uri="{FF2B5EF4-FFF2-40B4-BE49-F238E27FC236}">
                <a16:creationId xmlns:a16="http://schemas.microsoft.com/office/drawing/2014/main" id="{BE581DD6-6066-4647-ADB8-3C9A78436E1D}"/>
              </a:ext>
            </a:extLst>
          </p:cNvPr>
          <p:cNvGrpSpPr/>
          <p:nvPr/>
        </p:nvGrpSpPr>
        <p:grpSpPr>
          <a:xfrm>
            <a:off x="6664184" y="6355856"/>
            <a:ext cx="3013864" cy="332769"/>
            <a:chOff x="6664184" y="6355856"/>
            <a:chExt cx="3013864" cy="332769"/>
          </a:xfrm>
        </p:grpSpPr>
        <p:sp>
          <p:nvSpPr>
            <p:cNvPr id="79" name="מלבן 78">
              <a:extLst>
                <a:ext uri="{FF2B5EF4-FFF2-40B4-BE49-F238E27FC236}">
                  <a16:creationId xmlns:a16="http://schemas.microsoft.com/office/drawing/2014/main" id="{E3CD9B63-6CAC-4FDF-86D3-290BB180117D}"/>
                </a:ext>
              </a:extLst>
            </p:cNvPr>
            <p:cNvSpPr/>
            <p:nvPr/>
          </p:nvSpPr>
          <p:spPr>
            <a:xfrm>
              <a:off x="6681964" y="6414634"/>
              <a:ext cx="2629062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C39D87D8-AC62-4603-A646-493A09EAA843}"/>
                </a:ext>
              </a:extLst>
            </p:cNvPr>
            <p:cNvSpPr/>
            <p:nvPr/>
          </p:nvSpPr>
          <p:spPr>
            <a:xfrm>
              <a:off x="6664184" y="6396854"/>
              <a:ext cx="2629062" cy="2595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41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6" name="תמונה 15">
              <a:extLst>
                <a:ext uri="{FF2B5EF4-FFF2-40B4-BE49-F238E27FC236}">
                  <a16:creationId xmlns:a16="http://schemas.microsoft.com/office/drawing/2014/main" id="{053A3C95-2CA9-4309-ACF7-E42620FDD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533" y="6364625"/>
              <a:ext cx="285515" cy="324000"/>
            </a:xfrm>
            <a:prstGeom prst="rect">
              <a:avLst/>
            </a:prstGeom>
          </p:spPr>
        </p:pic>
        <p:sp>
          <p:nvSpPr>
            <p:cNvPr id="43" name="תיבת טקסט 42">
              <a:extLst>
                <a:ext uri="{FF2B5EF4-FFF2-40B4-BE49-F238E27FC236}">
                  <a16:creationId xmlns:a16="http://schemas.microsoft.com/office/drawing/2014/main" id="{0F77B282-C71B-4B9F-A05B-5B65CC59CE56}"/>
                </a:ext>
              </a:extLst>
            </p:cNvPr>
            <p:cNvSpPr txBox="1"/>
            <p:nvPr/>
          </p:nvSpPr>
          <p:spPr>
            <a:xfrm>
              <a:off x="6775450" y="6355856"/>
              <a:ext cx="25177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dirty="0">
                  <a:latin typeface="Fb Ogen" panose="02020503050405020304" pitchFamily="18" charset="-79"/>
                  <a:cs typeface="Fb Ogen" panose="02020503050405020304" pitchFamily="18" charset="-79"/>
                </a:rPr>
                <a:t>הִתְפַּלַּלְתִּי תְּפִלַּת עַרְבִית שֶׁל רֹאשׁ הַשָּׁנָה</a:t>
              </a:r>
            </a:p>
          </p:txBody>
        </p:sp>
      </p:grpSp>
      <p:grpSp>
        <p:nvGrpSpPr>
          <p:cNvPr id="180" name="קבוצה 179">
            <a:extLst>
              <a:ext uri="{FF2B5EF4-FFF2-40B4-BE49-F238E27FC236}">
                <a16:creationId xmlns:a16="http://schemas.microsoft.com/office/drawing/2014/main" id="{F0C957EB-FE5E-4626-8AFA-6CDC67BCED3A}"/>
              </a:ext>
            </a:extLst>
          </p:cNvPr>
          <p:cNvGrpSpPr/>
          <p:nvPr/>
        </p:nvGrpSpPr>
        <p:grpSpPr>
          <a:xfrm>
            <a:off x="6337652" y="6728722"/>
            <a:ext cx="3013864" cy="332769"/>
            <a:chOff x="6337652" y="6728722"/>
            <a:chExt cx="3013864" cy="332769"/>
          </a:xfrm>
        </p:grpSpPr>
        <p:sp>
          <p:nvSpPr>
            <p:cNvPr id="80" name="מלבן 79">
              <a:extLst>
                <a:ext uri="{FF2B5EF4-FFF2-40B4-BE49-F238E27FC236}">
                  <a16:creationId xmlns:a16="http://schemas.microsoft.com/office/drawing/2014/main" id="{309BFDCE-8EF7-4224-8E87-EAA65ACF00A9}"/>
                </a:ext>
              </a:extLst>
            </p:cNvPr>
            <p:cNvSpPr/>
            <p:nvPr/>
          </p:nvSpPr>
          <p:spPr>
            <a:xfrm>
              <a:off x="6352892" y="6791586"/>
              <a:ext cx="2629062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41" name="קבוצה 40">
              <a:extLst>
                <a:ext uri="{FF2B5EF4-FFF2-40B4-BE49-F238E27FC236}">
                  <a16:creationId xmlns:a16="http://schemas.microsoft.com/office/drawing/2014/main" id="{E7BD347E-D62F-46EB-8F80-CCDE66A48370}"/>
                </a:ext>
              </a:extLst>
            </p:cNvPr>
            <p:cNvGrpSpPr/>
            <p:nvPr/>
          </p:nvGrpSpPr>
          <p:grpSpPr>
            <a:xfrm>
              <a:off x="6337652" y="6728722"/>
              <a:ext cx="3013864" cy="332769"/>
              <a:chOff x="7040620" y="6464008"/>
              <a:chExt cx="3013864" cy="332769"/>
            </a:xfrm>
          </p:grpSpPr>
          <p:sp>
            <p:nvSpPr>
              <p:cNvPr id="45" name="מלבן 44">
                <a:extLst>
                  <a:ext uri="{FF2B5EF4-FFF2-40B4-BE49-F238E27FC236}">
                    <a16:creationId xmlns:a16="http://schemas.microsoft.com/office/drawing/2014/main" id="{A3EA2241-C1CD-48A4-B172-52B4EFF491C3}"/>
                  </a:ext>
                </a:extLst>
              </p:cNvPr>
              <p:cNvSpPr/>
              <p:nvPr/>
            </p:nvSpPr>
            <p:spPr>
              <a:xfrm>
                <a:off x="7040620" y="6505006"/>
                <a:ext cx="2629062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46" name="תמונה 45">
                <a:extLst>
                  <a:ext uri="{FF2B5EF4-FFF2-40B4-BE49-F238E27FC236}">
                    <a16:creationId xmlns:a16="http://schemas.microsoft.com/office/drawing/2014/main" id="{BB8AEE10-9A3D-4A3B-82B4-59544F3FD9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8969" y="6472777"/>
                <a:ext cx="285515" cy="324000"/>
              </a:xfrm>
              <a:prstGeom prst="rect">
                <a:avLst/>
              </a:prstGeom>
            </p:spPr>
          </p:pic>
          <p:sp>
            <p:nvSpPr>
              <p:cNvPr id="47" name="תיבת טקסט 46">
                <a:extLst>
                  <a:ext uri="{FF2B5EF4-FFF2-40B4-BE49-F238E27FC236}">
                    <a16:creationId xmlns:a16="http://schemas.microsoft.com/office/drawing/2014/main" id="{06212B3C-79D0-45AF-95E8-EB6A3F1AABAE}"/>
                  </a:ext>
                </a:extLst>
              </p:cNvPr>
              <p:cNvSpPr txBox="1"/>
              <p:nvPr/>
            </p:nvSpPr>
            <p:spPr>
              <a:xfrm>
                <a:off x="7040621" y="6464008"/>
                <a:ext cx="262906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 err="1">
                    <a:latin typeface="Fb Ogen" panose="02020503050405020304" pitchFamily="18" charset="-79"/>
                    <a:cs typeface="Fb Ogen" panose="02020503050405020304" pitchFamily="18" charset="-79"/>
                  </a:rPr>
                  <a:t>אִחַלְתִּי</a:t>
                </a:r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 שָׁנָה טוֹבָה לִבְנֵי הַמִּשְׁפָּחָה</a:t>
                </a:r>
              </a:p>
            </p:txBody>
          </p:sp>
        </p:grpSp>
      </p:grp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96332685-6EF0-4331-ACC6-F03087857D9D}"/>
              </a:ext>
            </a:extLst>
          </p:cNvPr>
          <p:cNvGrpSpPr/>
          <p:nvPr/>
        </p:nvGrpSpPr>
        <p:grpSpPr>
          <a:xfrm>
            <a:off x="6011120" y="7101588"/>
            <a:ext cx="3013864" cy="332769"/>
            <a:chOff x="6011120" y="7101588"/>
            <a:chExt cx="3013864" cy="332769"/>
          </a:xfrm>
        </p:grpSpPr>
        <p:sp>
          <p:nvSpPr>
            <p:cNvPr id="81" name="מלבן 80">
              <a:extLst>
                <a:ext uri="{FF2B5EF4-FFF2-40B4-BE49-F238E27FC236}">
                  <a16:creationId xmlns:a16="http://schemas.microsoft.com/office/drawing/2014/main" id="{7DF534D1-D87F-4A6C-BD88-94892B658F51}"/>
                </a:ext>
              </a:extLst>
            </p:cNvPr>
            <p:cNvSpPr/>
            <p:nvPr/>
          </p:nvSpPr>
          <p:spPr>
            <a:xfrm>
              <a:off x="6028900" y="7163458"/>
              <a:ext cx="2629062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48" name="קבוצה 47">
              <a:extLst>
                <a:ext uri="{FF2B5EF4-FFF2-40B4-BE49-F238E27FC236}">
                  <a16:creationId xmlns:a16="http://schemas.microsoft.com/office/drawing/2014/main" id="{E84077B0-68E3-480D-9BC0-360C31FBDE69}"/>
                </a:ext>
              </a:extLst>
            </p:cNvPr>
            <p:cNvGrpSpPr/>
            <p:nvPr/>
          </p:nvGrpSpPr>
          <p:grpSpPr>
            <a:xfrm>
              <a:off x="6011120" y="7101588"/>
              <a:ext cx="3013864" cy="332769"/>
              <a:chOff x="7040620" y="6464008"/>
              <a:chExt cx="3013864" cy="332769"/>
            </a:xfrm>
          </p:grpSpPr>
          <p:sp>
            <p:nvSpPr>
              <p:cNvPr id="49" name="מלבן 48">
                <a:extLst>
                  <a:ext uri="{FF2B5EF4-FFF2-40B4-BE49-F238E27FC236}">
                    <a16:creationId xmlns:a16="http://schemas.microsoft.com/office/drawing/2014/main" id="{7E2F4A25-7680-446E-BA6C-23FB964FE0CC}"/>
                  </a:ext>
                </a:extLst>
              </p:cNvPr>
              <p:cNvSpPr/>
              <p:nvPr/>
            </p:nvSpPr>
            <p:spPr>
              <a:xfrm>
                <a:off x="7040620" y="6505006"/>
                <a:ext cx="2629062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50" name="תמונה 49">
                <a:extLst>
                  <a:ext uri="{FF2B5EF4-FFF2-40B4-BE49-F238E27FC236}">
                    <a16:creationId xmlns:a16="http://schemas.microsoft.com/office/drawing/2014/main" id="{ABE5AE54-C6D6-4AF5-84B2-48E95A436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8969" y="6472777"/>
                <a:ext cx="285515" cy="324000"/>
              </a:xfrm>
              <a:prstGeom prst="rect">
                <a:avLst/>
              </a:prstGeom>
            </p:spPr>
          </p:pic>
          <p:sp>
            <p:nvSpPr>
              <p:cNvPr id="51" name="תיבת טקסט 50">
                <a:extLst>
                  <a:ext uri="{FF2B5EF4-FFF2-40B4-BE49-F238E27FC236}">
                    <a16:creationId xmlns:a16="http://schemas.microsoft.com/office/drawing/2014/main" id="{ECB0D5FF-F290-42D3-9BC4-C6971A2DCBB6}"/>
                  </a:ext>
                </a:extLst>
              </p:cNvPr>
              <p:cNvSpPr txBox="1"/>
              <p:nvPr/>
            </p:nvSpPr>
            <p:spPr>
              <a:xfrm>
                <a:off x="7040621" y="6464008"/>
                <a:ext cx="262906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הִשְׁתַּתַּפְתִּי בַּסְּעוּדָה וְאָכַלְתִּי מִסִּימָנֵי הַחַג</a:t>
                </a:r>
              </a:p>
            </p:txBody>
          </p:sp>
        </p:grpSp>
      </p:grpSp>
      <p:grpSp>
        <p:nvGrpSpPr>
          <p:cNvPr id="213" name="קבוצה 212">
            <a:extLst>
              <a:ext uri="{FF2B5EF4-FFF2-40B4-BE49-F238E27FC236}">
                <a16:creationId xmlns:a16="http://schemas.microsoft.com/office/drawing/2014/main" id="{54FAB729-DC62-433E-AB2C-94431DD61441}"/>
              </a:ext>
            </a:extLst>
          </p:cNvPr>
          <p:cNvGrpSpPr/>
          <p:nvPr/>
        </p:nvGrpSpPr>
        <p:grpSpPr>
          <a:xfrm>
            <a:off x="410697" y="1397821"/>
            <a:ext cx="4591830" cy="743631"/>
            <a:chOff x="410697" y="1372421"/>
            <a:chExt cx="4591830" cy="743631"/>
          </a:xfrm>
        </p:grpSpPr>
        <p:grpSp>
          <p:nvGrpSpPr>
            <p:cNvPr id="150" name="קבוצה 149">
              <a:extLst>
                <a:ext uri="{FF2B5EF4-FFF2-40B4-BE49-F238E27FC236}">
                  <a16:creationId xmlns:a16="http://schemas.microsoft.com/office/drawing/2014/main" id="{95A80B4F-AF4C-49A0-9C38-4C4025D20DE5}"/>
                </a:ext>
              </a:extLst>
            </p:cNvPr>
            <p:cNvGrpSpPr/>
            <p:nvPr/>
          </p:nvGrpSpPr>
          <p:grpSpPr>
            <a:xfrm>
              <a:off x="2860711" y="1372421"/>
              <a:ext cx="2141816" cy="332769"/>
              <a:chOff x="2860711" y="1321621"/>
              <a:chExt cx="2141816" cy="332769"/>
            </a:xfrm>
          </p:grpSpPr>
          <p:grpSp>
            <p:nvGrpSpPr>
              <p:cNvPr id="149" name="קבוצה 148">
                <a:extLst>
                  <a:ext uri="{FF2B5EF4-FFF2-40B4-BE49-F238E27FC236}">
                    <a16:creationId xmlns:a16="http://schemas.microsoft.com/office/drawing/2014/main" id="{93E48AF7-3DE0-4071-8DE3-1507575C2D14}"/>
                  </a:ext>
                </a:extLst>
              </p:cNvPr>
              <p:cNvGrpSpPr/>
              <p:nvPr/>
            </p:nvGrpSpPr>
            <p:grpSpPr>
              <a:xfrm>
                <a:off x="2860711" y="1330390"/>
                <a:ext cx="2141816" cy="324000"/>
                <a:chOff x="2860711" y="1330390"/>
                <a:chExt cx="2141816" cy="324000"/>
              </a:xfrm>
            </p:grpSpPr>
            <p:sp>
              <p:nvSpPr>
                <p:cNvPr id="88" name="מלבן 87">
                  <a:extLst>
                    <a:ext uri="{FF2B5EF4-FFF2-40B4-BE49-F238E27FC236}">
                      <a16:creationId xmlns:a16="http://schemas.microsoft.com/office/drawing/2014/main" id="{995D800A-3F71-4968-B858-6B35A843B34A}"/>
                    </a:ext>
                  </a:extLst>
                </p:cNvPr>
                <p:cNvSpPr/>
                <p:nvPr/>
              </p:nvSpPr>
              <p:spPr>
                <a:xfrm>
                  <a:off x="2878491" y="1380399"/>
                  <a:ext cx="1757014" cy="25954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89" name="מלבן 88">
                  <a:extLst>
                    <a:ext uri="{FF2B5EF4-FFF2-40B4-BE49-F238E27FC236}">
                      <a16:creationId xmlns:a16="http://schemas.microsoft.com/office/drawing/2014/main" id="{7346CA45-311A-42F9-9FA0-6D6D131DA65A}"/>
                    </a:ext>
                  </a:extLst>
                </p:cNvPr>
                <p:cNvSpPr/>
                <p:nvPr/>
              </p:nvSpPr>
              <p:spPr>
                <a:xfrm>
                  <a:off x="2860711" y="1362619"/>
                  <a:ext cx="1757014" cy="2595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90" name="תמונה 89">
                  <a:extLst>
                    <a:ext uri="{FF2B5EF4-FFF2-40B4-BE49-F238E27FC236}">
                      <a16:creationId xmlns:a16="http://schemas.microsoft.com/office/drawing/2014/main" id="{BB100A70-CB76-4B19-BC21-0A853A5148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17012" y="1330390"/>
                  <a:ext cx="285515" cy="324000"/>
                </a:xfrm>
                <a:prstGeom prst="rect">
                  <a:avLst/>
                </a:prstGeom>
              </p:spPr>
            </p:pic>
          </p:grpSp>
          <p:sp>
            <p:nvSpPr>
              <p:cNvPr id="91" name="תיבת טקסט 90">
                <a:extLst>
                  <a:ext uri="{FF2B5EF4-FFF2-40B4-BE49-F238E27FC236}">
                    <a16:creationId xmlns:a16="http://schemas.microsoft.com/office/drawing/2014/main" id="{FDFF9547-A0EA-4643-8C01-64D82A00717E}"/>
                  </a:ext>
                </a:extLst>
              </p:cNvPr>
              <p:cNvSpPr txBox="1"/>
              <p:nvPr/>
            </p:nvSpPr>
            <p:spPr>
              <a:xfrm>
                <a:off x="2878491" y="1321621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הִתְפַּלַּלְתִּי תְּפִלַּת שַׁחֲרִית</a:t>
                </a:r>
              </a:p>
            </p:txBody>
          </p:sp>
        </p:grpSp>
        <p:grpSp>
          <p:nvGrpSpPr>
            <p:cNvPr id="151" name="קבוצה 150">
              <a:extLst>
                <a:ext uri="{FF2B5EF4-FFF2-40B4-BE49-F238E27FC236}">
                  <a16:creationId xmlns:a16="http://schemas.microsoft.com/office/drawing/2014/main" id="{ACCC6AFE-AF03-424C-8AFF-875842188E14}"/>
                </a:ext>
              </a:extLst>
            </p:cNvPr>
            <p:cNvGrpSpPr/>
            <p:nvPr/>
          </p:nvGrpSpPr>
          <p:grpSpPr>
            <a:xfrm>
              <a:off x="2860711" y="1783283"/>
              <a:ext cx="2141816" cy="332769"/>
              <a:chOff x="2860711" y="1732483"/>
              <a:chExt cx="2141816" cy="332769"/>
            </a:xfrm>
          </p:grpSpPr>
          <p:sp>
            <p:nvSpPr>
              <p:cNvPr id="95" name="מלבן 94">
                <a:extLst>
                  <a:ext uri="{FF2B5EF4-FFF2-40B4-BE49-F238E27FC236}">
                    <a16:creationId xmlns:a16="http://schemas.microsoft.com/office/drawing/2014/main" id="{5A007207-BED4-4DD1-9D50-036A6FADEAFB}"/>
                  </a:ext>
                </a:extLst>
              </p:cNvPr>
              <p:cNvSpPr/>
              <p:nvPr/>
            </p:nvSpPr>
            <p:spPr>
              <a:xfrm>
                <a:off x="2878491" y="1791261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6" name="מלבן 95">
                <a:extLst>
                  <a:ext uri="{FF2B5EF4-FFF2-40B4-BE49-F238E27FC236}">
                    <a16:creationId xmlns:a16="http://schemas.microsoft.com/office/drawing/2014/main" id="{8568216C-EFBC-404C-B930-1C9E025C6D39}"/>
                  </a:ext>
                </a:extLst>
              </p:cNvPr>
              <p:cNvSpPr/>
              <p:nvPr/>
            </p:nvSpPr>
            <p:spPr>
              <a:xfrm>
                <a:off x="2860711" y="1773481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97" name="תמונה 96">
                <a:extLst>
                  <a:ext uri="{FF2B5EF4-FFF2-40B4-BE49-F238E27FC236}">
                    <a16:creationId xmlns:a16="http://schemas.microsoft.com/office/drawing/2014/main" id="{B68E6BB8-D574-411F-9B4B-82F849D23C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1741252"/>
                <a:ext cx="285515" cy="324000"/>
              </a:xfrm>
              <a:prstGeom prst="rect">
                <a:avLst/>
              </a:prstGeom>
            </p:spPr>
          </p:pic>
          <p:sp>
            <p:nvSpPr>
              <p:cNvPr id="98" name="תיבת טקסט 97">
                <a:extLst>
                  <a:ext uri="{FF2B5EF4-FFF2-40B4-BE49-F238E27FC236}">
                    <a16:creationId xmlns:a16="http://schemas.microsoft.com/office/drawing/2014/main" id="{13F53286-D7F0-464D-91E7-2AA8C752E892}"/>
                  </a:ext>
                </a:extLst>
              </p:cNvPr>
              <p:cNvSpPr txBox="1"/>
              <p:nvPr/>
            </p:nvSpPr>
            <p:spPr>
              <a:xfrm>
                <a:off x="2878491" y="1732483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שָׁמַעְתִּי תְּקִיעַת שׁוֹפָר</a:t>
                </a:r>
              </a:p>
            </p:txBody>
          </p:sp>
        </p:grpSp>
        <p:grpSp>
          <p:nvGrpSpPr>
            <p:cNvPr id="153" name="קבוצה 152">
              <a:extLst>
                <a:ext uri="{FF2B5EF4-FFF2-40B4-BE49-F238E27FC236}">
                  <a16:creationId xmlns:a16="http://schemas.microsoft.com/office/drawing/2014/main" id="{80CB9A9D-CB8E-4608-A778-15ED55C2881B}"/>
                </a:ext>
              </a:extLst>
            </p:cNvPr>
            <p:cNvGrpSpPr/>
            <p:nvPr/>
          </p:nvGrpSpPr>
          <p:grpSpPr>
            <a:xfrm>
              <a:off x="410697" y="1372421"/>
              <a:ext cx="2141816" cy="332769"/>
              <a:chOff x="2860711" y="2554207"/>
              <a:chExt cx="2141816" cy="332769"/>
            </a:xfrm>
          </p:grpSpPr>
          <p:sp>
            <p:nvSpPr>
              <p:cNvPr id="105" name="מלבן 104">
                <a:extLst>
                  <a:ext uri="{FF2B5EF4-FFF2-40B4-BE49-F238E27FC236}">
                    <a16:creationId xmlns:a16="http://schemas.microsoft.com/office/drawing/2014/main" id="{F8A5D588-06B3-4F64-B41A-747E46D18128}"/>
                  </a:ext>
                </a:extLst>
              </p:cNvPr>
              <p:cNvSpPr/>
              <p:nvPr/>
            </p:nvSpPr>
            <p:spPr>
              <a:xfrm>
                <a:off x="2878491" y="2612985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6" name="מלבן 105">
                <a:extLst>
                  <a:ext uri="{FF2B5EF4-FFF2-40B4-BE49-F238E27FC236}">
                    <a16:creationId xmlns:a16="http://schemas.microsoft.com/office/drawing/2014/main" id="{33BE6D19-C76F-4295-8464-0EA782BB615B}"/>
                  </a:ext>
                </a:extLst>
              </p:cNvPr>
              <p:cNvSpPr/>
              <p:nvPr/>
            </p:nvSpPr>
            <p:spPr>
              <a:xfrm>
                <a:off x="2860711" y="2595205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07" name="תמונה 106">
                <a:extLst>
                  <a:ext uri="{FF2B5EF4-FFF2-40B4-BE49-F238E27FC236}">
                    <a16:creationId xmlns:a16="http://schemas.microsoft.com/office/drawing/2014/main" id="{D79F64DB-3E25-4587-A634-E0409399F8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2562976"/>
                <a:ext cx="285515" cy="324000"/>
              </a:xfrm>
              <a:prstGeom prst="rect">
                <a:avLst/>
              </a:prstGeom>
            </p:spPr>
          </p:pic>
          <p:sp>
            <p:nvSpPr>
              <p:cNvPr id="108" name="תיבת טקסט 107">
                <a:extLst>
                  <a:ext uri="{FF2B5EF4-FFF2-40B4-BE49-F238E27FC236}">
                    <a16:creationId xmlns:a16="http://schemas.microsoft.com/office/drawing/2014/main" id="{4EC36FC4-3F90-429D-B422-0448A3C23EE7}"/>
                  </a:ext>
                </a:extLst>
              </p:cNvPr>
              <p:cNvSpPr txBox="1"/>
              <p:nvPr/>
            </p:nvSpPr>
            <p:spPr>
              <a:xfrm>
                <a:off x="2878491" y="2554207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הוֹסַפְתִּי בַּאֲמִירַת תְּהִלִּים</a:t>
                </a:r>
              </a:p>
            </p:txBody>
          </p:sp>
        </p:grpSp>
        <p:grpSp>
          <p:nvGrpSpPr>
            <p:cNvPr id="154" name="קבוצה 153">
              <a:extLst>
                <a:ext uri="{FF2B5EF4-FFF2-40B4-BE49-F238E27FC236}">
                  <a16:creationId xmlns:a16="http://schemas.microsoft.com/office/drawing/2014/main" id="{F160B050-CE0C-480A-BCD2-21F097E83F0D}"/>
                </a:ext>
              </a:extLst>
            </p:cNvPr>
            <p:cNvGrpSpPr/>
            <p:nvPr/>
          </p:nvGrpSpPr>
          <p:grpSpPr>
            <a:xfrm>
              <a:off x="410697" y="1783283"/>
              <a:ext cx="2141816" cy="332769"/>
              <a:chOff x="2860711" y="2965069"/>
              <a:chExt cx="2141816" cy="332769"/>
            </a:xfrm>
          </p:grpSpPr>
          <p:sp>
            <p:nvSpPr>
              <p:cNvPr id="110" name="מלבן 109">
                <a:extLst>
                  <a:ext uri="{FF2B5EF4-FFF2-40B4-BE49-F238E27FC236}">
                    <a16:creationId xmlns:a16="http://schemas.microsoft.com/office/drawing/2014/main" id="{D08D4F5C-EE86-4B29-9D88-48CDFCEBB24C}"/>
                  </a:ext>
                </a:extLst>
              </p:cNvPr>
              <p:cNvSpPr/>
              <p:nvPr/>
            </p:nvSpPr>
            <p:spPr>
              <a:xfrm>
                <a:off x="2878491" y="3023847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11" name="מלבן 110">
                <a:extLst>
                  <a:ext uri="{FF2B5EF4-FFF2-40B4-BE49-F238E27FC236}">
                    <a16:creationId xmlns:a16="http://schemas.microsoft.com/office/drawing/2014/main" id="{8326EDEE-EDC0-4AA9-AD11-A9701CFDF434}"/>
                  </a:ext>
                </a:extLst>
              </p:cNvPr>
              <p:cNvSpPr/>
              <p:nvPr/>
            </p:nvSpPr>
            <p:spPr>
              <a:xfrm>
                <a:off x="2860711" y="3006067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12" name="תמונה 111">
                <a:extLst>
                  <a:ext uri="{FF2B5EF4-FFF2-40B4-BE49-F238E27FC236}">
                    <a16:creationId xmlns:a16="http://schemas.microsoft.com/office/drawing/2014/main" id="{7A3419C5-0CD7-42A7-8985-30AA6E9230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2973838"/>
                <a:ext cx="285515" cy="324000"/>
              </a:xfrm>
              <a:prstGeom prst="rect">
                <a:avLst/>
              </a:prstGeom>
            </p:spPr>
          </p:pic>
          <p:sp>
            <p:nvSpPr>
              <p:cNvPr id="113" name="תיבת טקסט 112">
                <a:extLst>
                  <a:ext uri="{FF2B5EF4-FFF2-40B4-BE49-F238E27FC236}">
                    <a16:creationId xmlns:a16="http://schemas.microsoft.com/office/drawing/2014/main" id="{A82D6711-6008-4B0A-887D-269846696A0C}"/>
                  </a:ext>
                </a:extLst>
              </p:cNvPr>
              <p:cNvSpPr txBox="1"/>
              <p:nvPr/>
            </p:nvSpPr>
            <p:spPr>
              <a:xfrm>
                <a:off x="2878491" y="2965069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עָזַרְתִּי בַּבַּיִת</a:t>
                </a:r>
              </a:p>
            </p:txBody>
          </p:sp>
        </p:grpSp>
      </p:grpSp>
      <p:grpSp>
        <p:nvGrpSpPr>
          <p:cNvPr id="181" name="קבוצה 180">
            <a:extLst>
              <a:ext uri="{FF2B5EF4-FFF2-40B4-BE49-F238E27FC236}">
                <a16:creationId xmlns:a16="http://schemas.microsoft.com/office/drawing/2014/main" id="{BB7177D9-E14E-4DC7-B05D-785B22C776D8}"/>
              </a:ext>
            </a:extLst>
          </p:cNvPr>
          <p:cNvGrpSpPr/>
          <p:nvPr/>
        </p:nvGrpSpPr>
        <p:grpSpPr>
          <a:xfrm>
            <a:off x="1371559" y="3931407"/>
            <a:ext cx="3013864" cy="332769"/>
            <a:chOff x="6664184" y="6355856"/>
            <a:chExt cx="3013864" cy="332769"/>
          </a:xfrm>
        </p:grpSpPr>
        <p:sp>
          <p:nvSpPr>
            <p:cNvPr id="182" name="מלבן 181">
              <a:extLst>
                <a:ext uri="{FF2B5EF4-FFF2-40B4-BE49-F238E27FC236}">
                  <a16:creationId xmlns:a16="http://schemas.microsoft.com/office/drawing/2014/main" id="{A84151DB-AE00-4621-9AC7-84B62EBE6FDC}"/>
                </a:ext>
              </a:extLst>
            </p:cNvPr>
            <p:cNvSpPr/>
            <p:nvPr/>
          </p:nvSpPr>
          <p:spPr>
            <a:xfrm>
              <a:off x="6681964" y="6414634"/>
              <a:ext cx="2629062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3" name="מלבן 182">
              <a:extLst>
                <a:ext uri="{FF2B5EF4-FFF2-40B4-BE49-F238E27FC236}">
                  <a16:creationId xmlns:a16="http://schemas.microsoft.com/office/drawing/2014/main" id="{9A6AFF82-9291-4CAC-BA26-9BC018B0330E}"/>
                </a:ext>
              </a:extLst>
            </p:cNvPr>
            <p:cNvSpPr/>
            <p:nvPr/>
          </p:nvSpPr>
          <p:spPr>
            <a:xfrm>
              <a:off x="6664184" y="6396854"/>
              <a:ext cx="2629062" cy="2595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41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184" name="תמונה 183">
              <a:extLst>
                <a:ext uri="{FF2B5EF4-FFF2-40B4-BE49-F238E27FC236}">
                  <a16:creationId xmlns:a16="http://schemas.microsoft.com/office/drawing/2014/main" id="{CE19865B-D12A-4BC3-BA77-62AC60CAD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533" y="6364625"/>
              <a:ext cx="285515" cy="324000"/>
            </a:xfrm>
            <a:prstGeom prst="rect">
              <a:avLst/>
            </a:prstGeom>
          </p:spPr>
        </p:pic>
        <p:sp>
          <p:nvSpPr>
            <p:cNvPr id="185" name="תיבת טקסט 184">
              <a:extLst>
                <a:ext uri="{FF2B5EF4-FFF2-40B4-BE49-F238E27FC236}">
                  <a16:creationId xmlns:a16="http://schemas.microsoft.com/office/drawing/2014/main" id="{510F3ED7-6CD4-474A-9261-8EA9A817B309}"/>
                </a:ext>
              </a:extLst>
            </p:cNvPr>
            <p:cNvSpPr txBox="1"/>
            <p:nvPr/>
          </p:nvSpPr>
          <p:spPr>
            <a:xfrm>
              <a:off x="6775450" y="6355856"/>
              <a:ext cx="25177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dirty="0">
                  <a:latin typeface="Fb Ogen" panose="02020503050405020304" pitchFamily="18" charset="-79"/>
                  <a:cs typeface="Fb Ogen" panose="02020503050405020304" pitchFamily="18" charset="-79"/>
                </a:rPr>
                <a:t>הִתְפַּלַּלְתִּי תְּפִלַּת עַרְבִית שֶׁל רֹאשׁ הַשָּׁנָה</a:t>
              </a:r>
            </a:p>
          </p:txBody>
        </p:sp>
      </p:grpSp>
      <p:grpSp>
        <p:nvGrpSpPr>
          <p:cNvPr id="186" name="קבוצה 185">
            <a:extLst>
              <a:ext uri="{FF2B5EF4-FFF2-40B4-BE49-F238E27FC236}">
                <a16:creationId xmlns:a16="http://schemas.microsoft.com/office/drawing/2014/main" id="{17E5D0D5-36E4-4BF2-B210-BEB943F7B27C}"/>
              </a:ext>
            </a:extLst>
          </p:cNvPr>
          <p:cNvGrpSpPr/>
          <p:nvPr/>
        </p:nvGrpSpPr>
        <p:grpSpPr>
          <a:xfrm>
            <a:off x="1371559" y="4343601"/>
            <a:ext cx="3013864" cy="332769"/>
            <a:chOff x="6337652" y="6728722"/>
            <a:chExt cx="3013864" cy="332769"/>
          </a:xfrm>
        </p:grpSpPr>
        <p:sp>
          <p:nvSpPr>
            <p:cNvPr id="187" name="מלבן 186">
              <a:extLst>
                <a:ext uri="{FF2B5EF4-FFF2-40B4-BE49-F238E27FC236}">
                  <a16:creationId xmlns:a16="http://schemas.microsoft.com/office/drawing/2014/main" id="{8E2918D9-5BD8-4434-8D3B-3C30B037FA37}"/>
                </a:ext>
              </a:extLst>
            </p:cNvPr>
            <p:cNvSpPr/>
            <p:nvPr/>
          </p:nvSpPr>
          <p:spPr>
            <a:xfrm>
              <a:off x="6352892" y="6791586"/>
              <a:ext cx="2629062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188" name="קבוצה 187">
              <a:extLst>
                <a:ext uri="{FF2B5EF4-FFF2-40B4-BE49-F238E27FC236}">
                  <a16:creationId xmlns:a16="http://schemas.microsoft.com/office/drawing/2014/main" id="{43FF5346-4924-438F-98E9-DAE5628B6907}"/>
                </a:ext>
              </a:extLst>
            </p:cNvPr>
            <p:cNvGrpSpPr/>
            <p:nvPr/>
          </p:nvGrpSpPr>
          <p:grpSpPr>
            <a:xfrm>
              <a:off x="6337652" y="6728722"/>
              <a:ext cx="3013864" cy="332769"/>
              <a:chOff x="7040620" y="6464008"/>
              <a:chExt cx="3013864" cy="332769"/>
            </a:xfrm>
          </p:grpSpPr>
          <p:sp>
            <p:nvSpPr>
              <p:cNvPr id="189" name="מלבן 188">
                <a:extLst>
                  <a:ext uri="{FF2B5EF4-FFF2-40B4-BE49-F238E27FC236}">
                    <a16:creationId xmlns:a16="http://schemas.microsoft.com/office/drawing/2014/main" id="{ABA985C2-8097-4C60-9F2E-96C9B0F47D71}"/>
                  </a:ext>
                </a:extLst>
              </p:cNvPr>
              <p:cNvSpPr/>
              <p:nvPr/>
            </p:nvSpPr>
            <p:spPr>
              <a:xfrm>
                <a:off x="7040620" y="6505006"/>
                <a:ext cx="2629062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190" name="תמונה 189">
                <a:extLst>
                  <a:ext uri="{FF2B5EF4-FFF2-40B4-BE49-F238E27FC236}">
                    <a16:creationId xmlns:a16="http://schemas.microsoft.com/office/drawing/2014/main" id="{53BE918F-E03A-48BA-9AAF-32D5445B42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8969" y="6472777"/>
                <a:ext cx="285515" cy="324000"/>
              </a:xfrm>
              <a:prstGeom prst="rect">
                <a:avLst/>
              </a:prstGeom>
            </p:spPr>
          </p:pic>
          <p:sp>
            <p:nvSpPr>
              <p:cNvPr id="191" name="תיבת טקסט 190">
                <a:extLst>
                  <a:ext uri="{FF2B5EF4-FFF2-40B4-BE49-F238E27FC236}">
                    <a16:creationId xmlns:a16="http://schemas.microsoft.com/office/drawing/2014/main" id="{69BE6246-1E26-4ED3-BE33-D4DD43BC8392}"/>
                  </a:ext>
                </a:extLst>
              </p:cNvPr>
              <p:cNvSpPr txBox="1"/>
              <p:nvPr/>
            </p:nvSpPr>
            <p:spPr>
              <a:xfrm>
                <a:off x="7040621" y="6464008"/>
                <a:ext cx="262906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הִשְׁתַּתַּפְתִּי בַּסְּעוּדָה וְאָכַלְתִּי פְּרִי חָדָשׁ</a:t>
                </a:r>
              </a:p>
            </p:txBody>
          </p:sp>
        </p:grpSp>
      </p:grpSp>
      <p:grpSp>
        <p:nvGrpSpPr>
          <p:cNvPr id="39" name="קבוצה 38">
            <a:extLst>
              <a:ext uri="{FF2B5EF4-FFF2-40B4-BE49-F238E27FC236}">
                <a16:creationId xmlns:a16="http://schemas.microsoft.com/office/drawing/2014/main" id="{D537758F-B86B-450C-B66D-823BA8DE8BE9}"/>
              </a:ext>
            </a:extLst>
          </p:cNvPr>
          <p:cNvGrpSpPr/>
          <p:nvPr/>
        </p:nvGrpSpPr>
        <p:grpSpPr>
          <a:xfrm>
            <a:off x="224306" y="3283186"/>
            <a:ext cx="1933777" cy="680314"/>
            <a:chOff x="224306" y="3283186"/>
            <a:chExt cx="1933777" cy="680314"/>
          </a:xfrm>
        </p:grpSpPr>
        <p:grpSp>
          <p:nvGrpSpPr>
            <p:cNvPr id="212" name="קבוצה 211">
              <a:extLst>
                <a:ext uri="{FF2B5EF4-FFF2-40B4-BE49-F238E27FC236}">
                  <a16:creationId xmlns:a16="http://schemas.microsoft.com/office/drawing/2014/main" id="{99E0EFF8-EE3D-4EDB-8275-A7C58038C3E3}"/>
                </a:ext>
              </a:extLst>
            </p:cNvPr>
            <p:cNvGrpSpPr/>
            <p:nvPr/>
          </p:nvGrpSpPr>
          <p:grpSpPr>
            <a:xfrm>
              <a:off x="583907" y="3304458"/>
              <a:ext cx="1574176" cy="350664"/>
              <a:chOff x="730464" y="3242385"/>
              <a:chExt cx="1574176" cy="350664"/>
            </a:xfrm>
          </p:grpSpPr>
          <p:sp>
            <p:nvSpPr>
              <p:cNvPr id="197" name="מלבן 196">
                <a:extLst>
                  <a:ext uri="{FF2B5EF4-FFF2-40B4-BE49-F238E27FC236}">
                    <a16:creationId xmlns:a16="http://schemas.microsoft.com/office/drawing/2014/main" id="{F721F12D-11FF-4B75-8014-4090DFE17D43}"/>
                  </a:ext>
                </a:extLst>
              </p:cNvPr>
              <p:cNvSpPr/>
              <p:nvPr/>
            </p:nvSpPr>
            <p:spPr>
              <a:xfrm>
                <a:off x="811925" y="3299261"/>
                <a:ext cx="1133241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07" name="מלבן 206">
                <a:extLst>
                  <a:ext uri="{FF2B5EF4-FFF2-40B4-BE49-F238E27FC236}">
                    <a16:creationId xmlns:a16="http://schemas.microsoft.com/office/drawing/2014/main" id="{B501ECF8-B0C2-476F-B3EC-C49687293CBE}"/>
                  </a:ext>
                </a:extLst>
              </p:cNvPr>
              <p:cNvSpPr/>
              <p:nvPr/>
            </p:nvSpPr>
            <p:spPr>
              <a:xfrm>
                <a:off x="800049" y="3283383"/>
                <a:ext cx="1133241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08" name="תיבת טקסט 207">
                <a:extLst>
                  <a:ext uri="{FF2B5EF4-FFF2-40B4-BE49-F238E27FC236}">
                    <a16:creationId xmlns:a16="http://schemas.microsoft.com/office/drawing/2014/main" id="{DD279C4C-0161-4261-8875-EED097548F80}"/>
                  </a:ext>
                </a:extLst>
              </p:cNvPr>
              <p:cNvSpPr txBox="1"/>
              <p:nvPr/>
            </p:nvSpPr>
            <p:spPr>
              <a:xfrm>
                <a:off x="730464" y="3242385"/>
                <a:ext cx="120282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הִדְלַקְתִּי נֵרוֹת חַג</a:t>
                </a:r>
              </a:p>
            </p:txBody>
          </p:sp>
          <p:pic>
            <p:nvPicPr>
              <p:cNvPr id="209" name="תמונה 208">
                <a:extLst>
                  <a:ext uri="{FF2B5EF4-FFF2-40B4-BE49-F238E27FC236}">
                    <a16:creationId xmlns:a16="http://schemas.microsoft.com/office/drawing/2014/main" id="{0B3E6A64-33AC-43D3-B44A-05C0E8B28D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9125" y="3269049"/>
                <a:ext cx="285515" cy="324000"/>
              </a:xfrm>
              <a:prstGeom prst="rect">
                <a:avLst/>
              </a:prstGeom>
            </p:spPr>
          </p:pic>
        </p:grpSp>
        <p:grpSp>
          <p:nvGrpSpPr>
            <p:cNvPr id="211" name="קבוצה 210">
              <a:extLst>
                <a:ext uri="{FF2B5EF4-FFF2-40B4-BE49-F238E27FC236}">
                  <a16:creationId xmlns:a16="http://schemas.microsoft.com/office/drawing/2014/main" id="{A7184BD5-0A2E-4F83-88E3-D89CF7DC4B46}"/>
                </a:ext>
              </a:extLst>
            </p:cNvPr>
            <p:cNvGrpSpPr/>
            <p:nvPr/>
          </p:nvGrpSpPr>
          <p:grpSpPr>
            <a:xfrm>
              <a:off x="224306" y="3283186"/>
              <a:ext cx="372893" cy="680314"/>
              <a:chOff x="2171850" y="2909926"/>
              <a:chExt cx="372893" cy="680314"/>
            </a:xfrm>
          </p:grpSpPr>
          <p:grpSp>
            <p:nvGrpSpPr>
              <p:cNvPr id="198" name="קבוצה 197">
                <a:extLst>
                  <a:ext uri="{FF2B5EF4-FFF2-40B4-BE49-F238E27FC236}">
                    <a16:creationId xmlns:a16="http://schemas.microsoft.com/office/drawing/2014/main" id="{58B57BBC-C32C-42A6-862F-B238744EDA08}"/>
                  </a:ext>
                </a:extLst>
              </p:cNvPr>
              <p:cNvGrpSpPr/>
              <p:nvPr/>
            </p:nvGrpSpPr>
            <p:grpSpPr>
              <a:xfrm rot="802350">
                <a:off x="2372272" y="2909926"/>
                <a:ext cx="108726" cy="532758"/>
                <a:chOff x="2870198" y="3998684"/>
                <a:chExt cx="199571" cy="977900"/>
              </a:xfrm>
            </p:grpSpPr>
            <p:pic>
              <p:nvPicPr>
                <p:cNvPr id="199" name="תמונה 198" descr="תמונה שמכילה חץ&#10;&#10;התיאור נוצר באופן אוטומטי">
                  <a:extLst>
                    <a:ext uri="{FF2B5EF4-FFF2-40B4-BE49-F238E27FC236}">
                      <a16:creationId xmlns:a16="http://schemas.microsoft.com/office/drawing/2014/main" id="{0D60349D-1FE8-48B5-A10F-9ACF4B4DA9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890" t="56289" r="83458" b="13974"/>
                <a:stretch/>
              </p:blipFill>
              <p:spPr>
                <a:xfrm flipH="1">
                  <a:off x="2870198" y="3998684"/>
                  <a:ext cx="199571" cy="359230"/>
                </a:xfrm>
                <a:prstGeom prst="rect">
                  <a:avLst/>
                </a:prstGeom>
              </p:spPr>
            </p:pic>
            <p:sp>
              <p:nvSpPr>
                <p:cNvPr id="200" name="מלבן: פינות מעוגלות 199">
                  <a:extLst>
                    <a:ext uri="{FF2B5EF4-FFF2-40B4-BE49-F238E27FC236}">
                      <a16:creationId xmlns:a16="http://schemas.microsoft.com/office/drawing/2014/main" id="{29F7A1F5-110C-4ADA-83B8-9F981057C5F3}"/>
                    </a:ext>
                  </a:extLst>
                </p:cNvPr>
                <p:cNvSpPr/>
                <p:nvPr/>
              </p:nvSpPr>
              <p:spPr>
                <a:xfrm>
                  <a:off x="2885987" y="4337955"/>
                  <a:ext cx="166914" cy="638629"/>
                </a:xfrm>
                <a:prstGeom prst="roundRect">
                  <a:avLst/>
                </a:prstGeom>
                <a:solidFill>
                  <a:srgbClr val="24103B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grpSp>
            <p:nvGrpSpPr>
              <p:cNvPr id="201" name="קבוצה 200">
                <a:extLst>
                  <a:ext uri="{FF2B5EF4-FFF2-40B4-BE49-F238E27FC236}">
                    <a16:creationId xmlns:a16="http://schemas.microsoft.com/office/drawing/2014/main" id="{E340D600-28EA-4396-A6D0-895D1B3213A5}"/>
                  </a:ext>
                </a:extLst>
              </p:cNvPr>
              <p:cNvGrpSpPr/>
              <p:nvPr/>
            </p:nvGrpSpPr>
            <p:grpSpPr>
              <a:xfrm rot="373765">
                <a:off x="2171850" y="2999769"/>
                <a:ext cx="108726" cy="532758"/>
                <a:chOff x="2870198" y="3998684"/>
                <a:chExt cx="199571" cy="977900"/>
              </a:xfrm>
            </p:grpSpPr>
            <p:pic>
              <p:nvPicPr>
                <p:cNvPr id="202" name="תמונה 201" descr="תמונה שמכילה חץ&#10;&#10;התיאור נוצר באופן אוטומטי">
                  <a:extLst>
                    <a:ext uri="{FF2B5EF4-FFF2-40B4-BE49-F238E27FC236}">
                      <a16:creationId xmlns:a16="http://schemas.microsoft.com/office/drawing/2014/main" id="{E541075C-8CB6-49C4-A0A0-B9B053CB84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890" t="56289" r="83458" b="13974"/>
                <a:stretch/>
              </p:blipFill>
              <p:spPr>
                <a:xfrm flipH="1">
                  <a:off x="2870198" y="3998684"/>
                  <a:ext cx="199571" cy="359230"/>
                </a:xfrm>
                <a:prstGeom prst="rect">
                  <a:avLst/>
                </a:prstGeom>
              </p:spPr>
            </p:pic>
            <p:sp>
              <p:nvSpPr>
                <p:cNvPr id="203" name="מלבן: פינות מעוגלות 202">
                  <a:extLst>
                    <a:ext uri="{FF2B5EF4-FFF2-40B4-BE49-F238E27FC236}">
                      <a16:creationId xmlns:a16="http://schemas.microsoft.com/office/drawing/2014/main" id="{ECE68CA1-1F90-4AAD-8D66-E2F9310C52F2}"/>
                    </a:ext>
                  </a:extLst>
                </p:cNvPr>
                <p:cNvSpPr/>
                <p:nvPr/>
              </p:nvSpPr>
              <p:spPr>
                <a:xfrm>
                  <a:off x="2885987" y="4337955"/>
                  <a:ext cx="166914" cy="638629"/>
                </a:xfrm>
                <a:prstGeom prst="roundRect">
                  <a:avLst/>
                </a:prstGeom>
                <a:solidFill>
                  <a:srgbClr val="24103B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grpSp>
            <p:nvGrpSpPr>
              <p:cNvPr id="204" name="קבוצה 203">
                <a:extLst>
                  <a:ext uri="{FF2B5EF4-FFF2-40B4-BE49-F238E27FC236}">
                    <a16:creationId xmlns:a16="http://schemas.microsoft.com/office/drawing/2014/main" id="{77A5D388-6163-4453-B269-B9E9707061B9}"/>
                  </a:ext>
                </a:extLst>
              </p:cNvPr>
              <p:cNvGrpSpPr/>
              <p:nvPr/>
            </p:nvGrpSpPr>
            <p:grpSpPr>
              <a:xfrm rot="1417707">
                <a:off x="2485833" y="3301580"/>
                <a:ext cx="58910" cy="288660"/>
                <a:chOff x="2870198" y="3998684"/>
                <a:chExt cx="199571" cy="977900"/>
              </a:xfrm>
            </p:grpSpPr>
            <p:pic>
              <p:nvPicPr>
                <p:cNvPr id="205" name="תמונה 204" descr="תמונה שמכילה חץ&#10;&#10;התיאור נוצר באופן אוטומטי">
                  <a:extLst>
                    <a:ext uri="{FF2B5EF4-FFF2-40B4-BE49-F238E27FC236}">
                      <a16:creationId xmlns:a16="http://schemas.microsoft.com/office/drawing/2014/main" id="{BB0D41E8-0B85-4381-8ECA-9C99EE02226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890" t="56289" r="83458" b="13974"/>
                <a:stretch/>
              </p:blipFill>
              <p:spPr>
                <a:xfrm flipH="1">
                  <a:off x="2870198" y="3998684"/>
                  <a:ext cx="199571" cy="359230"/>
                </a:xfrm>
                <a:prstGeom prst="rect">
                  <a:avLst/>
                </a:prstGeom>
              </p:spPr>
            </p:pic>
            <p:sp>
              <p:nvSpPr>
                <p:cNvPr id="206" name="מלבן: פינות מעוגלות 205">
                  <a:extLst>
                    <a:ext uri="{FF2B5EF4-FFF2-40B4-BE49-F238E27FC236}">
                      <a16:creationId xmlns:a16="http://schemas.microsoft.com/office/drawing/2014/main" id="{26DF66B3-92D9-49A8-9A6B-2977A34BE93F}"/>
                    </a:ext>
                  </a:extLst>
                </p:cNvPr>
                <p:cNvSpPr/>
                <p:nvPr/>
              </p:nvSpPr>
              <p:spPr>
                <a:xfrm>
                  <a:off x="2885987" y="4337955"/>
                  <a:ext cx="166914" cy="638629"/>
                </a:xfrm>
                <a:prstGeom prst="roundRect">
                  <a:avLst/>
                </a:prstGeom>
                <a:noFill/>
                <a:ln w="9525"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</p:grpSp>
        <p:sp>
          <p:nvSpPr>
            <p:cNvPr id="164" name="תיבת טקסט 163">
              <a:extLst>
                <a:ext uri="{FF2B5EF4-FFF2-40B4-BE49-F238E27FC236}">
                  <a16:creationId xmlns:a16="http://schemas.microsoft.com/office/drawing/2014/main" id="{F452AA6C-6E85-4E3C-86AA-6E1A891ED930}"/>
                </a:ext>
              </a:extLst>
            </p:cNvPr>
            <p:cNvSpPr txBox="1"/>
            <p:nvPr/>
          </p:nvSpPr>
          <p:spPr>
            <a:xfrm>
              <a:off x="475185" y="3591890"/>
              <a:ext cx="14760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he-IL" sz="1200" dirty="0">
                  <a:latin typeface="Fb Ogen" panose="02020503050405020304" pitchFamily="18" charset="-79"/>
                  <a:cs typeface="Fb Ogen" panose="02020503050405020304" pitchFamily="18" charset="-79"/>
                </a:rPr>
                <a:t>(בְּהַעֲבָרָה מֵאֵשׁ לְאֵשׁ)</a:t>
              </a:r>
            </a:p>
          </p:txBody>
        </p:sp>
      </p:grp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1D3B9536-AF8D-C584-5550-747E7C0B7950}"/>
              </a:ext>
            </a:extLst>
          </p:cNvPr>
          <p:cNvGrpSpPr/>
          <p:nvPr/>
        </p:nvGrpSpPr>
        <p:grpSpPr>
          <a:xfrm>
            <a:off x="8861273" y="5372012"/>
            <a:ext cx="1637242" cy="680314"/>
            <a:chOff x="8861273" y="5372012"/>
            <a:chExt cx="1637242" cy="680314"/>
          </a:xfrm>
        </p:grpSpPr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54F520ED-9CAE-1805-DA2E-EEC739988B2B}"/>
                </a:ext>
              </a:extLst>
            </p:cNvPr>
            <p:cNvSpPr/>
            <p:nvPr/>
          </p:nvSpPr>
          <p:spPr>
            <a:xfrm>
              <a:off x="8927276" y="5761347"/>
              <a:ext cx="971662" cy="259543"/>
            </a:xfrm>
            <a:prstGeom prst="rect">
              <a:avLst/>
            </a:prstGeom>
            <a:solidFill>
              <a:srgbClr val="2410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CC440E45-8116-C243-29F5-491D95FD0B5B}"/>
                </a:ext>
              </a:extLst>
            </p:cNvPr>
            <p:cNvSpPr/>
            <p:nvPr/>
          </p:nvSpPr>
          <p:spPr>
            <a:xfrm>
              <a:off x="8915400" y="5745469"/>
              <a:ext cx="971662" cy="2595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410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תיבת טקסט 8">
              <a:extLst>
                <a:ext uri="{FF2B5EF4-FFF2-40B4-BE49-F238E27FC236}">
                  <a16:creationId xmlns:a16="http://schemas.microsoft.com/office/drawing/2014/main" id="{EEBCE9B2-405D-8DF5-F845-1CC33F877B97}"/>
                </a:ext>
              </a:extLst>
            </p:cNvPr>
            <p:cNvSpPr txBox="1"/>
            <p:nvPr/>
          </p:nvSpPr>
          <p:spPr>
            <a:xfrm>
              <a:off x="8861273" y="5704471"/>
              <a:ext cx="102579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rtl="1"/>
              <a:r>
                <a:rPr lang="he-IL" sz="1400" dirty="0">
                  <a:latin typeface="Fb Ogen" panose="02020503050405020304" pitchFamily="18" charset="-79"/>
                  <a:cs typeface="Fb Ogen" panose="02020503050405020304" pitchFamily="18" charset="-79"/>
                </a:rPr>
                <a:t>הִדְלַקְתִּי נֵרוֹת</a:t>
              </a:r>
            </a:p>
          </p:txBody>
        </p:sp>
        <p:grpSp>
          <p:nvGrpSpPr>
            <p:cNvPr id="31" name="קבוצה 30">
              <a:extLst>
                <a:ext uri="{FF2B5EF4-FFF2-40B4-BE49-F238E27FC236}">
                  <a16:creationId xmlns:a16="http://schemas.microsoft.com/office/drawing/2014/main" id="{E1C4656A-E26F-4ABB-AA3E-6820D89EFFB4}"/>
                </a:ext>
              </a:extLst>
            </p:cNvPr>
            <p:cNvGrpSpPr/>
            <p:nvPr/>
          </p:nvGrpSpPr>
          <p:grpSpPr>
            <a:xfrm>
              <a:off x="9767166" y="5372012"/>
              <a:ext cx="731349" cy="680314"/>
              <a:chOff x="9767166" y="5372012"/>
              <a:chExt cx="731349" cy="680314"/>
            </a:xfrm>
          </p:grpSpPr>
          <p:grpSp>
            <p:nvGrpSpPr>
              <p:cNvPr id="66" name="קבוצה 65">
                <a:extLst>
                  <a:ext uri="{FF2B5EF4-FFF2-40B4-BE49-F238E27FC236}">
                    <a16:creationId xmlns:a16="http://schemas.microsoft.com/office/drawing/2014/main" id="{22610A59-7E89-4E50-ABA6-BAD1DA170517}"/>
                  </a:ext>
                </a:extLst>
              </p:cNvPr>
              <p:cNvGrpSpPr/>
              <p:nvPr/>
            </p:nvGrpSpPr>
            <p:grpSpPr>
              <a:xfrm rot="802350">
                <a:off x="10326044" y="5372012"/>
                <a:ext cx="108726" cy="532758"/>
                <a:chOff x="2870198" y="3998684"/>
                <a:chExt cx="199571" cy="977900"/>
              </a:xfrm>
            </p:grpSpPr>
            <p:pic>
              <p:nvPicPr>
                <p:cNvPr id="73" name="תמונה 72" descr="תמונה שמכילה חץ&#10;&#10;התיאור נוצר באופן אוטומטי">
                  <a:extLst>
                    <a:ext uri="{FF2B5EF4-FFF2-40B4-BE49-F238E27FC236}">
                      <a16:creationId xmlns:a16="http://schemas.microsoft.com/office/drawing/2014/main" id="{E1284C10-B7F6-4EDC-9EC3-E8770D5744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890" t="56289" r="83458" b="13974"/>
                <a:stretch/>
              </p:blipFill>
              <p:spPr>
                <a:xfrm flipH="1">
                  <a:off x="2870198" y="3998684"/>
                  <a:ext cx="199571" cy="359230"/>
                </a:xfrm>
                <a:prstGeom prst="rect">
                  <a:avLst/>
                </a:prstGeom>
              </p:spPr>
            </p:pic>
            <p:sp>
              <p:nvSpPr>
                <p:cNvPr id="74" name="מלבן: פינות מעוגלות 73">
                  <a:extLst>
                    <a:ext uri="{FF2B5EF4-FFF2-40B4-BE49-F238E27FC236}">
                      <a16:creationId xmlns:a16="http://schemas.microsoft.com/office/drawing/2014/main" id="{727DFC1C-D331-4C46-8614-F11F32FA5F4F}"/>
                    </a:ext>
                  </a:extLst>
                </p:cNvPr>
                <p:cNvSpPr/>
                <p:nvPr/>
              </p:nvSpPr>
              <p:spPr>
                <a:xfrm>
                  <a:off x="2885987" y="4337955"/>
                  <a:ext cx="166914" cy="638629"/>
                </a:xfrm>
                <a:prstGeom prst="roundRect">
                  <a:avLst/>
                </a:prstGeom>
                <a:solidFill>
                  <a:srgbClr val="24103B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grpSp>
            <p:nvGrpSpPr>
              <p:cNvPr id="67" name="קבוצה 66">
                <a:extLst>
                  <a:ext uri="{FF2B5EF4-FFF2-40B4-BE49-F238E27FC236}">
                    <a16:creationId xmlns:a16="http://schemas.microsoft.com/office/drawing/2014/main" id="{71238027-88B3-4A18-A4DF-64AA012E1567}"/>
                  </a:ext>
                </a:extLst>
              </p:cNvPr>
              <p:cNvGrpSpPr/>
              <p:nvPr/>
            </p:nvGrpSpPr>
            <p:grpSpPr>
              <a:xfrm rot="373765">
                <a:off x="10125622" y="5461855"/>
                <a:ext cx="108726" cy="532758"/>
                <a:chOff x="2870198" y="3998684"/>
                <a:chExt cx="199571" cy="977900"/>
              </a:xfrm>
            </p:grpSpPr>
            <p:pic>
              <p:nvPicPr>
                <p:cNvPr id="71" name="תמונה 70" descr="תמונה שמכילה חץ&#10;&#10;התיאור נוצר באופן אוטומטי">
                  <a:extLst>
                    <a:ext uri="{FF2B5EF4-FFF2-40B4-BE49-F238E27FC236}">
                      <a16:creationId xmlns:a16="http://schemas.microsoft.com/office/drawing/2014/main" id="{7ED1EA54-402B-4F84-9C07-D0D9CC61DD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890" t="56289" r="83458" b="13974"/>
                <a:stretch/>
              </p:blipFill>
              <p:spPr>
                <a:xfrm flipH="1">
                  <a:off x="2870198" y="3998684"/>
                  <a:ext cx="199571" cy="359230"/>
                </a:xfrm>
                <a:prstGeom prst="rect">
                  <a:avLst/>
                </a:prstGeom>
              </p:spPr>
            </p:pic>
            <p:sp>
              <p:nvSpPr>
                <p:cNvPr id="72" name="מלבן: פינות מעוגלות 71">
                  <a:extLst>
                    <a:ext uri="{FF2B5EF4-FFF2-40B4-BE49-F238E27FC236}">
                      <a16:creationId xmlns:a16="http://schemas.microsoft.com/office/drawing/2014/main" id="{70997006-9240-457F-92C7-C8AF30186492}"/>
                    </a:ext>
                  </a:extLst>
                </p:cNvPr>
                <p:cNvSpPr/>
                <p:nvPr/>
              </p:nvSpPr>
              <p:spPr>
                <a:xfrm>
                  <a:off x="2885987" y="4337955"/>
                  <a:ext cx="166914" cy="638629"/>
                </a:xfrm>
                <a:prstGeom prst="roundRect">
                  <a:avLst/>
                </a:prstGeom>
                <a:solidFill>
                  <a:srgbClr val="24103B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grpSp>
            <p:nvGrpSpPr>
              <p:cNvPr id="68" name="קבוצה 67">
                <a:extLst>
                  <a:ext uri="{FF2B5EF4-FFF2-40B4-BE49-F238E27FC236}">
                    <a16:creationId xmlns:a16="http://schemas.microsoft.com/office/drawing/2014/main" id="{BAEA359E-318C-496F-98E2-702DA478A4FA}"/>
                  </a:ext>
                </a:extLst>
              </p:cNvPr>
              <p:cNvGrpSpPr/>
              <p:nvPr/>
            </p:nvGrpSpPr>
            <p:grpSpPr>
              <a:xfrm rot="1417707">
                <a:off x="10439605" y="5763666"/>
                <a:ext cx="58910" cy="288660"/>
                <a:chOff x="2870198" y="3998684"/>
                <a:chExt cx="199571" cy="977900"/>
              </a:xfrm>
            </p:grpSpPr>
            <p:pic>
              <p:nvPicPr>
                <p:cNvPr id="69" name="תמונה 68" descr="תמונה שמכילה חץ&#10;&#10;התיאור נוצר באופן אוטומטי">
                  <a:extLst>
                    <a:ext uri="{FF2B5EF4-FFF2-40B4-BE49-F238E27FC236}">
                      <a16:creationId xmlns:a16="http://schemas.microsoft.com/office/drawing/2014/main" id="{EABF5275-57CE-4AFC-9D52-8F7B5B87C8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890" t="56289" r="83458" b="13974"/>
                <a:stretch/>
              </p:blipFill>
              <p:spPr>
                <a:xfrm flipH="1">
                  <a:off x="2870198" y="3998684"/>
                  <a:ext cx="199571" cy="359230"/>
                </a:xfrm>
                <a:prstGeom prst="rect">
                  <a:avLst/>
                </a:prstGeom>
              </p:spPr>
            </p:pic>
            <p:sp>
              <p:nvSpPr>
                <p:cNvPr id="70" name="מלבן: פינות מעוגלות 69">
                  <a:extLst>
                    <a:ext uri="{FF2B5EF4-FFF2-40B4-BE49-F238E27FC236}">
                      <a16:creationId xmlns:a16="http://schemas.microsoft.com/office/drawing/2014/main" id="{24FB7A39-2B15-4112-84AE-B0C6C0CED4C3}"/>
                    </a:ext>
                  </a:extLst>
                </p:cNvPr>
                <p:cNvSpPr/>
                <p:nvPr/>
              </p:nvSpPr>
              <p:spPr>
                <a:xfrm>
                  <a:off x="2885987" y="4337955"/>
                  <a:ext cx="166914" cy="638629"/>
                </a:xfrm>
                <a:prstGeom prst="roundRect">
                  <a:avLst/>
                </a:prstGeom>
                <a:noFill/>
                <a:ln w="9525"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pic>
            <p:nvPicPr>
              <p:cNvPr id="77" name="תמונה 76">
                <a:extLst>
                  <a:ext uri="{FF2B5EF4-FFF2-40B4-BE49-F238E27FC236}">
                    <a16:creationId xmlns:a16="http://schemas.microsoft.com/office/drawing/2014/main" id="{B6FC833B-CFF9-443A-B963-672B49DB6D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67166" y="5515141"/>
                <a:ext cx="285515" cy="324000"/>
              </a:xfrm>
              <a:prstGeom prst="rect">
                <a:avLst/>
              </a:prstGeom>
            </p:spPr>
          </p:pic>
        </p:grpSp>
      </p:grp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3A77D6A5-9C44-C7BE-A59D-C0B660BE6781}"/>
              </a:ext>
            </a:extLst>
          </p:cNvPr>
          <p:cNvGrpSpPr/>
          <p:nvPr/>
        </p:nvGrpSpPr>
        <p:grpSpPr>
          <a:xfrm>
            <a:off x="253192" y="6033434"/>
            <a:ext cx="4442930" cy="1154494"/>
            <a:chOff x="409397" y="5969934"/>
            <a:chExt cx="4442930" cy="1154494"/>
          </a:xfrm>
        </p:grpSpPr>
        <p:grpSp>
          <p:nvGrpSpPr>
            <p:cNvPr id="12" name="קבוצה 11">
              <a:extLst>
                <a:ext uri="{FF2B5EF4-FFF2-40B4-BE49-F238E27FC236}">
                  <a16:creationId xmlns:a16="http://schemas.microsoft.com/office/drawing/2014/main" id="{C8C487E6-2180-5343-2F48-C078207C5F64}"/>
                </a:ext>
              </a:extLst>
            </p:cNvPr>
            <p:cNvGrpSpPr/>
            <p:nvPr/>
          </p:nvGrpSpPr>
          <p:grpSpPr>
            <a:xfrm>
              <a:off x="2710511" y="5969934"/>
              <a:ext cx="2141816" cy="332769"/>
              <a:chOff x="2860711" y="1321621"/>
              <a:chExt cx="2141816" cy="332769"/>
            </a:xfrm>
          </p:grpSpPr>
          <p:grpSp>
            <p:nvGrpSpPr>
              <p:cNvPr id="53" name="קבוצה 52">
                <a:extLst>
                  <a:ext uri="{FF2B5EF4-FFF2-40B4-BE49-F238E27FC236}">
                    <a16:creationId xmlns:a16="http://schemas.microsoft.com/office/drawing/2014/main" id="{444855D1-4B41-9299-B28A-7E03ECCCE8A7}"/>
                  </a:ext>
                </a:extLst>
              </p:cNvPr>
              <p:cNvGrpSpPr/>
              <p:nvPr/>
            </p:nvGrpSpPr>
            <p:grpSpPr>
              <a:xfrm>
                <a:off x="2860711" y="1330390"/>
                <a:ext cx="2141816" cy="324000"/>
                <a:chOff x="2860711" y="1330390"/>
                <a:chExt cx="2141816" cy="324000"/>
              </a:xfrm>
            </p:grpSpPr>
            <p:sp>
              <p:nvSpPr>
                <p:cNvPr id="55" name="מלבן 54">
                  <a:extLst>
                    <a:ext uri="{FF2B5EF4-FFF2-40B4-BE49-F238E27FC236}">
                      <a16:creationId xmlns:a16="http://schemas.microsoft.com/office/drawing/2014/main" id="{B2570C5F-0A13-4592-CAAC-E80BB0CD3428}"/>
                    </a:ext>
                  </a:extLst>
                </p:cNvPr>
                <p:cNvSpPr/>
                <p:nvPr/>
              </p:nvSpPr>
              <p:spPr>
                <a:xfrm>
                  <a:off x="2878491" y="1380399"/>
                  <a:ext cx="1757014" cy="259543"/>
                </a:xfrm>
                <a:prstGeom prst="rect">
                  <a:avLst/>
                </a:prstGeom>
                <a:solidFill>
                  <a:srgbClr val="24103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56" name="מלבן 55">
                  <a:extLst>
                    <a:ext uri="{FF2B5EF4-FFF2-40B4-BE49-F238E27FC236}">
                      <a16:creationId xmlns:a16="http://schemas.microsoft.com/office/drawing/2014/main" id="{5662EE48-1933-48F9-8FEA-6B52F124CDE1}"/>
                    </a:ext>
                  </a:extLst>
                </p:cNvPr>
                <p:cNvSpPr/>
                <p:nvPr/>
              </p:nvSpPr>
              <p:spPr>
                <a:xfrm>
                  <a:off x="2860711" y="1362619"/>
                  <a:ext cx="1757014" cy="2595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24103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pic>
              <p:nvPicPr>
                <p:cNvPr id="57" name="תמונה 56">
                  <a:extLst>
                    <a:ext uri="{FF2B5EF4-FFF2-40B4-BE49-F238E27FC236}">
                      <a16:creationId xmlns:a16="http://schemas.microsoft.com/office/drawing/2014/main" id="{3713A88A-46D7-825D-C0C1-6872B8DB2D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17012" y="1330390"/>
                  <a:ext cx="285515" cy="324000"/>
                </a:xfrm>
                <a:prstGeom prst="rect">
                  <a:avLst/>
                </a:prstGeom>
              </p:spPr>
            </p:pic>
          </p:grpSp>
          <p:sp>
            <p:nvSpPr>
              <p:cNvPr id="54" name="תיבת טקסט 53">
                <a:extLst>
                  <a:ext uri="{FF2B5EF4-FFF2-40B4-BE49-F238E27FC236}">
                    <a16:creationId xmlns:a16="http://schemas.microsoft.com/office/drawing/2014/main" id="{A818E913-DCAA-3A80-438D-949F80A2BB02}"/>
                  </a:ext>
                </a:extLst>
              </p:cNvPr>
              <p:cNvSpPr txBox="1"/>
              <p:nvPr/>
            </p:nvSpPr>
            <p:spPr>
              <a:xfrm>
                <a:off x="2878491" y="1321621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הִתְפַּלַּלְתִּי תְּפִלַּת שַׁחֲרִית</a:t>
                </a:r>
              </a:p>
            </p:txBody>
          </p:sp>
        </p:grpSp>
        <p:grpSp>
          <p:nvGrpSpPr>
            <p:cNvPr id="13" name="קבוצה 12">
              <a:extLst>
                <a:ext uri="{FF2B5EF4-FFF2-40B4-BE49-F238E27FC236}">
                  <a16:creationId xmlns:a16="http://schemas.microsoft.com/office/drawing/2014/main" id="{B9DC7B6C-9B1F-5809-FB8D-0EF240A0CFB6}"/>
                </a:ext>
              </a:extLst>
            </p:cNvPr>
            <p:cNvGrpSpPr/>
            <p:nvPr/>
          </p:nvGrpSpPr>
          <p:grpSpPr>
            <a:xfrm>
              <a:off x="2710511" y="6380796"/>
              <a:ext cx="2141816" cy="332769"/>
              <a:chOff x="2860711" y="1732483"/>
              <a:chExt cx="2141816" cy="332769"/>
            </a:xfrm>
          </p:grpSpPr>
          <p:sp>
            <p:nvSpPr>
              <p:cNvPr id="40" name="מלבן 39">
                <a:extLst>
                  <a:ext uri="{FF2B5EF4-FFF2-40B4-BE49-F238E27FC236}">
                    <a16:creationId xmlns:a16="http://schemas.microsoft.com/office/drawing/2014/main" id="{7B0C6243-8BCD-518D-059A-81EF439198E1}"/>
                  </a:ext>
                </a:extLst>
              </p:cNvPr>
              <p:cNvSpPr/>
              <p:nvPr/>
            </p:nvSpPr>
            <p:spPr>
              <a:xfrm>
                <a:off x="2878491" y="1791261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42" name="מלבן 41">
                <a:extLst>
                  <a:ext uri="{FF2B5EF4-FFF2-40B4-BE49-F238E27FC236}">
                    <a16:creationId xmlns:a16="http://schemas.microsoft.com/office/drawing/2014/main" id="{A31A6B8A-8D46-8D02-9939-043F6B91E442}"/>
                  </a:ext>
                </a:extLst>
              </p:cNvPr>
              <p:cNvSpPr/>
              <p:nvPr/>
            </p:nvSpPr>
            <p:spPr>
              <a:xfrm>
                <a:off x="2860711" y="1773481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44" name="תמונה 43">
                <a:extLst>
                  <a:ext uri="{FF2B5EF4-FFF2-40B4-BE49-F238E27FC236}">
                    <a16:creationId xmlns:a16="http://schemas.microsoft.com/office/drawing/2014/main" id="{1A0E3307-529E-3D12-B093-4E1F50F8E3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1741252"/>
                <a:ext cx="285515" cy="324000"/>
              </a:xfrm>
              <a:prstGeom prst="rect">
                <a:avLst/>
              </a:prstGeom>
            </p:spPr>
          </p:pic>
          <p:sp>
            <p:nvSpPr>
              <p:cNvPr id="52" name="תיבת טקסט 51">
                <a:extLst>
                  <a:ext uri="{FF2B5EF4-FFF2-40B4-BE49-F238E27FC236}">
                    <a16:creationId xmlns:a16="http://schemas.microsoft.com/office/drawing/2014/main" id="{8230FB4D-7FD6-AE29-750E-CEBC0443E1A9}"/>
                  </a:ext>
                </a:extLst>
              </p:cNvPr>
              <p:cNvSpPr txBox="1"/>
              <p:nvPr/>
            </p:nvSpPr>
            <p:spPr>
              <a:xfrm>
                <a:off x="2878491" y="1732483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שָׁמַעְתִּי תְּקִיעַת שׁוֹפָר</a:t>
                </a:r>
              </a:p>
            </p:txBody>
          </p:sp>
        </p:grpSp>
        <p:grpSp>
          <p:nvGrpSpPr>
            <p:cNvPr id="14" name="קבוצה 13">
              <a:extLst>
                <a:ext uri="{FF2B5EF4-FFF2-40B4-BE49-F238E27FC236}">
                  <a16:creationId xmlns:a16="http://schemas.microsoft.com/office/drawing/2014/main" id="{3C81077C-F476-304B-FFF0-F76C15185473}"/>
                </a:ext>
              </a:extLst>
            </p:cNvPr>
            <p:cNvGrpSpPr/>
            <p:nvPr/>
          </p:nvGrpSpPr>
          <p:grpSpPr>
            <a:xfrm>
              <a:off x="2710511" y="6791659"/>
              <a:ext cx="2141816" cy="332769"/>
              <a:chOff x="2860711" y="2143345"/>
              <a:chExt cx="2141816" cy="332769"/>
            </a:xfrm>
          </p:grpSpPr>
          <p:sp>
            <p:nvSpPr>
              <p:cNvPr id="34" name="מלבן 33">
                <a:extLst>
                  <a:ext uri="{FF2B5EF4-FFF2-40B4-BE49-F238E27FC236}">
                    <a16:creationId xmlns:a16="http://schemas.microsoft.com/office/drawing/2014/main" id="{FD79CB20-6219-4F8A-F00B-756F0EE42CE6}"/>
                  </a:ext>
                </a:extLst>
              </p:cNvPr>
              <p:cNvSpPr/>
              <p:nvPr/>
            </p:nvSpPr>
            <p:spPr>
              <a:xfrm>
                <a:off x="2878491" y="2202123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5" name="מלבן 34">
                <a:extLst>
                  <a:ext uri="{FF2B5EF4-FFF2-40B4-BE49-F238E27FC236}">
                    <a16:creationId xmlns:a16="http://schemas.microsoft.com/office/drawing/2014/main" id="{A4D1DAAE-778A-77EE-005F-81E3FB1374CC}"/>
                  </a:ext>
                </a:extLst>
              </p:cNvPr>
              <p:cNvSpPr/>
              <p:nvPr/>
            </p:nvSpPr>
            <p:spPr>
              <a:xfrm>
                <a:off x="2860711" y="2184343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36" name="תמונה 35">
                <a:extLst>
                  <a:ext uri="{FF2B5EF4-FFF2-40B4-BE49-F238E27FC236}">
                    <a16:creationId xmlns:a16="http://schemas.microsoft.com/office/drawing/2014/main" id="{0BFCBA68-2100-59BF-FC5C-A4D9F3818E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2152114"/>
                <a:ext cx="285515" cy="324000"/>
              </a:xfrm>
              <a:prstGeom prst="rect">
                <a:avLst/>
              </a:prstGeom>
            </p:spPr>
          </p:pic>
          <p:sp>
            <p:nvSpPr>
              <p:cNvPr id="38" name="תיבת טקסט 37">
                <a:extLst>
                  <a:ext uri="{FF2B5EF4-FFF2-40B4-BE49-F238E27FC236}">
                    <a16:creationId xmlns:a16="http://schemas.microsoft.com/office/drawing/2014/main" id="{A6BD29A4-7B50-0A9F-292E-DAEE1850FD2B}"/>
                  </a:ext>
                </a:extLst>
              </p:cNvPr>
              <p:cNvSpPr txBox="1"/>
              <p:nvPr/>
            </p:nvSpPr>
            <p:spPr>
              <a:xfrm>
                <a:off x="2878491" y="2143345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הִשְׁתַּתַּפְתִּי בִּסְעוּדַת הַחַג</a:t>
                </a:r>
              </a:p>
            </p:txBody>
          </p:sp>
        </p:grpSp>
        <p:grpSp>
          <p:nvGrpSpPr>
            <p:cNvPr id="15" name="קבוצה 14">
              <a:extLst>
                <a:ext uri="{FF2B5EF4-FFF2-40B4-BE49-F238E27FC236}">
                  <a16:creationId xmlns:a16="http://schemas.microsoft.com/office/drawing/2014/main" id="{8E1A76A1-48BA-443B-8F8C-EB61F3383527}"/>
                </a:ext>
              </a:extLst>
            </p:cNvPr>
            <p:cNvGrpSpPr/>
            <p:nvPr/>
          </p:nvGrpSpPr>
          <p:grpSpPr>
            <a:xfrm>
              <a:off x="409397" y="5969934"/>
              <a:ext cx="2141816" cy="332769"/>
              <a:chOff x="2860711" y="2554207"/>
              <a:chExt cx="2141816" cy="332769"/>
            </a:xfrm>
          </p:grpSpPr>
          <p:sp>
            <p:nvSpPr>
              <p:cNvPr id="28" name="מלבן 27">
                <a:extLst>
                  <a:ext uri="{FF2B5EF4-FFF2-40B4-BE49-F238E27FC236}">
                    <a16:creationId xmlns:a16="http://schemas.microsoft.com/office/drawing/2014/main" id="{C2BECCE1-514F-B44E-15E0-540F5D56CA21}"/>
                  </a:ext>
                </a:extLst>
              </p:cNvPr>
              <p:cNvSpPr/>
              <p:nvPr/>
            </p:nvSpPr>
            <p:spPr>
              <a:xfrm>
                <a:off x="2878491" y="2612985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9" name="מלבן 28">
                <a:extLst>
                  <a:ext uri="{FF2B5EF4-FFF2-40B4-BE49-F238E27FC236}">
                    <a16:creationId xmlns:a16="http://schemas.microsoft.com/office/drawing/2014/main" id="{F2AF75C3-B38C-5F99-74BF-E2937BC98A76}"/>
                  </a:ext>
                </a:extLst>
              </p:cNvPr>
              <p:cNvSpPr/>
              <p:nvPr/>
            </p:nvSpPr>
            <p:spPr>
              <a:xfrm>
                <a:off x="2860711" y="2595205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32" name="תמונה 31">
                <a:extLst>
                  <a:ext uri="{FF2B5EF4-FFF2-40B4-BE49-F238E27FC236}">
                    <a16:creationId xmlns:a16="http://schemas.microsoft.com/office/drawing/2014/main" id="{26CC96AA-9729-59D0-ED11-4A5BACA6D0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2562976"/>
                <a:ext cx="285515" cy="324000"/>
              </a:xfrm>
              <a:prstGeom prst="rect">
                <a:avLst/>
              </a:prstGeom>
            </p:spPr>
          </p:pic>
          <p:sp>
            <p:nvSpPr>
              <p:cNvPr id="33" name="תיבת טקסט 32">
                <a:extLst>
                  <a:ext uri="{FF2B5EF4-FFF2-40B4-BE49-F238E27FC236}">
                    <a16:creationId xmlns:a16="http://schemas.microsoft.com/office/drawing/2014/main" id="{9AD87B96-3B41-D9EC-643D-C89A6CAFE168}"/>
                  </a:ext>
                </a:extLst>
              </p:cNvPr>
              <p:cNvSpPr txBox="1"/>
              <p:nvPr/>
            </p:nvSpPr>
            <p:spPr>
              <a:xfrm>
                <a:off x="2878491" y="2554207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הוֹסַפְתִּי בַּאֲמִירַת תְּהִלִּים</a:t>
                </a:r>
              </a:p>
            </p:txBody>
          </p:sp>
        </p:grpSp>
        <p:grpSp>
          <p:nvGrpSpPr>
            <p:cNvPr id="17" name="קבוצה 16">
              <a:extLst>
                <a:ext uri="{FF2B5EF4-FFF2-40B4-BE49-F238E27FC236}">
                  <a16:creationId xmlns:a16="http://schemas.microsoft.com/office/drawing/2014/main" id="{014AA3A5-1D2D-F9CF-1126-8A5592545224}"/>
                </a:ext>
              </a:extLst>
            </p:cNvPr>
            <p:cNvGrpSpPr/>
            <p:nvPr/>
          </p:nvGrpSpPr>
          <p:grpSpPr>
            <a:xfrm>
              <a:off x="409397" y="6380796"/>
              <a:ext cx="2141816" cy="332769"/>
              <a:chOff x="2860711" y="2965069"/>
              <a:chExt cx="2141816" cy="332769"/>
            </a:xfrm>
          </p:grpSpPr>
          <p:sp>
            <p:nvSpPr>
              <p:cNvPr id="23" name="מלבן 22">
                <a:extLst>
                  <a:ext uri="{FF2B5EF4-FFF2-40B4-BE49-F238E27FC236}">
                    <a16:creationId xmlns:a16="http://schemas.microsoft.com/office/drawing/2014/main" id="{F656CE88-FAB9-6A11-3D60-C5C97AE54339}"/>
                  </a:ext>
                </a:extLst>
              </p:cNvPr>
              <p:cNvSpPr/>
              <p:nvPr/>
            </p:nvSpPr>
            <p:spPr>
              <a:xfrm>
                <a:off x="2878491" y="3023847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5" name="מלבן 24">
                <a:extLst>
                  <a:ext uri="{FF2B5EF4-FFF2-40B4-BE49-F238E27FC236}">
                    <a16:creationId xmlns:a16="http://schemas.microsoft.com/office/drawing/2014/main" id="{DEBCA866-D69B-B106-217C-8E98AF65B364}"/>
                  </a:ext>
                </a:extLst>
              </p:cNvPr>
              <p:cNvSpPr/>
              <p:nvPr/>
            </p:nvSpPr>
            <p:spPr>
              <a:xfrm>
                <a:off x="2860711" y="3006067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26" name="תמונה 25">
                <a:extLst>
                  <a:ext uri="{FF2B5EF4-FFF2-40B4-BE49-F238E27FC236}">
                    <a16:creationId xmlns:a16="http://schemas.microsoft.com/office/drawing/2014/main" id="{1CF2FA3B-E220-4DB3-74C5-64B7EA149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2973838"/>
                <a:ext cx="285515" cy="324000"/>
              </a:xfrm>
              <a:prstGeom prst="rect">
                <a:avLst/>
              </a:prstGeom>
            </p:spPr>
          </p:pic>
          <p:sp>
            <p:nvSpPr>
              <p:cNvPr id="27" name="תיבת טקסט 26">
                <a:extLst>
                  <a:ext uri="{FF2B5EF4-FFF2-40B4-BE49-F238E27FC236}">
                    <a16:creationId xmlns:a16="http://schemas.microsoft.com/office/drawing/2014/main" id="{E03DF01F-48C7-D905-8952-317A9202CDA3}"/>
                  </a:ext>
                </a:extLst>
              </p:cNvPr>
              <p:cNvSpPr txBox="1"/>
              <p:nvPr/>
            </p:nvSpPr>
            <p:spPr>
              <a:xfrm>
                <a:off x="2878491" y="2965069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עָזַרְתִּי בַּבַּיִת</a:t>
                </a:r>
              </a:p>
            </p:txBody>
          </p:sp>
        </p:grpSp>
        <p:grpSp>
          <p:nvGrpSpPr>
            <p:cNvPr id="18" name="קבוצה 17">
              <a:extLst>
                <a:ext uri="{FF2B5EF4-FFF2-40B4-BE49-F238E27FC236}">
                  <a16:creationId xmlns:a16="http://schemas.microsoft.com/office/drawing/2014/main" id="{86B46C2C-B08D-DE05-5581-4B571834CFBD}"/>
                </a:ext>
              </a:extLst>
            </p:cNvPr>
            <p:cNvGrpSpPr/>
            <p:nvPr/>
          </p:nvGrpSpPr>
          <p:grpSpPr>
            <a:xfrm>
              <a:off x="409397" y="6791659"/>
              <a:ext cx="2141816" cy="332769"/>
              <a:chOff x="2860711" y="3375932"/>
              <a:chExt cx="2141816" cy="332769"/>
            </a:xfrm>
          </p:grpSpPr>
          <p:sp>
            <p:nvSpPr>
              <p:cNvPr id="19" name="מלבן 18">
                <a:extLst>
                  <a:ext uri="{FF2B5EF4-FFF2-40B4-BE49-F238E27FC236}">
                    <a16:creationId xmlns:a16="http://schemas.microsoft.com/office/drawing/2014/main" id="{F79E4B92-554B-8DF4-8887-6B1633B8058D}"/>
                  </a:ext>
                </a:extLst>
              </p:cNvPr>
              <p:cNvSpPr/>
              <p:nvPr/>
            </p:nvSpPr>
            <p:spPr>
              <a:xfrm>
                <a:off x="2878491" y="3434710"/>
                <a:ext cx="1757014" cy="259543"/>
              </a:xfrm>
              <a:prstGeom prst="rect">
                <a:avLst/>
              </a:prstGeom>
              <a:solidFill>
                <a:srgbClr val="2410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20" name="מלבן 19">
                <a:extLst>
                  <a:ext uri="{FF2B5EF4-FFF2-40B4-BE49-F238E27FC236}">
                    <a16:creationId xmlns:a16="http://schemas.microsoft.com/office/drawing/2014/main" id="{BF38BA42-66E1-15B0-547A-D8D5006BA61B}"/>
                  </a:ext>
                </a:extLst>
              </p:cNvPr>
              <p:cNvSpPr/>
              <p:nvPr/>
            </p:nvSpPr>
            <p:spPr>
              <a:xfrm>
                <a:off x="2860711" y="3416930"/>
                <a:ext cx="1757014" cy="2595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24103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pic>
            <p:nvPicPr>
              <p:cNvPr id="21" name="תמונה 20">
                <a:extLst>
                  <a:ext uri="{FF2B5EF4-FFF2-40B4-BE49-F238E27FC236}">
                    <a16:creationId xmlns:a16="http://schemas.microsoft.com/office/drawing/2014/main" id="{D5E534E7-F886-D7E4-05F5-7D4BB3BF1F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7012" y="3384701"/>
                <a:ext cx="285515" cy="324000"/>
              </a:xfrm>
              <a:prstGeom prst="rect">
                <a:avLst/>
              </a:prstGeom>
            </p:spPr>
          </p:pic>
          <p:sp>
            <p:nvSpPr>
              <p:cNvPr id="22" name="תיבת טקסט 21">
                <a:extLst>
                  <a:ext uri="{FF2B5EF4-FFF2-40B4-BE49-F238E27FC236}">
                    <a16:creationId xmlns:a16="http://schemas.microsoft.com/office/drawing/2014/main" id="{C7844228-E25B-C134-48F9-D2097E284650}"/>
                  </a:ext>
                </a:extLst>
              </p:cNvPr>
              <p:cNvSpPr txBox="1"/>
              <p:nvPr/>
            </p:nvSpPr>
            <p:spPr>
              <a:xfrm>
                <a:off x="2878491" y="3375932"/>
                <a:ext cx="173923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rtl="1"/>
                <a:r>
                  <a:rPr lang="he-IL" sz="1400" dirty="0">
                    <a:latin typeface="Fb Ogen" panose="02020503050405020304" pitchFamily="18" charset="-79"/>
                    <a:cs typeface="Fb Ogen" panose="02020503050405020304" pitchFamily="18" charset="-79"/>
                  </a:rPr>
                  <a:t>הִתְפַּלַּלְתִּי תְּפִלַּת תַּשְׁלִיךְ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652491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65</Words>
  <Application>Microsoft Office PowerPoint</Application>
  <PresentationFormat>מותאם אישית</PresentationFormat>
  <Paragraphs>18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Calibri</vt:lpstr>
      <vt:lpstr>Arial</vt:lpstr>
      <vt:lpstr>Fb Ogen</vt:lpstr>
      <vt:lpstr>Calibri Light</vt:lpstr>
      <vt:lpstr>ערכת נושא Office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43</cp:revision>
  <dcterms:created xsi:type="dcterms:W3CDTF">2021-08-30T12:53:30Z</dcterms:created>
  <dcterms:modified xsi:type="dcterms:W3CDTF">2023-09-07T08:26:06Z</dcterms:modified>
</cp:coreProperties>
</file>