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7" r:id="rId2"/>
    <p:sldId id="269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תמונה 64">
            <a:extLst>
              <a:ext uri="{FF2B5EF4-FFF2-40B4-BE49-F238E27FC236}">
                <a16:creationId xmlns:a16="http://schemas.microsoft.com/office/drawing/2014/main" id="{E4A2EF31-8769-4D33-B833-4FE044511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" y="200916"/>
            <a:ext cx="5004310" cy="7301416"/>
          </a:xfrm>
          <a:prstGeom prst="rect">
            <a:avLst/>
          </a:prstGeom>
        </p:spPr>
      </p:pic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A3CF00D-7465-4C55-B757-AFDC611D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13" y="69879"/>
            <a:ext cx="4713362" cy="7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צילום מסך, מכתב, עיצוב&#10;&#10;התיאור נוצר באופן אוטומטי">
            <a:extLst>
              <a:ext uri="{FF2B5EF4-FFF2-40B4-BE49-F238E27FC236}">
                <a16:creationId xmlns:a16="http://schemas.microsoft.com/office/drawing/2014/main" id="{390A546B-570F-9F18-72E8-8A01E05C0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33" y="-298726"/>
            <a:ext cx="6082798" cy="8298000"/>
          </a:xfrm>
          <a:prstGeom prst="rect">
            <a:avLst/>
          </a:prstGeom>
        </p:spPr>
      </p:pic>
      <p:pic>
        <p:nvPicPr>
          <p:cNvPr id="5" name="תמונה 4" descr="תמונה שמכילה טקסט, צילום מסך&#10;&#10;התיאור נוצר באופן אוטומטי">
            <a:extLst>
              <a:ext uri="{FF2B5EF4-FFF2-40B4-BE49-F238E27FC236}">
                <a16:creationId xmlns:a16="http://schemas.microsoft.com/office/drawing/2014/main" id="{8E2CE9DC-1439-D166-5075-E65F02E16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09" y="-214978"/>
            <a:ext cx="6053304" cy="7934400"/>
          </a:xfrm>
          <a:prstGeom prst="rect">
            <a:avLst/>
          </a:prstGeom>
        </p:spPr>
      </p:pic>
      <p:grpSp>
        <p:nvGrpSpPr>
          <p:cNvPr id="161" name="קבוצה 160">
            <a:extLst>
              <a:ext uri="{FF2B5EF4-FFF2-40B4-BE49-F238E27FC236}">
                <a16:creationId xmlns:a16="http://schemas.microsoft.com/office/drawing/2014/main" id="{BE581DD6-6066-4647-ADB8-3C9A78436E1D}"/>
              </a:ext>
            </a:extLst>
          </p:cNvPr>
          <p:cNvGrpSpPr/>
          <p:nvPr/>
        </p:nvGrpSpPr>
        <p:grpSpPr>
          <a:xfrm>
            <a:off x="6664184" y="6355856"/>
            <a:ext cx="3013864" cy="332769"/>
            <a:chOff x="6664184" y="6355856"/>
            <a:chExt cx="3013864" cy="332769"/>
          </a:xfrm>
        </p:grpSpPr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E3CD9B63-6CAC-4FDF-86D3-290BB180117D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C39D87D8-AC62-4603-A646-493A09EAA843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053A3C95-2CA9-4309-ACF7-E42620FD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0F77B282-C71B-4B9F-A05B-5B65CC59CE56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0" name="קבוצה 179">
            <a:extLst>
              <a:ext uri="{FF2B5EF4-FFF2-40B4-BE49-F238E27FC236}">
                <a16:creationId xmlns:a16="http://schemas.microsoft.com/office/drawing/2014/main" id="{F0C957EB-FE5E-4626-8AFA-6CDC67BCED3A}"/>
              </a:ext>
            </a:extLst>
          </p:cNvPr>
          <p:cNvGrpSpPr/>
          <p:nvPr/>
        </p:nvGrpSpPr>
        <p:grpSpPr>
          <a:xfrm>
            <a:off x="6337652" y="6728722"/>
            <a:ext cx="3013864" cy="332769"/>
            <a:chOff x="6337652" y="6728722"/>
            <a:chExt cx="3013864" cy="332769"/>
          </a:xfrm>
        </p:grpSpPr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309BFDCE-8EF7-4224-8E87-EAA65ACF00A9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E7BD347E-D62F-46EB-8F80-CCDE66A48370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45" name="מלבן 44">
                <a:extLst>
                  <a:ext uri="{FF2B5EF4-FFF2-40B4-BE49-F238E27FC236}">
                    <a16:creationId xmlns:a16="http://schemas.microsoft.com/office/drawing/2014/main" id="{A3EA2241-C1CD-48A4-B172-52B4EFF491C3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6" name="תמונה 45">
                <a:extLst>
                  <a:ext uri="{FF2B5EF4-FFF2-40B4-BE49-F238E27FC236}">
                    <a16:creationId xmlns:a16="http://schemas.microsoft.com/office/drawing/2014/main" id="{BB8AEE10-9A3D-4A3B-82B4-59544F3FD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06212B3C-79D0-45AF-95E8-EB6A3F1AABAE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 err="1">
                    <a:latin typeface="Fb Ogen" panose="02020503050405020304" pitchFamily="18" charset="-79"/>
                    <a:cs typeface="Fb Ogen" panose="02020503050405020304" pitchFamily="18" charset="-79"/>
                  </a:rPr>
                  <a:t>אִחַלְתִּי</a:t>
                </a:r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 שָׁנָה טוֹבָה לִבְנֵי הַמִּשְׁפָּחָה</a:t>
                </a:r>
              </a:p>
            </p:txBody>
          </p:sp>
        </p:grp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96332685-6EF0-4331-ACC6-F03087857D9D}"/>
              </a:ext>
            </a:extLst>
          </p:cNvPr>
          <p:cNvGrpSpPr/>
          <p:nvPr/>
        </p:nvGrpSpPr>
        <p:grpSpPr>
          <a:xfrm>
            <a:off x="6011120" y="7101588"/>
            <a:ext cx="3013864" cy="332769"/>
            <a:chOff x="6011120" y="7101588"/>
            <a:chExt cx="3013864" cy="332769"/>
          </a:xfrm>
        </p:grpSpPr>
        <p:sp>
          <p:nvSpPr>
            <p:cNvPr id="81" name="מלבן 80">
              <a:extLst>
                <a:ext uri="{FF2B5EF4-FFF2-40B4-BE49-F238E27FC236}">
                  <a16:creationId xmlns:a16="http://schemas.microsoft.com/office/drawing/2014/main" id="{7DF534D1-D87F-4A6C-BD88-94892B658F51}"/>
                </a:ext>
              </a:extLst>
            </p:cNvPr>
            <p:cNvSpPr/>
            <p:nvPr/>
          </p:nvSpPr>
          <p:spPr>
            <a:xfrm>
              <a:off x="6028900" y="7163458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E84077B0-68E3-480D-9BC0-360C31FBDE69}"/>
                </a:ext>
              </a:extLst>
            </p:cNvPr>
            <p:cNvGrpSpPr/>
            <p:nvPr/>
          </p:nvGrpSpPr>
          <p:grpSpPr>
            <a:xfrm>
              <a:off x="6011120" y="7101588"/>
              <a:ext cx="3013864" cy="332769"/>
              <a:chOff x="7040620" y="6464008"/>
              <a:chExt cx="3013864" cy="332769"/>
            </a:xfrm>
          </p:grpSpPr>
          <p:sp>
            <p:nvSpPr>
              <p:cNvPr id="49" name="מלבן 48">
                <a:extLst>
                  <a:ext uri="{FF2B5EF4-FFF2-40B4-BE49-F238E27FC236}">
                    <a16:creationId xmlns:a16="http://schemas.microsoft.com/office/drawing/2014/main" id="{7E2F4A25-7680-446E-BA6C-23FB964FE0CC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50" name="תמונה 49">
                <a:extLst>
                  <a:ext uri="{FF2B5EF4-FFF2-40B4-BE49-F238E27FC236}">
                    <a16:creationId xmlns:a16="http://schemas.microsoft.com/office/drawing/2014/main" id="{ABE5AE54-C6D6-4AF5-84B2-48E95A436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ECB0D5FF-F290-42D3-9BC4-C6971A2DCBB6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מִסִּימָנֵי הַחַג</a:t>
                </a:r>
              </a:p>
            </p:txBody>
          </p:sp>
        </p:grpSp>
      </p:grpSp>
      <p:grpSp>
        <p:nvGrpSpPr>
          <p:cNvPr id="213" name="קבוצה 212">
            <a:extLst>
              <a:ext uri="{FF2B5EF4-FFF2-40B4-BE49-F238E27FC236}">
                <a16:creationId xmlns:a16="http://schemas.microsoft.com/office/drawing/2014/main" id="{54FAB729-DC62-433E-AB2C-94431DD61441}"/>
              </a:ext>
            </a:extLst>
          </p:cNvPr>
          <p:cNvGrpSpPr/>
          <p:nvPr/>
        </p:nvGrpSpPr>
        <p:grpSpPr>
          <a:xfrm>
            <a:off x="410697" y="1397821"/>
            <a:ext cx="4591830" cy="743631"/>
            <a:chOff x="410697" y="1372421"/>
            <a:chExt cx="4591830" cy="743631"/>
          </a:xfrm>
        </p:grpSpPr>
        <p:grpSp>
          <p:nvGrpSpPr>
            <p:cNvPr id="150" name="קבוצה 149">
              <a:extLst>
                <a:ext uri="{FF2B5EF4-FFF2-40B4-BE49-F238E27FC236}">
                  <a16:creationId xmlns:a16="http://schemas.microsoft.com/office/drawing/2014/main" id="{95A80B4F-AF4C-49A0-9C38-4C4025D20DE5}"/>
                </a:ext>
              </a:extLst>
            </p:cNvPr>
            <p:cNvGrpSpPr/>
            <p:nvPr/>
          </p:nvGrpSpPr>
          <p:grpSpPr>
            <a:xfrm>
              <a:off x="2860711" y="1372421"/>
              <a:ext cx="2141816" cy="332769"/>
              <a:chOff x="2860711" y="1321621"/>
              <a:chExt cx="2141816" cy="332769"/>
            </a:xfrm>
          </p:grpSpPr>
          <p:grpSp>
            <p:nvGrpSpPr>
              <p:cNvPr id="149" name="קבוצה 148">
                <a:extLst>
                  <a:ext uri="{FF2B5EF4-FFF2-40B4-BE49-F238E27FC236}">
                    <a16:creationId xmlns:a16="http://schemas.microsoft.com/office/drawing/2014/main" id="{93E48AF7-3DE0-4071-8DE3-1507575C2D14}"/>
                  </a:ext>
                </a:extLst>
              </p:cNvPr>
              <p:cNvGrpSpPr/>
              <p:nvPr/>
            </p:nvGrpSpPr>
            <p:grpSpPr>
              <a:xfrm>
                <a:off x="2860711" y="1330390"/>
                <a:ext cx="2141816" cy="324000"/>
                <a:chOff x="2860711" y="1330390"/>
                <a:chExt cx="2141816" cy="324000"/>
              </a:xfrm>
            </p:grpSpPr>
            <p:sp>
              <p:nvSpPr>
                <p:cNvPr id="88" name="מלבן 87">
                  <a:extLst>
                    <a:ext uri="{FF2B5EF4-FFF2-40B4-BE49-F238E27FC236}">
                      <a16:creationId xmlns:a16="http://schemas.microsoft.com/office/drawing/2014/main" id="{995D800A-3F71-4968-B858-6B35A843B34A}"/>
                    </a:ext>
                  </a:extLst>
                </p:cNvPr>
                <p:cNvSpPr/>
                <p:nvPr/>
              </p:nvSpPr>
              <p:spPr>
                <a:xfrm>
                  <a:off x="2878491" y="1380399"/>
                  <a:ext cx="1757014" cy="25954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9" name="מלבן 88">
                  <a:extLst>
                    <a:ext uri="{FF2B5EF4-FFF2-40B4-BE49-F238E27FC236}">
                      <a16:creationId xmlns:a16="http://schemas.microsoft.com/office/drawing/2014/main" id="{7346CA45-311A-42F9-9FA0-6D6D131DA65A}"/>
                    </a:ext>
                  </a:extLst>
                </p:cNvPr>
                <p:cNvSpPr/>
                <p:nvPr/>
              </p:nvSpPr>
              <p:spPr>
                <a:xfrm>
                  <a:off x="2860711" y="1362619"/>
                  <a:ext cx="1757014" cy="259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90" name="תמונה 89">
                  <a:extLst>
                    <a:ext uri="{FF2B5EF4-FFF2-40B4-BE49-F238E27FC236}">
                      <a16:creationId xmlns:a16="http://schemas.microsoft.com/office/drawing/2014/main" id="{BB100A70-CB76-4B19-BC21-0A853A514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7012" y="1330390"/>
                  <a:ext cx="285515" cy="324000"/>
                </a:xfrm>
                <a:prstGeom prst="rect">
                  <a:avLst/>
                </a:prstGeom>
              </p:spPr>
            </p:pic>
          </p:grpSp>
          <p:sp>
            <p:nvSpPr>
              <p:cNvPr id="91" name="תיבת טקסט 90">
                <a:extLst>
                  <a:ext uri="{FF2B5EF4-FFF2-40B4-BE49-F238E27FC236}">
                    <a16:creationId xmlns:a16="http://schemas.microsoft.com/office/drawing/2014/main" id="{FDFF9547-A0EA-4643-8C01-64D82A00717E}"/>
                  </a:ext>
                </a:extLst>
              </p:cNvPr>
              <p:cNvSpPr txBox="1"/>
              <p:nvPr/>
            </p:nvSpPr>
            <p:spPr>
              <a:xfrm>
                <a:off x="2878491" y="1321621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grpSp>
          <p:nvGrpSpPr>
            <p:cNvPr id="151" name="קבוצה 150">
              <a:extLst>
                <a:ext uri="{FF2B5EF4-FFF2-40B4-BE49-F238E27FC236}">
                  <a16:creationId xmlns:a16="http://schemas.microsoft.com/office/drawing/2014/main" id="{ACCC6AFE-AF03-424C-8AFF-875842188E14}"/>
                </a:ext>
              </a:extLst>
            </p:cNvPr>
            <p:cNvGrpSpPr/>
            <p:nvPr/>
          </p:nvGrpSpPr>
          <p:grpSpPr>
            <a:xfrm>
              <a:off x="2860711" y="1783283"/>
              <a:ext cx="2141816" cy="332769"/>
              <a:chOff x="2860711" y="1732483"/>
              <a:chExt cx="2141816" cy="332769"/>
            </a:xfrm>
          </p:grpSpPr>
          <p:sp>
            <p:nvSpPr>
              <p:cNvPr id="95" name="מלבן 94">
                <a:extLst>
                  <a:ext uri="{FF2B5EF4-FFF2-40B4-BE49-F238E27FC236}">
                    <a16:creationId xmlns:a16="http://schemas.microsoft.com/office/drawing/2014/main" id="{5A007207-BED4-4DD1-9D50-036A6FADEAFB}"/>
                  </a:ext>
                </a:extLst>
              </p:cNvPr>
              <p:cNvSpPr/>
              <p:nvPr/>
            </p:nvSpPr>
            <p:spPr>
              <a:xfrm>
                <a:off x="2878491" y="1791261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6" name="מלבן 95">
                <a:extLst>
                  <a:ext uri="{FF2B5EF4-FFF2-40B4-BE49-F238E27FC236}">
                    <a16:creationId xmlns:a16="http://schemas.microsoft.com/office/drawing/2014/main" id="{8568216C-EFBC-404C-B930-1C9E025C6D39}"/>
                  </a:ext>
                </a:extLst>
              </p:cNvPr>
              <p:cNvSpPr/>
              <p:nvPr/>
            </p:nvSpPr>
            <p:spPr>
              <a:xfrm>
                <a:off x="2860711" y="1773481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7" name="תמונה 96">
                <a:extLst>
                  <a:ext uri="{FF2B5EF4-FFF2-40B4-BE49-F238E27FC236}">
                    <a16:creationId xmlns:a16="http://schemas.microsoft.com/office/drawing/2014/main" id="{B68E6BB8-D574-411F-9B4B-82F849D23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741252"/>
                <a:ext cx="285515" cy="324000"/>
              </a:xfrm>
              <a:prstGeom prst="rect">
                <a:avLst/>
              </a:prstGeom>
            </p:spPr>
          </p:pic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13F53286-D7F0-464D-91E7-2AA8C752E892}"/>
                  </a:ext>
                </a:extLst>
              </p:cNvPr>
              <p:cNvSpPr txBox="1"/>
              <p:nvPr/>
            </p:nvSpPr>
            <p:spPr>
              <a:xfrm>
                <a:off x="2878491" y="1732483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בִּסְעוּדַת הַחַג</a:t>
                </a:r>
              </a:p>
            </p:txBody>
          </p:sp>
        </p:grpSp>
        <p:grpSp>
          <p:nvGrpSpPr>
            <p:cNvPr id="153" name="קבוצה 152">
              <a:extLst>
                <a:ext uri="{FF2B5EF4-FFF2-40B4-BE49-F238E27FC236}">
                  <a16:creationId xmlns:a16="http://schemas.microsoft.com/office/drawing/2014/main" id="{80CB9A9D-CB8E-4608-A778-15ED55C2881B}"/>
                </a:ext>
              </a:extLst>
            </p:cNvPr>
            <p:cNvGrpSpPr/>
            <p:nvPr/>
          </p:nvGrpSpPr>
          <p:grpSpPr>
            <a:xfrm>
              <a:off x="410697" y="1372421"/>
              <a:ext cx="2141816" cy="332769"/>
              <a:chOff x="2860711" y="2554207"/>
              <a:chExt cx="2141816" cy="332769"/>
            </a:xfrm>
          </p:grpSpPr>
          <p:sp>
            <p:nvSpPr>
              <p:cNvPr id="105" name="מלבן 104">
                <a:extLst>
                  <a:ext uri="{FF2B5EF4-FFF2-40B4-BE49-F238E27FC236}">
                    <a16:creationId xmlns:a16="http://schemas.microsoft.com/office/drawing/2014/main" id="{F8A5D588-06B3-4F64-B41A-747E46D18128}"/>
                  </a:ext>
                </a:extLst>
              </p:cNvPr>
              <p:cNvSpPr/>
              <p:nvPr/>
            </p:nvSpPr>
            <p:spPr>
              <a:xfrm>
                <a:off x="2878491" y="2612985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מלבן 105">
                <a:extLst>
                  <a:ext uri="{FF2B5EF4-FFF2-40B4-BE49-F238E27FC236}">
                    <a16:creationId xmlns:a16="http://schemas.microsoft.com/office/drawing/2014/main" id="{33BE6D19-C76F-4295-8464-0EA782BB615B}"/>
                  </a:ext>
                </a:extLst>
              </p:cNvPr>
              <p:cNvSpPr/>
              <p:nvPr/>
            </p:nvSpPr>
            <p:spPr>
              <a:xfrm>
                <a:off x="2860711" y="2595205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7" name="תמונה 106">
                <a:extLst>
                  <a:ext uri="{FF2B5EF4-FFF2-40B4-BE49-F238E27FC236}">
                    <a16:creationId xmlns:a16="http://schemas.microsoft.com/office/drawing/2014/main" id="{D79F64DB-3E25-4587-A634-E0409399F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562976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08" name="תיבת טקסט 107">
                <a:extLst>
                  <a:ext uri="{FF2B5EF4-FFF2-40B4-BE49-F238E27FC236}">
                    <a16:creationId xmlns:a16="http://schemas.microsoft.com/office/drawing/2014/main" id="{4EC36FC4-3F90-429D-B422-0448A3C23EE7}"/>
                  </a:ext>
                </a:extLst>
              </p:cNvPr>
              <p:cNvSpPr txBox="1"/>
              <p:nvPr/>
            </p:nvSpPr>
            <p:spPr>
              <a:xfrm>
                <a:off x="2878491" y="2554207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הוֹסַפְתִּי בַּאֲמִירַת תְּהִלִּים</a:t>
                </a:r>
              </a:p>
            </p:txBody>
          </p:sp>
        </p:grpSp>
        <p:grpSp>
          <p:nvGrpSpPr>
            <p:cNvPr id="154" name="קבוצה 153">
              <a:extLst>
                <a:ext uri="{FF2B5EF4-FFF2-40B4-BE49-F238E27FC236}">
                  <a16:creationId xmlns:a16="http://schemas.microsoft.com/office/drawing/2014/main" id="{F160B050-CE0C-480A-BCD2-21F097E83F0D}"/>
                </a:ext>
              </a:extLst>
            </p:cNvPr>
            <p:cNvGrpSpPr/>
            <p:nvPr/>
          </p:nvGrpSpPr>
          <p:grpSpPr>
            <a:xfrm>
              <a:off x="410697" y="1783283"/>
              <a:ext cx="2141816" cy="332769"/>
              <a:chOff x="2860711" y="2965069"/>
              <a:chExt cx="2141816" cy="332769"/>
            </a:xfrm>
          </p:grpSpPr>
          <p:sp>
            <p:nvSpPr>
              <p:cNvPr id="110" name="מלבן 109">
                <a:extLst>
                  <a:ext uri="{FF2B5EF4-FFF2-40B4-BE49-F238E27FC236}">
                    <a16:creationId xmlns:a16="http://schemas.microsoft.com/office/drawing/2014/main" id="{D08D4F5C-EE86-4B29-9D88-48CDFCEBB24C}"/>
                  </a:ext>
                </a:extLst>
              </p:cNvPr>
              <p:cNvSpPr/>
              <p:nvPr/>
            </p:nvSpPr>
            <p:spPr>
              <a:xfrm>
                <a:off x="2878491" y="3023847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1" name="מלבן 110">
                <a:extLst>
                  <a:ext uri="{FF2B5EF4-FFF2-40B4-BE49-F238E27FC236}">
                    <a16:creationId xmlns:a16="http://schemas.microsoft.com/office/drawing/2014/main" id="{8326EDEE-EDC0-4AA9-AD11-A9701CFDF434}"/>
                  </a:ext>
                </a:extLst>
              </p:cNvPr>
              <p:cNvSpPr/>
              <p:nvPr/>
            </p:nvSpPr>
            <p:spPr>
              <a:xfrm>
                <a:off x="2860711" y="3006067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12" name="תמונה 111">
                <a:extLst>
                  <a:ext uri="{FF2B5EF4-FFF2-40B4-BE49-F238E27FC236}">
                    <a16:creationId xmlns:a16="http://schemas.microsoft.com/office/drawing/2014/main" id="{7A3419C5-0CD7-42A7-8985-30AA6E923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973838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13" name="תיבת טקסט 112">
                <a:extLst>
                  <a:ext uri="{FF2B5EF4-FFF2-40B4-BE49-F238E27FC236}">
                    <a16:creationId xmlns:a16="http://schemas.microsoft.com/office/drawing/2014/main" id="{A82D6711-6008-4B0A-887D-269846696A0C}"/>
                  </a:ext>
                </a:extLst>
              </p:cNvPr>
              <p:cNvSpPr txBox="1"/>
              <p:nvPr/>
            </p:nvSpPr>
            <p:spPr>
              <a:xfrm>
                <a:off x="2878491" y="2965069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עָזַרְתִּי בַּבַּיִת</a:t>
                </a:r>
              </a:p>
            </p:txBody>
          </p:sp>
        </p:grpSp>
      </p:grpSp>
      <p:grpSp>
        <p:nvGrpSpPr>
          <p:cNvPr id="181" name="קבוצה 180">
            <a:extLst>
              <a:ext uri="{FF2B5EF4-FFF2-40B4-BE49-F238E27FC236}">
                <a16:creationId xmlns:a16="http://schemas.microsoft.com/office/drawing/2014/main" id="{BB7177D9-E14E-4DC7-B05D-785B22C776D8}"/>
              </a:ext>
            </a:extLst>
          </p:cNvPr>
          <p:cNvGrpSpPr/>
          <p:nvPr/>
        </p:nvGrpSpPr>
        <p:grpSpPr>
          <a:xfrm>
            <a:off x="1371559" y="3931407"/>
            <a:ext cx="3013864" cy="332769"/>
            <a:chOff x="6664184" y="6355856"/>
            <a:chExt cx="3013864" cy="332769"/>
          </a:xfrm>
        </p:grpSpPr>
        <p:sp>
          <p:nvSpPr>
            <p:cNvPr id="182" name="מלבן 181">
              <a:extLst>
                <a:ext uri="{FF2B5EF4-FFF2-40B4-BE49-F238E27FC236}">
                  <a16:creationId xmlns:a16="http://schemas.microsoft.com/office/drawing/2014/main" id="{A84151DB-AE00-4621-9AC7-84B62EBE6FDC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3" name="מלבן 182">
              <a:extLst>
                <a:ext uri="{FF2B5EF4-FFF2-40B4-BE49-F238E27FC236}">
                  <a16:creationId xmlns:a16="http://schemas.microsoft.com/office/drawing/2014/main" id="{9A6AFF82-9291-4CAC-BA26-9BC018B0330E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4" name="תמונה 183">
              <a:extLst>
                <a:ext uri="{FF2B5EF4-FFF2-40B4-BE49-F238E27FC236}">
                  <a16:creationId xmlns:a16="http://schemas.microsoft.com/office/drawing/2014/main" id="{CE19865B-D12A-4BC3-BA77-62AC60CA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185" name="תיבת טקסט 184">
              <a:extLst>
                <a:ext uri="{FF2B5EF4-FFF2-40B4-BE49-F238E27FC236}">
                  <a16:creationId xmlns:a16="http://schemas.microsoft.com/office/drawing/2014/main" id="{510F3ED7-6CD4-474A-9261-8EA9A817B309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6" name="קבוצה 185">
            <a:extLst>
              <a:ext uri="{FF2B5EF4-FFF2-40B4-BE49-F238E27FC236}">
                <a16:creationId xmlns:a16="http://schemas.microsoft.com/office/drawing/2014/main" id="{17E5D0D5-36E4-4BF2-B210-BEB943F7B27C}"/>
              </a:ext>
            </a:extLst>
          </p:cNvPr>
          <p:cNvGrpSpPr/>
          <p:nvPr/>
        </p:nvGrpSpPr>
        <p:grpSpPr>
          <a:xfrm>
            <a:off x="1371559" y="4343601"/>
            <a:ext cx="3013864" cy="332769"/>
            <a:chOff x="6337652" y="6728722"/>
            <a:chExt cx="3013864" cy="332769"/>
          </a:xfrm>
        </p:grpSpPr>
        <p:sp>
          <p:nvSpPr>
            <p:cNvPr id="187" name="מלבן 186">
              <a:extLst>
                <a:ext uri="{FF2B5EF4-FFF2-40B4-BE49-F238E27FC236}">
                  <a16:creationId xmlns:a16="http://schemas.microsoft.com/office/drawing/2014/main" id="{8E2918D9-5BD8-4434-8D3B-3C30B037FA37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88" name="קבוצה 187">
              <a:extLst>
                <a:ext uri="{FF2B5EF4-FFF2-40B4-BE49-F238E27FC236}">
                  <a16:creationId xmlns:a16="http://schemas.microsoft.com/office/drawing/2014/main" id="{43FF5346-4924-438F-98E9-DAE5628B6907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189" name="מלבן 188">
                <a:extLst>
                  <a:ext uri="{FF2B5EF4-FFF2-40B4-BE49-F238E27FC236}">
                    <a16:creationId xmlns:a16="http://schemas.microsoft.com/office/drawing/2014/main" id="{ABA985C2-8097-4C60-9F2E-96C9B0F47D71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90" name="תמונה 189">
                <a:extLst>
                  <a:ext uri="{FF2B5EF4-FFF2-40B4-BE49-F238E27FC236}">
                    <a16:creationId xmlns:a16="http://schemas.microsoft.com/office/drawing/2014/main" id="{53BE918F-E03A-48BA-9AAF-32D5445B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91" name="תיבת טקסט 190">
                <a:extLst>
                  <a:ext uri="{FF2B5EF4-FFF2-40B4-BE49-F238E27FC236}">
                    <a16:creationId xmlns:a16="http://schemas.microsoft.com/office/drawing/2014/main" id="{69BE6246-1E26-4ED3-BE33-D4DD43BC8392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פְּרִי חָדָשׁ</a:t>
                </a:r>
              </a:p>
            </p:txBody>
          </p:sp>
        </p:grp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229B0F56-9989-C573-A5BF-FFCF71575F59}"/>
              </a:ext>
            </a:extLst>
          </p:cNvPr>
          <p:cNvGrpSpPr/>
          <p:nvPr/>
        </p:nvGrpSpPr>
        <p:grpSpPr>
          <a:xfrm>
            <a:off x="253192" y="6033434"/>
            <a:ext cx="4442930" cy="1154494"/>
            <a:chOff x="409397" y="5969934"/>
            <a:chExt cx="4442930" cy="1154494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68F4F248-EF95-9A06-4E85-40B3935D95D5}"/>
                </a:ext>
              </a:extLst>
            </p:cNvPr>
            <p:cNvGrpSpPr/>
            <p:nvPr/>
          </p:nvGrpSpPr>
          <p:grpSpPr>
            <a:xfrm>
              <a:off x="2710511" y="5969934"/>
              <a:ext cx="2141816" cy="332769"/>
              <a:chOff x="2860711" y="1321621"/>
              <a:chExt cx="2141816" cy="332769"/>
            </a:xfrm>
          </p:grpSpPr>
          <p:grpSp>
            <p:nvGrpSpPr>
              <p:cNvPr id="33" name="קבוצה 32">
                <a:extLst>
                  <a:ext uri="{FF2B5EF4-FFF2-40B4-BE49-F238E27FC236}">
                    <a16:creationId xmlns:a16="http://schemas.microsoft.com/office/drawing/2014/main" id="{79531269-3884-6A9B-D3BC-FC106BE53190}"/>
                  </a:ext>
                </a:extLst>
              </p:cNvPr>
              <p:cNvGrpSpPr/>
              <p:nvPr/>
            </p:nvGrpSpPr>
            <p:grpSpPr>
              <a:xfrm>
                <a:off x="2860711" y="1330390"/>
                <a:ext cx="2141816" cy="324000"/>
                <a:chOff x="2860711" y="1330390"/>
                <a:chExt cx="2141816" cy="324000"/>
              </a:xfrm>
            </p:grpSpPr>
            <p:sp>
              <p:nvSpPr>
                <p:cNvPr id="35" name="מלבן 34">
                  <a:extLst>
                    <a:ext uri="{FF2B5EF4-FFF2-40B4-BE49-F238E27FC236}">
                      <a16:creationId xmlns:a16="http://schemas.microsoft.com/office/drawing/2014/main" id="{F8678FBC-E178-4875-7511-06FF9FAAF036}"/>
                    </a:ext>
                  </a:extLst>
                </p:cNvPr>
                <p:cNvSpPr/>
                <p:nvPr/>
              </p:nvSpPr>
              <p:spPr>
                <a:xfrm>
                  <a:off x="2878491" y="1380399"/>
                  <a:ext cx="1757014" cy="25954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6" name="מלבן 35">
                  <a:extLst>
                    <a:ext uri="{FF2B5EF4-FFF2-40B4-BE49-F238E27FC236}">
                      <a16:creationId xmlns:a16="http://schemas.microsoft.com/office/drawing/2014/main" id="{529C7F4F-22D5-8130-B46A-0664E62EEF40}"/>
                    </a:ext>
                  </a:extLst>
                </p:cNvPr>
                <p:cNvSpPr/>
                <p:nvPr/>
              </p:nvSpPr>
              <p:spPr>
                <a:xfrm>
                  <a:off x="2860711" y="1362619"/>
                  <a:ext cx="1757014" cy="259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38" name="תמונה 37">
                  <a:extLst>
                    <a:ext uri="{FF2B5EF4-FFF2-40B4-BE49-F238E27FC236}">
                      <a16:creationId xmlns:a16="http://schemas.microsoft.com/office/drawing/2014/main" id="{D3EDC81D-1637-A8A2-09F3-7A182761D5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7012" y="1330390"/>
                  <a:ext cx="285515" cy="324000"/>
                </a:xfrm>
                <a:prstGeom prst="rect">
                  <a:avLst/>
                </a:prstGeom>
              </p:spPr>
            </p:pic>
          </p:grpSp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B57E723C-AA06-67EB-A794-B1BACC9D3EDC}"/>
                  </a:ext>
                </a:extLst>
              </p:cNvPr>
              <p:cNvSpPr txBox="1"/>
              <p:nvPr/>
            </p:nvSpPr>
            <p:spPr>
              <a:xfrm>
                <a:off x="2878491" y="1321621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DA788D32-C759-C4D1-8F16-23C6C2DE049E}"/>
                </a:ext>
              </a:extLst>
            </p:cNvPr>
            <p:cNvGrpSpPr/>
            <p:nvPr/>
          </p:nvGrpSpPr>
          <p:grpSpPr>
            <a:xfrm>
              <a:off x="2710511" y="6380796"/>
              <a:ext cx="2141816" cy="332769"/>
              <a:chOff x="2860711" y="1732483"/>
              <a:chExt cx="2141816" cy="332769"/>
            </a:xfrm>
          </p:grpSpPr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D551AF9D-811B-D340-59E8-8AB5758AEA60}"/>
                  </a:ext>
                </a:extLst>
              </p:cNvPr>
              <p:cNvSpPr/>
              <p:nvPr/>
            </p:nvSpPr>
            <p:spPr>
              <a:xfrm>
                <a:off x="2878491" y="1791261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מלבן 29">
                <a:extLst>
                  <a:ext uri="{FF2B5EF4-FFF2-40B4-BE49-F238E27FC236}">
                    <a16:creationId xmlns:a16="http://schemas.microsoft.com/office/drawing/2014/main" id="{2B99886B-69DF-6837-90D1-A83BF55EFEF0}"/>
                  </a:ext>
                </a:extLst>
              </p:cNvPr>
              <p:cNvSpPr/>
              <p:nvPr/>
            </p:nvSpPr>
            <p:spPr>
              <a:xfrm>
                <a:off x="2860711" y="1773481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1" name="תמונה 30">
                <a:extLst>
                  <a:ext uri="{FF2B5EF4-FFF2-40B4-BE49-F238E27FC236}">
                    <a16:creationId xmlns:a16="http://schemas.microsoft.com/office/drawing/2014/main" id="{3D36B1D6-D4C7-28D4-7099-37EAE4358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741252"/>
                <a:ext cx="285515" cy="324000"/>
              </a:xfrm>
              <a:prstGeom prst="rect">
                <a:avLst/>
              </a:prstGeom>
            </p:spPr>
          </p:pic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A4124139-E904-06DD-8F01-AFC973F3456B}"/>
                  </a:ext>
                </a:extLst>
              </p:cNvPr>
              <p:cNvSpPr txBox="1"/>
              <p:nvPr/>
            </p:nvSpPr>
            <p:spPr>
              <a:xfrm>
                <a:off x="2878491" y="1732483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שָׁמַעְתִּי תְּקִיעַת שׁוֹפָר</a:t>
                </a:r>
              </a:p>
            </p:txBody>
          </p:sp>
        </p:grpSp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AD2CDC1D-A363-39AF-EEFB-49124E64B85C}"/>
                </a:ext>
              </a:extLst>
            </p:cNvPr>
            <p:cNvGrpSpPr/>
            <p:nvPr/>
          </p:nvGrpSpPr>
          <p:grpSpPr>
            <a:xfrm>
              <a:off x="2710511" y="6791659"/>
              <a:ext cx="2141816" cy="332769"/>
              <a:chOff x="2860711" y="2143345"/>
              <a:chExt cx="2141816" cy="332769"/>
            </a:xfrm>
          </p:grpSpPr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B51B7C56-180A-64F3-53FC-6F7444ADAD7B}"/>
                  </a:ext>
                </a:extLst>
              </p:cNvPr>
              <p:cNvSpPr/>
              <p:nvPr/>
            </p:nvSpPr>
            <p:spPr>
              <a:xfrm>
                <a:off x="2878491" y="2202123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מלבן 25">
                <a:extLst>
                  <a:ext uri="{FF2B5EF4-FFF2-40B4-BE49-F238E27FC236}">
                    <a16:creationId xmlns:a16="http://schemas.microsoft.com/office/drawing/2014/main" id="{932BA545-EDB4-68C3-8A28-9C02C3110DEA}"/>
                  </a:ext>
                </a:extLst>
              </p:cNvPr>
              <p:cNvSpPr/>
              <p:nvPr/>
            </p:nvSpPr>
            <p:spPr>
              <a:xfrm>
                <a:off x="2860711" y="2184343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27" name="תמונה 26">
                <a:extLst>
                  <a:ext uri="{FF2B5EF4-FFF2-40B4-BE49-F238E27FC236}">
                    <a16:creationId xmlns:a16="http://schemas.microsoft.com/office/drawing/2014/main" id="{F4B0512C-4A54-9F94-0C25-F7DB981A6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152114"/>
                <a:ext cx="285515" cy="324000"/>
              </a:xfrm>
              <a:prstGeom prst="rect">
                <a:avLst/>
              </a:prstGeom>
            </p:spPr>
          </p:pic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DAC4146D-25FB-0ABF-4C15-E77AD68F88E7}"/>
                  </a:ext>
                </a:extLst>
              </p:cNvPr>
              <p:cNvSpPr txBox="1"/>
              <p:nvPr/>
            </p:nvSpPr>
            <p:spPr>
              <a:xfrm>
                <a:off x="2878491" y="2143345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בִּסְעוּדַת הַחַג</a:t>
                </a:r>
              </a:p>
            </p:txBody>
          </p:sp>
        </p:grp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CA64A5C8-E6AF-59BB-0F3B-7911462D073B}"/>
                </a:ext>
              </a:extLst>
            </p:cNvPr>
            <p:cNvGrpSpPr/>
            <p:nvPr/>
          </p:nvGrpSpPr>
          <p:grpSpPr>
            <a:xfrm>
              <a:off x="409397" y="5969934"/>
              <a:ext cx="2141816" cy="332769"/>
              <a:chOff x="2860711" y="2554207"/>
              <a:chExt cx="2141816" cy="332769"/>
            </a:xfrm>
          </p:grpSpPr>
          <p:sp>
            <p:nvSpPr>
              <p:cNvPr id="21" name="מלבן 20">
                <a:extLst>
                  <a:ext uri="{FF2B5EF4-FFF2-40B4-BE49-F238E27FC236}">
                    <a16:creationId xmlns:a16="http://schemas.microsoft.com/office/drawing/2014/main" id="{8EBADD9C-A7F5-7450-A7EE-5E59CB6F9427}"/>
                  </a:ext>
                </a:extLst>
              </p:cNvPr>
              <p:cNvSpPr/>
              <p:nvPr/>
            </p:nvSpPr>
            <p:spPr>
              <a:xfrm>
                <a:off x="2878491" y="2612985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EFE8F354-8B40-B62D-7C7E-7A68EE74DFC5}"/>
                  </a:ext>
                </a:extLst>
              </p:cNvPr>
              <p:cNvSpPr/>
              <p:nvPr/>
            </p:nvSpPr>
            <p:spPr>
              <a:xfrm>
                <a:off x="2860711" y="2595205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23" name="תמונה 22">
                <a:extLst>
                  <a:ext uri="{FF2B5EF4-FFF2-40B4-BE49-F238E27FC236}">
                    <a16:creationId xmlns:a16="http://schemas.microsoft.com/office/drawing/2014/main" id="{00AD85AA-8F99-8328-978C-2C446391A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562976"/>
                <a:ext cx="285515" cy="324000"/>
              </a:xfrm>
              <a:prstGeom prst="rect">
                <a:avLst/>
              </a:prstGeom>
            </p:spPr>
          </p:pic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41C4DEC7-DF6C-5E19-A1C1-5C2367195B4D}"/>
                  </a:ext>
                </a:extLst>
              </p:cNvPr>
              <p:cNvSpPr txBox="1"/>
              <p:nvPr/>
            </p:nvSpPr>
            <p:spPr>
              <a:xfrm>
                <a:off x="2878491" y="2554207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הוֹסַפְתִּי בַּאֲמִירַת תְּהִלִּים</a:t>
                </a:r>
              </a:p>
            </p:txBody>
          </p:sp>
        </p:grp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CE76B28A-5E3F-1B27-A4FB-D54FB1FBB1CF}"/>
                </a:ext>
              </a:extLst>
            </p:cNvPr>
            <p:cNvGrpSpPr/>
            <p:nvPr/>
          </p:nvGrpSpPr>
          <p:grpSpPr>
            <a:xfrm>
              <a:off x="409397" y="6380796"/>
              <a:ext cx="2141816" cy="332769"/>
              <a:chOff x="2860711" y="2965069"/>
              <a:chExt cx="2141816" cy="332769"/>
            </a:xfrm>
          </p:grpSpPr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5D590078-46D7-944E-206C-480ABAC18778}"/>
                  </a:ext>
                </a:extLst>
              </p:cNvPr>
              <p:cNvSpPr/>
              <p:nvPr/>
            </p:nvSpPr>
            <p:spPr>
              <a:xfrm>
                <a:off x="2878491" y="3023847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מלבן 17">
                <a:extLst>
                  <a:ext uri="{FF2B5EF4-FFF2-40B4-BE49-F238E27FC236}">
                    <a16:creationId xmlns:a16="http://schemas.microsoft.com/office/drawing/2014/main" id="{5C683E27-0F57-D7C7-7DE3-E356230689D3}"/>
                  </a:ext>
                </a:extLst>
              </p:cNvPr>
              <p:cNvSpPr/>
              <p:nvPr/>
            </p:nvSpPr>
            <p:spPr>
              <a:xfrm>
                <a:off x="2860711" y="3006067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9" name="תמונה 18">
                <a:extLst>
                  <a:ext uri="{FF2B5EF4-FFF2-40B4-BE49-F238E27FC236}">
                    <a16:creationId xmlns:a16="http://schemas.microsoft.com/office/drawing/2014/main" id="{246FBCC1-279A-81AF-25D8-45D2763F7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973838"/>
                <a:ext cx="285515" cy="324000"/>
              </a:xfrm>
              <a:prstGeom prst="rect">
                <a:avLst/>
              </a:prstGeom>
            </p:spPr>
          </p:pic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F58A02F6-F9E1-6E8C-0782-7679349F4608}"/>
                  </a:ext>
                </a:extLst>
              </p:cNvPr>
              <p:cNvSpPr txBox="1"/>
              <p:nvPr/>
            </p:nvSpPr>
            <p:spPr>
              <a:xfrm>
                <a:off x="2878491" y="2965069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עָזַרְתִּי בַּבַּיִת</a:t>
                </a:r>
              </a:p>
            </p:txBody>
          </p:sp>
        </p:grpSp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840085CC-489E-F13C-602C-F45A5BB1BBC8}"/>
                </a:ext>
              </a:extLst>
            </p:cNvPr>
            <p:cNvGrpSpPr/>
            <p:nvPr/>
          </p:nvGrpSpPr>
          <p:grpSpPr>
            <a:xfrm>
              <a:off x="409397" y="6791659"/>
              <a:ext cx="2141816" cy="332769"/>
              <a:chOff x="2860711" y="3375932"/>
              <a:chExt cx="2141816" cy="332769"/>
            </a:xfrm>
          </p:grpSpPr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575F4E70-C87E-09DE-7D61-E13FEAF5548A}"/>
                  </a:ext>
                </a:extLst>
              </p:cNvPr>
              <p:cNvSpPr/>
              <p:nvPr/>
            </p:nvSpPr>
            <p:spPr>
              <a:xfrm>
                <a:off x="2878491" y="3434710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מלבן 12">
                <a:extLst>
                  <a:ext uri="{FF2B5EF4-FFF2-40B4-BE49-F238E27FC236}">
                    <a16:creationId xmlns:a16="http://schemas.microsoft.com/office/drawing/2014/main" id="{31228435-AA76-B8C6-3064-ED7E4EEADCB5}"/>
                  </a:ext>
                </a:extLst>
              </p:cNvPr>
              <p:cNvSpPr/>
              <p:nvPr/>
            </p:nvSpPr>
            <p:spPr>
              <a:xfrm>
                <a:off x="2860711" y="3416930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4" name="תמונה 13">
                <a:extLst>
                  <a:ext uri="{FF2B5EF4-FFF2-40B4-BE49-F238E27FC236}">
                    <a16:creationId xmlns:a16="http://schemas.microsoft.com/office/drawing/2014/main" id="{96EB5123-290E-4263-3350-B5964F310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3384701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1D2BC793-D8AF-0E59-09E7-C839879662D8}"/>
                  </a:ext>
                </a:extLst>
              </p:cNvPr>
              <p:cNvSpPr txBox="1"/>
              <p:nvPr/>
            </p:nvSpPr>
            <p:spPr>
              <a:xfrm>
                <a:off x="2878491" y="3375932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תַּשְׁלִיךְ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5249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55</Words>
  <Application>Microsoft Office PowerPoint</Application>
  <PresentationFormat>מותאם אישית</PresentationFormat>
  <Paragraphs>15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</vt:lpstr>
      <vt:lpstr>Arial</vt:lpstr>
      <vt:lpstr>Fb Ogen</vt:lpstr>
      <vt:lpstr>Calibri Light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43</cp:revision>
  <dcterms:created xsi:type="dcterms:W3CDTF">2021-08-30T12:53:30Z</dcterms:created>
  <dcterms:modified xsi:type="dcterms:W3CDTF">2023-09-07T08:27:41Z</dcterms:modified>
</cp:coreProperties>
</file>