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72" r:id="rId2"/>
    <p:sldId id="273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Ogen" panose="02020503050405020304" pitchFamily="18" charset="-79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03B"/>
    <a:srgbClr val="FFFFFF"/>
    <a:srgbClr val="FBCC31"/>
    <a:srgbClr val="FFD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0" d="100"/>
          <a:sy n="50" d="100"/>
        </p:scale>
        <p:origin x="217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6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0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84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27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57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90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0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63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9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1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1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תמונה 60">
            <a:extLst>
              <a:ext uri="{FF2B5EF4-FFF2-40B4-BE49-F238E27FC236}">
                <a16:creationId xmlns:a16="http://schemas.microsoft.com/office/drawing/2014/main" id="{AF8A1576-6CDD-42F7-87A1-7A38BFB05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7" y="200916"/>
            <a:ext cx="5004310" cy="7301416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E6C1058-5784-47FC-A21E-549B22610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92" y="69879"/>
            <a:ext cx="4887931" cy="71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צילום מסך, טקסט&#10;&#10;התיאור נוצר באופן אוטומטי">
            <a:extLst>
              <a:ext uri="{FF2B5EF4-FFF2-40B4-BE49-F238E27FC236}">
                <a16:creationId xmlns:a16="http://schemas.microsoft.com/office/drawing/2014/main" id="{A5AE6F58-E4D8-6DA4-0E92-89F5881DD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98528"/>
            <a:ext cx="10692006" cy="8010000"/>
          </a:xfrm>
          <a:prstGeom prst="rect">
            <a:avLst/>
          </a:prstGeom>
        </p:spPr>
      </p:pic>
      <p:grpSp>
        <p:nvGrpSpPr>
          <p:cNvPr id="60" name="קבוצה 59">
            <a:extLst>
              <a:ext uri="{FF2B5EF4-FFF2-40B4-BE49-F238E27FC236}">
                <a16:creationId xmlns:a16="http://schemas.microsoft.com/office/drawing/2014/main" id="{8B2538D1-52EC-4871-AFE7-BC0907AB0DED}"/>
              </a:ext>
            </a:extLst>
          </p:cNvPr>
          <p:cNvGrpSpPr/>
          <p:nvPr/>
        </p:nvGrpSpPr>
        <p:grpSpPr>
          <a:xfrm>
            <a:off x="8242738" y="1813414"/>
            <a:ext cx="1913209" cy="845447"/>
            <a:chOff x="8242738" y="1813414"/>
            <a:chExt cx="1913209" cy="845447"/>
          </a:xfrm>
        </p:grpSpPr>
        <p:grpSp>
          <p:nvGrpSpPr>
            <p:cNvPr id="544" name="קבוצה 543">
              <a:extLst>
                <a:ext uri="{FF2B5EF4-FFF2-40B4-BE49-F238E27FC236}">
                  <a16:creationId xmlns:a16="http://schemas.microsoft.com/office/drawing/2014/main" id="{DA1D3470-CA97-4F2A-AD8A-C2E3440FF258}"/>
                </a:ext>
              </a:extLst>
            </p:cNvPr>
            <p:cNvGrpSpPr/>
            <p:nvPr/>
          </p:nvGrpSpPr>
          <p:grpSpPr>
            <a:xfrm>
              <a:off x="8242738" y="2049440"/>
              <a:ext cx="1913209" cy="609421"/>
              <a:chOff x="8378962" y="4647573"/>
              <a:chExt cx="1913209" cy="609421"/>
            </a:xfrm>
          </p:grpSpPr>
          <p:grpSp>
            <p:nvGrpSpPr>
              <p:cNvPr id="546" name="קבוצה 545">
                <a:extLst>
                  <a:ext uri="{FF2B5EF4-FFF2-40B4-BE49-F238E27FC236}">
                    <a16:creationId xmlns:a16="http://schemas.microsoft.com/office/drawing/2014/main" id="{E7BB2562-F9D7-4077-9BCA-3D165D2D99AA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48" name="מלבן 547">
                  <a:extLst>
                    <a:ext uri="{FF2B5EF4-FFF2-40B4-BE49-F238E27FC236}">
                      <a16:creationId xmlns:a16="http://schemas.microsoft.com/office/drawing/2014/main" id="{5A07A192-C89F-4869-8687-6A610455F3F8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49" name="מלבן 548">
                  <a:extLst>
                    <a:ext uri="{FF2B5EF4-FFF2-40B4-BE49-F238E27FC236}">
                      <a16:creationId xmlns:a16="http://schemas.microsoft.com/office/drawing/2014/main" id="{C5B8A348-94A5-4F75-9ABF-6C27CB85198C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50" name="תיבת טקסט 549">
                  <a:extLst>
                    <a:ext uri="{FF2B5EF4-FFF2-40B4-BE49-F238E27FC236}">
                      <a16:creationId xmlns:a16="http://schemas.microsoft.com/office/drawing/2014/main" id="{EE125CB4-DFF2-45CA-8F03-949A3E7E9257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אָכַלְתִּי מִסִּימָנֵי הַחַג</a:t>
                  </a:r>
                </a:p>
              </p:txBody>
            </p:sp>
          </p:grpSp>
          <p:pic>
            <p:nvPicPr>
              <p:cNvPr id="547" name="תמונה 546">
                <a:extLst>
                  <a:ext uri="{FF2B5EF4-FFF2-40B4-BE49-F238E27FC236}">
                    <a16:creationId xmlns:a16="http://schemas.microsoft.com/office/drawing/2014/main" id="{2BFBCB84-B9CC-4FB0-A700-042E36D2E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BF7D2926-7C96-4E46-9F67-BDBF238BE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6597" y="1813414"/>
              <a:ext cx="763038" cy="612000"/>
            </a:xfrm>
            <a:prstGeom prst="rect">
              <a:avLst/>
            </a:prstGeom>
          </p:spPr>
        </p:pic>
      </p:grpSp>
      <p:grpSp>
        <p:nvGrpSpPr>
          <p:cNvPr id="61" name="קבוצה 60">
            <a:extLst>
              <a:ext uri="{FF2B5EF4-FFF2-40B4-BE49-F238E27FC236}">
                <a16:creationId xmlns:a16="http://schemas.microsoft.com/office/drawing/2014/main" id="{E3BDA546-C42F-4166-87E1-3D5031B8E2DB}"/>
              </a:ext>
            </a:extLst>
          </p:cNvPr>
          <p:cNvGrpSpPr/>
          <p:nvPr/>
        </p:nvGrpSpPr>
        <p:grpSpPr>
          <a:xfrm>
            <a:off x="5573163" y="1342129"/>
            <a:ext cx="2012321" cy="919671"/>
            <a:chOff x="5573163" y="1342129"/>
            <a:chExt cx="2012321" cy="919671"/>
          </a:xfrm>
        </p:grpSpPr>
        <p:grpSp>
          <p:nvGrpSpPr>
            <p:cNvPr id="551" name="קבוצה 550">
              <a:extLst>
                <a:ext uri="{FF2B5EF4-FFF2-40B4-BE49-F238E27FC236}">
                  <a16:creationId xmlns:a16="http://schemas.microsoft.com/office/drawing/2014/main" id="{C4C8BA79-4D03-4533-B5D1-FFF5E73C1E32}"/>
                </a:ext>
              </a:extLst>
            </p:cNvPr>
            <p:cNvGrpSpPr/>
            <p:nvPr/>
          </p:nvGrpSpPr>
          <p:grpSpPr>
            <a:xfrm>
              <a:off x="5573163" y="1652379"/>
              <a:ext cx="2012321" cy="609421"/>
              <a:chOff x="7825463" y="5532383"/>
              <a:chExt cx="2012321" cy="609421"/>
            </a:xfrm>
          </p:grpSpPr>
          <p:grpSp>
            <p:nvGrpSpPr>
              <p:cNvPr id="552" name="קבוצה 551">
                <a:extLst>
                  <a:ext uri="{FF2B5EF4-FFF2-40B4-BE49-F238E27FC236}">
                    <a16:creationId xmlns:a16="http://schemas.microsoft.com/office/drawing/2014/main" id="{8A564AF6-92DF-498A-A716-DB2C461F93C5}"/>
                  </a:ext>
                </a:extLst>
              </p:cNvPr>
              <p:cNvGrpSpPr/>
              <p:nvPr/>
            </p:nvGrpSpPr>
            <p:grpSpPr>
              <a:xfrm>
                <a:off x="7825463" y="5778777"/>
                <a:ext cx="1995638" cy="363027"/>
                <a:chOff x="6810198" y="5417382"/>
                <a:chExt cx="1860914" cy="363027"/>
              </a:xfrm>
            </p:grpSpPr>
            <p:sp>
              <p:nvSpPr>
                <p:cNvPr id="555" name="מלבן 554">
                  <a:extLst>
                    <a:ext uri="{FF2B5EF4-FFF2-40B4-BE49-F238E27FC236}">
                      <a16:creationId xmlns:a16="http://schemas.microsoft.com/office/drawing/2014/main" id="{75F58818-C5DF-4E1B-BBD1-2E218A18FAEE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56" name="מלבן 555">
                  <a:extLst>
                    <a:ext uri="{FF2B5EF4-FFF2-40B4-BE49-F238E27FC236}">
                      <a16:creationId xmlns:a16="http://schemas.microsoft.com/office/drawing/2014/main" id="{83086A36-94BC-47E8-8E5B-CDCF353A0418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57" name="תיבת טקסט 556">
                  <a:extLst>
                    <a:ext uri="{FF2B5EF4-FFF2-40B4-BE49-F238E27FC236}">
                      <a16:creationId xmlns:a16="http://schemas.microsoft.com/office/drawing/2014/main" id="{2E26254F-32BF-4370-84E6-77ECEE245EE2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עָזַרְתִּי בַּבַּיִת</a:t>
                  </a:r>
                </a:p>
              </p:txBody>
            </p:sp>
          </p:grpSp>
          <p:pic>
            <p:nvPicPr>
              <p:cNvPr id="553" name="תמונה 552">
                <a:extLst>
                  <a:ext uri="{FF2B5EF4-FFF2-40B4-BE49-F238E27FC236}">
                    <a16:creationId xmlns:a16="http://schemas.microsoft.com/office/drawing/2014/main" id="{7CDCA44D-CEEB-42B4-B81F-6E76D8B65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1016" y="553238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46" name="תמונה 45" descr="תמונה שמכילה טקסט, בית&#10;&#10;התיאור נוצר באופן אוטומטי">
              <a:extLst>
                <a:ext uri="{FF2B5EF4-FFF2-40B4-BE49-F238E27FC236}">
                  <a16:creationId xmlns:a16="http://schemas.microsoft.com/office/drawing/2014/main" id="{F547D1EF-284E-4C3A-A624-39AE47132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06"/>
            <a:stretch/>
          </p:blipFill>
          <p:spPr>
            <a:xfrm>
              <a:off x="6094419" y="1342129"/>
              <a:ext cx="879504" cy="716202"/>
            </a:xfrm>
            <a:prstGeom prst="rect">
              <a:avLst/>
            </a:prstGeom>
          </p:spPr>
        </p:pic>
      </p:grpSp>
      <p:grpSp>
        <p:nvGrpSpPr>
          <p:cNvPr id="62" name="קבוצה 61">
            <a:extLst>
              <a:ext uri="{FF2B5EF4-FFF2-40B4-BE49-F238E27FC236}">
                <a16:creationId xmlns:a16="http://schemas.microsoft.com/office/drawing/2014/main" id="{235BAF01-B89D-4F24-B56F-26EFB4E630F2}"/>
              </a:ext>
            </a:extLst>
          </p:cNvPr>
          <p:cNvGrpSpPr/>
          <p:nvPr/>
        </p:nvGrpSpPr>
        <p:grpSpPr>
          <a:xfrm>
            <a:off x="6135523" y="124986"/>
            <a:ext cx="1913209" cy="1078084"/>
            <a:chOff x="6135523" y="124986"/>
            <a:chExt cx="1913209" cy="1078084"/>
          </a:xfrm>
        </p:grpSpPr>
        <p:grpSp>
          <p:nvGrpSpPr>
            <p:cNvPr id="536" name="קבוצה 535">
              <a:extLst>
                <a:ext uri="{FF2B5EF4-FFF2-40B4-BE49-F238E27FC236}">
                  <a16:creationId xmlns:a16="http://schemas.microsoft.com/office/drawing/2014/main" id="{3FDCFE3D-5B7A-4070-A965-79E6576D3385}"/>
                </a:ext>
              </a:extLst>
            </p:cNvPr>
            <p:cNvGrpSpPr/>
            <p:nvPr/>
          </p:nvGrpSpPr>
          <p:grpSpPr>
            <a:xfrm>
              <a:off x="6135523" y="593649"/>
              <a:ext cx="1913209" cy="609421"/>
              <a:chOff x="8378962" y="4647573"/>
              <a:chExt cx="1913209" cy="609421"/>
            </a:xfrm>
          </p:grpSpPr>
          <p:grpSp>
            <p:nvGrpSpPr>
              <p:cNvPr id="537" name="קבוצה 536">
                <a:extLst>
                  <a:ext uri="{FF2B5EF4-FFF2-40B4-BE49-F238E27FC236}">
                    <a16:creationId xmlns:a16="http://schemas.microsoft.com/office/drawing/2014/main" id="{E67A9ADD-7B95-41B2-9145-19422530A0F0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40" name="מלבן 539">
                  <a:extLst>
                    <a:ext uri="{FF2B5EF4-FFF2-40B4-BE49-F238E27FC236}">
                      <a16:creationId xmlns:a16="http://schemas.microsoft.com/office/drawing/2014/main" id="{5887319B-E152-4F62-9A49-315BC6AF08BB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41" name="מלבן 540">
                  <a:extLst>
                    <a:ext uri="{FF2B5EF4-FFF2-40B4-BE49-F238E27FC236}">
                      <a16:creationId xmlns:a16="http://schemas.microsoft.com/office/drawing/2014/main" id="{F7AE3501-9062-4CD2-B4C2-2AC2BBDC6C5F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42" name="תיבת טקסט 541">
                  <a:extLst>
                    <a:ext uri="{FF2B5EF4-FFF2-40B4-BE49-F238E27FC236}">
                      <a16:creationId xmlns:a16="http://schemas.microsoft.com/office/drawing/2014/main" id="{DBD0162C-98F4-44FD-9A3A-6690587637B7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הִדְלַקְתִּי נֵרוֹת</a:t>
                  </a:r>
                </a:p>
              </p:txBody>
            </p:sp>
          </p:grpSp>
          <p:pic>
            <p:nvPicPr>
              <p:cNvPr id="538" name="תמונה 537">
                <a:extLst>
                  <a:ext uri="{FF2B5EF4-FFF2-40B4-BE49-F238E27FC236}">
                    <a16:creationId xmlns:a16="http://schemas.microsoft.com/office/drawing/2014/main" id="{583B4999-B1B8-494B-8F50-B12F50491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36" name="תמונה 35">
              <a:extLst>
                <a:ext uri="{FF2B5EF4-FFF2-40B4-BE49-F238E27FC236}">
                  <a16:creationId xmlns:a16="http://schemas.microsoft.com/office/drawing/2014/main" id="{1115C776-8D73-4612-99AF-0632CEB99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304" y="124986"/>
              <a:ext cx="546645" cy="858135"/>
            </a:xfrm>
            <a:prstGeom prst="rect">
              <a:avLst/>
            </a:prstGeom>
          </p:spPr>
        </p:pic>
      </p:grp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66872749-5ED3-4EE1-A43F-92A470231CC7}"/>
              </a:ext>
            </a:extLst>
          </p:cNvPr>
          <p:cNvGrpSpPr/>
          <p:nvPr/>
        </p:nvGrpSpPr>
        <p:grpSpPr>
          <a:xfrm>
            <a:off x="6135523" y="2386172"/>
            <a:ext cx="1913209" cy="1032680"/>
            <a:chOff x="6135523" y="2386172"/>
            <a:chExt cx="1913209" cy="1032680"/>
          </a:xfrm>
        </p:grpSpPr>
        <p:grpSp>
          <p:nvGrpSpPr>
            <p:cNvPr id="559" name="קבוצה 558">
              <a:extLst>
                <a:ext uri="{FF2B5EF4-FFF2-40B4-BE49-F238E27FC236}">
                  <a16:creationId xmlns:a16="http://schemas.microsoft.com/office/drawing/2014/main" id="{6055C280-74E6-43FF-8066-0E19C537379C}"/>
                </a:ext>
              </a:extLst>
            </p:cNvPr>
            <p:cNvGrpSpPr/>
            <p:nvPr/>
          </p:nvGrpSpPr>
          <p:grpSpPr>
            <a:xfrm>
              <a:off x="6135523" y="2809431"/>
              <a:ext cx="1913209" cy="609421"/>
              <a:chOff x="8378962" y="4647573"/>
              <a:chExt cx="1913209" cy="609421"/>
            </a:xfrm>
          </p:grpSpPr>
          <p:grpSp>
            <p:nvGrpSpPr>
              <p:cNvPr id="561" name="קבוצה 560">
                <a:extLst>
                  <a:ext uri="{FF2B5EF4-FFF2-40B4-BE49-F238E27FC236}">
                    <a16:creationId xmlns:a16="http://schemas.microsoft.com/office/drawing/2014/main" id="{54AB52A5-7864-42D6-B67F-6292982B26CF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63" name="מלבן 562">
                  <a:extLst>
                    <a:ext uri="{FF2B5EF4-FFF2-40B4-BE49-F238E27FC236}">
                      <a16:creationId xmlns:a16="http://schemas.microsoft.com/office/drawing/2014/main" id="{5A39D466-FBDF-4765-98EA-968ECEBE36C5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4" name="מלבן 563">
                  <a:extLst>
                    <a:ext uri="{FF2B5EF4-FFF2-40B4-BE49-F238E27FC236}">
                      <a16:creationId xmlns:a16="http://schemas.microsoft.com/office/drawing/2014/main" id="{EDF6650B-2B29-49CB-81E6-5818E86ED81A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5" name="תיבת טקסט 564">
                  <a:extLst>
                    <a:ext uri="{FF2B5EF4-FFF2-40B4-BE49-F238E27FC236}">
                      <a16:creationId xmlns:a16="http://schemas.microsoft.com/office/drawing/2014/main" id="{9B960F95-50F7-4A05-B127-5DBF3E8AB040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סִפַּרְתִּי מִדַּף הַקֶּשֶׁר</a:t>
                  </a:r>
                </a:p>
              </p:txBody>
            </p:sp>
          </p:grpSp>
          <p:pic>
            <p:nvPicPr>
              <p:cNvPr id="562" name="תמונה 561">
                <a:extLst>
                  <a:ext uri="{FF2B5EF4-FFF2-40B4-BE49-F238E27FC236}">
                    <a16:creationId xmlns:a16="http://schemas.microsoft.com/office/drawing/2014/main" id="{BF676392-563D-484D-B0EA-496729DC9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50" name="תמונה 49">
              <a:extLst>
                <a:ext uri="{FF2B5EF4-FFF2-40B4-BE49-F238E27FC236}">
                  <a16:creationId xmlns:a16="http://schemas.microsoft.com/office/drawing/2014/main" id="{70779371-5676-4D0D-8816-F5E4057BA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309" y="2386172"/>
              <a:ext cx="637780" cy="794271"/>
            </a:xfrm>
            <a:prstGeom prst="rect">
              <a:avLst/>
            </a:prstGeom>
          </p:spPr>
        </p:pic>
      </p:grpSp>
      <p:grpSp>
        <p:nvGrpSpPr>
          <p:cNvPr id="601" name="קבוצה 600">
            <a:extLst>
              <a:ext uri="{FF2B5EF4-FFF2-40B4-BE49-F238E27FC236}">
                <a16:creationId xmlns:a16="http://schemas.microsoft.com/office/drawing/2014/main" id="{CCFD0965-4622-4B4D-AF18-C896A541693D}"/>
              </a:ext>
            </a:extLst>
          </p:cNvPr>
          <p:cNvGrpSpPr/>
          <p:nvPr/>
        </p:nvGrpSpPr>
        <p:grpSpPr>
          <a:xfrm>
            <a:off x="2897569" y="2187086"/>
            <a:ext cx="1913209" cy="609421"/>
            <a:chOff x="8378962" y="4647573"/>
            <a:chExt cx="1913209" cy="609421"/>
          </a:xfrm>
        </p:grpSpPr>
        <p:grpSp>
          <p:nvGrpSpPr>
            <p:cNvPr id="603" name="קבוצה 602">
              <a:extLst>
                <a:ext uri="{FF2B5EF4-FFF2-40B4-BE49-F238E27FC236}">
                  <a16:creationId xmlns:a16="http://schemas.microsoft.com/office/drawing/2014/main" id="{AA9A8847-F3EA-47F7-84EA-72387398EB2D}"/>
                </a:ext>
              </a:extLst>
            </p:cNvPr>
            <p:cNvGrpSpPr/>
            <p:nvPr/>
          </p:nvGrpSpPr>
          <p:grpSpPr>
            <a:xfrm>
              <a:off x="8378962" y="4893967"/>
              <a:ext cx="1860914" cy="363027"/>
              <a:chOff x="6810198" y="5417382"/>
              <a:chExt cx="1860914" cy="363027"/>
            </a:xfrm>
          </p:grpSpPr>
          <p:sp>
            <p:nvSpPr>
              <p:cNvPr id="605" name="מלבן 604">
                <a:extLst>
                  <a:ext uri="{FF2B5EF4-FFF2-40B4-BE49-F238E27FC236}">
                    <a16:creationId xmlns:a16="http://schemas.microsoft.com/office/drawing/2014/main" id="{EC6B5BE7-C72F-4A2A-9BE5-7F09140C8E78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06" name="מלבן 605">
                <a:extLst>
                  <a:ext uri="{FF2B5EF4-FFF2-40B4-BE49-F238E27FC236}">
                    <a16:creationId xmlns:a16="http://schemas.microsoft.com/office/drawing/2014/main" id="{D8762A3E-B8D8-4F89-9903-8A2FF9222C19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07" name="תיבת טקסט 606">
                <a:extLst>
                  <a:ext uri="{FF2B5EF4-FFF2-40B4-BE49-F238E27FC236}">
                    <a16:creationId xmlns:a16="http://schemas.microsoft.com/office/drawing/2014/main" id="{3FCB1358-2C39-4EC6-B871-A2C831B51244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אָכַלְתִּי פְּרִי חָדָשׁ</a:t>
                </a:r>
              </a:p>
            </p:txBody>
          </p:sp>
        </p:grpSp>
        <p:pic>
          <p:nvPicPr>
            <p:cNvPr id="604" name="תמונה 603">
              <a:extLst>
                <a:ext uri="{FF2B5EF4-FFF2-40B4-BE49-F238E27FC236}">
                  <a16:creationId xmlns:a16="http://schemas.microsoft.com/office/drawing/2014/main" id="{42DAB88B-3B9C-472E-AFE6-DD722C7BD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403" y="4647573"/>
              <a:ext cx="316768" cy="359466"/>
            </a:xfrm>
            <a:prstGeom prst="rect">
              <a:avLst/>
            </a:prstGeom>
          </p:spPr>
        </p:pic>
      </p:grpSp>
      <p:grpSp>
        <p:nvGrpSpPr>
          <p:cNvPr id="577" name="קבוצה 576">
            <a:extLst>
              <a:ext uri="{FF2B5EF4-FFF2-40B4-BE49-F238E27FC236}">
                <a16:creationId xmlns:a16="http://schemas.microsoft.com/office/drawing/2014/main" id="{E1471F2F-C1F5-414F-9AA5-8D4F83391B83}"/>
              </a:ext>
            </a:extLst>
          </p:cNvPr>
          <p:cNvGrpSpPr/>
          <p:nvPr/>
        </p:nvGrpSpPr>
        <p:grpSpPr>
          <a:xfrm>
            <a:off x="503975" y="1893965"/>
            <a:ext cx="2012321" cy="919671"/>
            <a:chOff x="5573163" y="1342129"/>
            <a:chExt cx="2012321" cy="919671"/>
          </a:xfrm>
        </p:grpSpPr>
        <p:grpSp>
          <p:nvGrpSpPr>
            <p:cNvPr id="594" name="קבוצה 593">
              <a:extLst>
                <a:ext uri="{FF2B5EF4-FFF2-40B4-BE49-F238E27FC236}">
                  <a16:creationId xmlns:a16="http://schemas.microsoft.com/office/drawing/2014/main" id="{D7049023-F644-464C-AC67-4B1C44256E66}"/>
                </a:ext>
              </a:extLst>
            </p:cNvPr>
            <p:cNvGrpSpPr/>
            <p:nvPr/>
          </p:nvGrpSpPr>
          <p:grpSpPr>
            <a:xfrm>
              <a:off x="5573163" y="1652379"/>
              <a:ext cx="2012321" cy="609421"/>
              <a:chOff x="7825463" y="5532383"/>
              <a:chExt cx="2012321" cy="609421"/>
            </a:xfrm>
          </p:grpSpPr>
          <p:grpSp>
            <p:nvGrpSpPr>
              <p:cNvPr id="596" name="קבוצה 595">
                <a:extLst>
                  <a:ext uri="{FF2B5EF4-FFF2-40B4-BE49-F238E27FC236}">
                    <a16:creationId xmlns:a16="http://schemas.microsoft.com/office/drawing/2014/main" id="{1EDAA41B-A339-4BF6-8784-BAC10C5709D8}"/>
                  </a:ext>
                </a:extLst>
              </p:cNvPr>
              <p:cNvGrpSpPr/>
              <p:nvPr/>
            </p:nvGrpSpPr>
            <p:grpSpPr>
              <a:xfrm>
                <a:off x="7825463" y="5778777"/>
                <a:ext cx="1995638" cy="363027"/>
                <a:chOff x="6810198" y="5417382"/>
                <a:chExt cx="1860914" cy="363027"/>
              </a:xfrm>
            </p:grpSpPr>
            <p:sp>
              <p:nvSpPr>
                <p:cNvPr id="598" name="מלבן 597">
                  <a:extLst>
                    <a:ext uri="{FF2B5EF4-FFF2-40B4-BE49-F238E27FC236}">
                      <a16:creationId xmlns:a16="http://schemas.microsoft.com/office/drawing/2014/main" id="{751AB2DE-1510-41EB-B962-492CB6E67BC0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99" name="מלבן 598">
                  <a:extLst>
                    <a:ext uri="{FF2B5EF4-FFF2-40B4-BE49-F238E27FC236}">
                      <a16:creationId xmlns:a16="http://schemas.microsoft.com/office/drawing/2014/main" id="{FE0C7F07-8F64-4260-ACA1-D5589029368C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00" name="תיבת טקסט 599">
                  <a:extLst>
                    <a:ext uri="{FF2B5EF4-FFF2-40B4-BE49-F238E27FC236}">
                      <a16:creationId xmlns:a16="http://schemas.microsoft.com/office/drawing/2014/main" id="{43902AAA-5847-4306-AE68-D502DA07DF80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עָזַרְתִּי בַּבַּיִת</a:t>
                  </a:r>
                </a:p>
              </p:txBody>
            </p:sp>
          </p:grpSp>
          <p:pic>
            <p:nvPicPr>
              <p:cNvPr id="597" name="תמונה 596">
                <a:extLst>
                  <a:ext uri="{FF2B5EF4-FFF2-40B4-BE49-F238E27FC236}">
                    <a16:creationId xmlns:a16="http://schemas.microsoft.com/office/drawing/2014/main" id="{1968A70B-C304-4D0C-8047-4E4CF4FF2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1016" y="553238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595" name="תמונה 594" descr="תמונה שמכילה טקסט, בית&#10;&#10;התיאור נוצר באופן אוטומטי">
              <a:extLst>
                <a:ext uri="{FF2B5EF4-FFF2-40B4-BE49-F238E27FC236}">
                  <a16:creationId xmlns:a16="http://schemas.microsoft.com/office/drawing/2014/main" id="{55D7B038-0013-429D-BA24-D156E38B8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06"/>
            <a:stretch/>
          </p:blipFill>
          <p:spPr>
            <a:xfrm>
              <a:off x="6094419" y="1342129"/>
              <a:ext cx="879504" cy="716202"/>
            </a:xfrm>
            <a:prstGeom prst="rect">
              <a:avLst/>
            </a:prstGeom>
          </p:spPr>
        </p:pic>
      </p:grpSp>
      <p:grpSp>
        <p:nvGrpSpPr>
          <p:cNvPr id="578" name="קבוצה 577">
            <a:extLst>
              <a:ext uri="{FF2B5EF4-FFF2-40B4-BE49-F238E27FC236}">
                <a16:creationId xmlns:a16="http://schemas.microsoft.com/office/drawing/2014/main" id="{17301110-F783-4258-B7CB-7F06BECC22C9}"/>
              </a:ext>
            </a:extLst>
          </p:cNvPr>
          <p:cNvGrpSpPr/>
          <p:nvPr/>
        </p:nvGrpSpPr>
        <p:grpSpPr>
          <a:xfrm>
            <a:off x="527588" y="419828"/>
            <a:ext cx="1913209" cy="1078084"/>
            <a:chOff x="6135523" y="124986"/>
            <a:chExt cx="1913209" cy="1078084"/>
          </a:xfrm>
        </p:grpSpPr>
        <p:grpSp>
          <p:nvGrpSpPr>
            <p:cNvPr id="587" name="קבוצה 586">
              <a:extLst>
                <a:ext uri="{FF2B5EF4-FFF2-40B4-BE49-F238E27FC236}">
                  <a16:creationId xmlns:a16="http://schemas.microsoft.com/office/drawing/2014/main" id="{35DC9873-FC04-4BD1-8462-07BA344595C4}"/>
                </a:ext>
              </a:extLst>
            </p:cNvPr>
            <p:cNvGrpSpPr/>
            <p:nvPr/>
          </p:nvGrpSpPr>
          <p:grpSpPr>
            <a:xfrm>
              <a:off x="6135523" y="593649"/>
              <a:ext cx="1913209" cy="609421"/>
              <a:chOff x="8378962" y="4647573"/>
              <a:chExt cx="1913209" cy="609421"/>
            </a:xfrm>
          </p:grpSpPr>
          <p:grpSp>
            <p:nvGrpSpPr>
              <p:cNvPr id="589" name="קבוצה 588">
                <a:extLst>
                  <a:ext uri="{FF2B5EF4-FFF2-40B4-BE49-F238E27FC236}">
                    <a16:creationId xmlns:a16="http://schemas.microsoft.com/office/drawing/2014/main" id="{53C78893-DA97-4705-B38C-A54CC6243E83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91" name="מלבן 590">
                  <a:extLst>
                    <a:ext uri="{FF2B5EF4-FFF2-40B4-BE49-F238E27FC236}">
                      <a16:creationId xmlns:a16="http://schemas.microsoft.com/office/drawing/2014/main" id="{99D66B3C-CAA3-456B-B249-166E4FDE71AD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92" name="מלבן 591">
                  <a:extLst>
                    <a:ext uri="{FF2B5EF4-FFF2-40B4-BE49-F238E27FC236}">
                      <a16:creationId xmlns:a16="http://schemas.microsoft.com/office/drawing/2014/main" id="{2DCCEA58-2C0D-4878-AD3C-9644BEBAAA8F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93" name="תיבת טקסט 592">
                  <a:extLst>
                    <a:ext uri="{FF2B5EF4-FFF2-40B4-BE49-F238E27FC236}">
                      <a16:creationId xmlns:a16="http://schemas.microsoft.com/office/drawing/2014/main" id="{09A234D2-4955-45DB-BA51-8F14874D9652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הִדְלַקְתִּי נֵרוֹת חַג</a:t>
                  </a:r>
                </a:p>
              </p:txBody>
            </p:sp>
          </p:grpSp>
          <p:pic>
            <p:nvPicPr>
              <p:cNvPr id="590" name="תמונה 589">
                <a:extLst>
                  <a:ext uri="{FF2B5EF4-FFF2-40B4-BE49-F238E27FC236}">
                    <a16:creationId xmlns:a16="http://schemas.microsoft.com/office/drawing/2014/main" id="{2BCC7CE6-ED50-48B3-9C7E-30D050696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588" name="תמונה 587">
              <a:extLst>
                <a:ext uri="{FF2B5EF4-FFF2-40B4-BE49-F238E27FC236}">
                  <a16:creationId xmlns:a16="http://schemas.microsoft.com/office/drawing/2014/main" id="{C9A35A90-BFBF-498E-A450-96C50EB7C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304" y="124986"/>
              <a:ext cx="546645" cy="858135"/>
            </a:xfrm>
            <a:prstGeom prst="rect">
              <a:avLst/>
            </a:prstGeom>
          </p:spPr>
        </p:pic>
      </p:grp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FBFD5C3E-10AB-450F-B768-1A7D62392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90" y="2048198"/>
            <a:ext cx="495999" cy="468000"/>
          </a:xfrm>
          <a:prstGeom prst="rect">
            <a:avLst/>
          </a:prstGeom>
        </p:spPr>
      </p:pic>
      <p:sp>
        <p:nvSpPr>
          <p:cNvPr id="466" name="תיבת טקסט 465">
            <a:extLst>
              <a:ext uri="{FF2B5EF4-FFF2-40B4-BE49-F238E27FC236}">
                <a16:creationId xmlns:a16="http://schemas.microsoft.com/office/drawing/2014/main" id="{CF3B440B-5E76-466D-A3C1-26CDE5D22B22}"/>
              </a:ext>
            </a:extLst>
          </p:cNvPr>
          <p:cNvSpPr txBox="1"/>
          <p:nvPr/>
        </p:nvSpPr>
        <p:spPr>
          <a:xfrm>
            <a:off x="734664" y="1437810"/>
            <a:ext cx="147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400" dirty="0">
                <a:latin typeface="Fb Ogen" panose="02020503050405020304" pitchFamily="18" charset="-79"/>
                <a:cs typeface="Fb Ogen" panose="02020503050405020304" pitchFamily="18" charset="-79"/>
              </a:rPr>
              <a:t>(בְּהַעֲבָרָה מֵאֵשׁ לְאֵשׁ)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E94A85A5-E201-A09F-5107-2F2857446F9A}"/>
              </a:ext>
            </a:extLst>
          </p:cNvPr>
          <p:cNvGrpSpPr/>
          <p:nvPr/>
        </p:nvGrpSpPr>
        <p:grpSpPr>
          <a:xfrm>
            <a:off x="8182253" y="5018010"/>
            <a:ext cx="1913209" cy="873839"/>
            <a:chOff x="8378962" y="4383155"/>
            <a:chExt cx="1913209" cy="873839"/>
          </a:xfrm>
        </p:grpSpPr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80FFAF69-C863-C35D-A81C-4675C3BC7603}"/>
                </a:ext>
              </a:extLst>
            </p:cNvPr>
            <p:cNvGrpSpPr/>
            <p:nvPr/>
          </p:nvGrpSpPr>
          <p:grpSpPr>
            <a:xfrm>
              <a:off x="8378962" y="4893967"/>
              <a:ext cx="1860914" cy="363027"/>
              <a:chOff x="6810198" y="5417382"/>
              <a:chExt cx="1860914" cy="363027"/>
            </a:xfrm>
          </p:grpSpPr>
          <p:sp>
            <p:nvSpPr>
              <p:cNvPr id="10" name="מלבן 9">
                <a:extLst>
                  <a:ext uri="{FF2B5EF4-FFF2-40B4-BE49-F238E27FC236}">
                    <a16:creationId xmlns:a16="http://schemas.microsoft.com/office/drawing/2014/main" id="{0A260CA1-31F8-60C3-2846-9E4CD9BECDCF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F2FFA2FC-7780-3E8E-DF1D-74D700D4C811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3A8B0099-DEC9-C31F-EC01-C620F968B404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EFE909F0-CCAE-E2AF-AFEA-4D850B5E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403" y="4647573"/>
              <a:ext cx="316768" cy="359466"/>
            </a:xfrm>
            <a:prstGeom prst="rect">
              <a:avLst/>
            </a:prstGeom>
          </p:spPr>
        </p:pic>
        <p:pic>
          <p:nvPicPr>
            <p:cNvPr id="9" name="תמונה 8" descr="תמונה שמכילה טקסט, כרטיס ביקור, מעטפה, אביזר&#10;&#10;התיאור נוצר באופן אוטומטי">
              <a:extLst>
                <a:ext uri="{FF2B5EF4-FFF2-40B4-BE49-F238E27FC236}">
                  <a16:creationId xmlns:a16="http://schemas.microsoft.com/office/drawing/2014/main" id="{C7F0AD53-AB60-3EF0-EEA1-572B8FBB2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736" y="4383155"/>
              <a:ext cx="996805" cy="606927"/>
            </a:xfrm>
            <a:prstGeom prst="rect">
              <a:avLst/>
            </a:prstGeom>
          </p:spPr>
        </p:pic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EBA9DB9-9457-E670-AC31-311DB5FA487C}"/>
              </a:ext>
            </a:extLst>
          </p:cNvPr>
          <p:cNvGrpSpPr/>
          <p:nvPr/>
        </p:nvGrpSpPr>
        <p:grpSpPr>
          <a:xfrm>
            <a:off x="6447845" y="6006695"/>
            <a:ext cx="1913209" cy="935402"/>
            <a:chOff x="5786896" y="5751475"/>
            <a:chExt cx="1913209" cy="935402"/>
          </a:xfrm>
        </p:grpSpPr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A81CC6F2-9D20-DFD2-42B3-3F08197793BF}"/>
                </a:ext>
              </a:extLst>
            </p:cNvPr>
            <p:cNvGrpSpPr/>
            <p:nvPr/>
          </p:nvGrpSpPr>
          <p:grpSpPr>
            <a:xfrm>
              <a:off x="5786896" y="6077456"/>
              <a:ext cx="1913209" cy="609421"/>
              <a:chOff x="8378962" y="4647573"/>
              <a:chExt cx="1913209" cy="609421"/>
            </a:xfrm>
          </p:grpSpPr>
          <p:grpSp>
            <p:nvGrpSpPr>
              <p:cNvPr id="16" name="קבוצה 15">
                <a:extLst>
                  <a:ext uri="{FF2B5EF4-FFF2-40B4-BE49-F238E27FC236}">
                    <a16:creationId xmlns:a16="http://schemas.microsoft.com/office/drawing/2014/main" id="{61F41131-5ACF-6392-9C54-A89AEE1F45EB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18" name="מלבן 17">
                  <a:extLst>
                    <a:ext uri="{FF2B5EF4-FFF2-40B4-BE49-F238E27FC236}">
                      <a16:creationId xmlns:a16="http://schemas.microsoft.com/office/drawing/2014/main" id="{F9AF87BB-49FF-85FE-B950-C40695799F37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9" name="מלבן 18">
                  <a:extLst>
                    <a:ext uri="{FF2B5EF4-FFF2-40B4-BE49-F238E27FC236}">
                      <a16:creationId xmlns:a16="http://schemas.microsoft.com/office/drawing/2014/main" id="{D79745AC-AC48-DC5F-CD91-B6CA1B700FFA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0" name="תיבת טקסט 19">
                  <a:extLst>
                    <a:ext uri="{FF2B5EF4-FFF2-40B4-BE49-F238E27FC236}">
                      <a16:creationId xmlns:a16="http://schemas.microsoft.com/office/drawing/2014/main" id="{6FE3EB56-B397-91F7-4BAF-7FC566D21BCD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אָמַרְתִּי תְּהִלִּים</a:t>
                  </a:r>
                </a:p>
              </p:txBody>
            </p:sp>
          </p:grpSp>
          <p:pic>
            <p:nvPicPr>
              <p:cNvPr id="17" name="תמונה 16">
                <a:extLst>
                  <a:ext uri="{FF2B5EF4-FFF2-40B4-BE49-F238E27FC236}">
                    <a16:creationId xmlns:a16="http://schemas.microsoft.com/office/drawing/2014/main" id="{36D2D705-D275-ED78-4A14-9AA375EADE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1264EBA1-FB4E-B40C-3D51-A050B2294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722">
              <a:off x="6379844" y="5751475"/>
              <a:ext cx="569653" cy="648000"/>
            </a:xfrm>
            <a:prstGeom prst="rect">
              <a:avLst/>
            </a:prstGeom>
          </p:spPr>
        </p:pic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E4EFFC31-1DF7-4970-6B3F-23C5FE167543}"/>
              </a:ext>
            </a:extLst>
          </p:cNvPr>
          <p:cNvGrpSpPr/>
          <p:nvPr/>
        </p:nvGrpSpPr>
        <p:grpSpPr>
          <a:xfrm>
            <a:off x="2366759" y="6420210"/>
            <a:ext cx="1913209" cy="858372"/>
            <a:chOff x="8387823" y="6440484"/>
            <a:chExt cx="1913209" cy="858372"/>
          </a:xfrm>
        </p:grpSpPr>
        <p:grpSp>
          <p:nvGrpSpPr>
            <p:cNvPr id="22" name="קבוצה 21">
              <a:extLst>
                <a:ext uri="{FF2B5EF4-FFF2-40B4-BE49-F238E27FC236}">
                  <a16:creationId xmlns:a16="http://schemas.microsoft.com/office/drawing/2014/main" id="{1B6D7414-CA24-4011-15FF-0EA0F85AA713}"/>
                </a:ext>
              </a:extLst>
            </p:cNvPr>
            <p:cNvGrpSpPr/>
            <p:nvPr/>
          </p:nvGrpSpPr>
          <p:grpSpPr>
            <a:xfrm>
              <a:off x="8387823" y="6689435"/>
              <a:ext cx="1913209" cy="609421"/>
              <a:chOff x="8378962" y="4647573"/>
              <a:chExt cx="1913209" cy="60942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7D40398E-825A-2282-93BA-D23D5531877D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27" name="מלבן 26">
                  <a:extLst>
                    <a:ext uri="{FF2B5EF4-FFF2-40B4-BE49-F238E27FC236}">
                      <a16:creationId xmlns:a16="http://schemas.microsoft.com/office/drawing/2014/main" id="{F2A444D0-F6DF-BE9C-C2C9-62BD05E12B9B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8" name="מלבן 27">
                  <a:extLst>
                    <a:ext uri="{FF2B5EF4-FFF2-40B4-BE49-F238E27FC236}">
                      <a16:creationId xmlns:a16="http://schemas.microsoft.com/office/drawing/2014/main" id="{1829DFA5-E909-F8AD-8A9B-1E1E35DF3E85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9" name="תיבת טקסט 28">
                  <a:extLst>
                    <a:ext uri="{FF2B5EF4-FFF2-40B4-BE49-F238E27FC236}">
                      <a16:creationId xmlns:a16="http://schemas.microsoft.com/office/drawing/2014/main" id="{3DB477CE-2981-86F4-03EE-C706D9EF58A5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הִתְפַּלַּלְתִּי תְּפִלַּת תַּשְׁלִיךְ</a:t>
                  </a:r>
                </a:p>
              </p:txBody>
            </p:sp>
          </p:grpSp>
          <p:pic>
            <p:nvPicPr>
              <p:cNvPr id="26" name="תמונה 25">
                <a:extLst>
                  <a:ext uri="{FF2B5EF4-FFF2-40B4-BE49-F238E27FC236}">
                    <a16:creationId xmlns:a16="http://schemas.microsoft.com/office/drawing/2014/main" id="{A267562D-E141-EFC2-F6A7-CE4DE7D7D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24" name="תמונה 23" descr="תמונה שמכילה גרפיקה וקטורית&#10;&#10;התיאור נוצר באופן אוטומטי">
              <a:extLst>
                <a:ext uri="{FF2B5EF4-FFF2-40B4-BE49-F238E27FC236}">
                  <a16:creationId xmlns:a16="http://schemas.microsoft.com/office/drawing/2014/main" id="{62CBEC94-7790-5958-4BCB-F8206C605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98" y="6440484"/>
              <a:ext cx="1086566" cy="588488"/>
            </a:xfrm>
            <a:prstGeom prst="rect">
              <a:avLst/>
            </a:prstGeom>
          </p:spPr>
        </p:pic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7BA1EA90-BD7B-E13C-A075-749114916400}"/>
              </a:ext>
            </a:extLst>
          </p:cNvPr>
          <p:cNvGrpSpPr/>
          <p:nvPr/>
        </p:nvGrpSpPr>
        <p:grpSpPr>
          <a:xfrm>
            <a:off x="2805735" y="4209235"/>
            <a:ext cx="1913209" cy="873839"/>
            <a:chOff x="8378962" y="4383155"/>
            <a:chExt cx="1913209" cy="873839"/>
          </a:xfrm>
        </p:grpSpPr>
        <p:grpSp>
          <p:nvGrpSpPr>
            <p:cNvPr id="31" name="קבוצה 30">
              <a:extLst>
                <a:ext uri="{FF2B5EF4-FFF2-40B4-BE49-F238E27FC236}">
                  <a16:creationId xmlns:a16="http://schemas.microsoft.com/office/drawing/2014/main" id="{C612E7B6-253A-6432-5A8C-7C8EB32894DC}"/>
                </a:ext>
              </a:extLst>
            </p:cNvPr>
            <p:cNvGrpSpPr/>
            <p:nvPr/>
          </p:nvGrpSpPr>
          <p:grpSpPr>
            <a:xfrm>
              <a:off x="8378962" y="4893967"/>
              <a:ext cx="1860914" cy="363027"/>
              <a:chOff x="6810198" y="5417382"/>
              <a:chExt cx="1860914" cy="363027"/>
            </a:xfrm>
          </p:grpSpPr>
          <p:sp>
            <p:nvSpPr>
              <p:cNvPr id="37" name="מלבן 36">
                <a:extLst>
                  <a:ext uri="{FF2B5EF4-FFF2-40B4-BE49-F238E27FC236}">
                    <a16:creationId xmlns:a16="http://schemas.microsoft.com/office/drawing/2014/main" id="{EC0D16FB-E322-748C-BC78-831845F5281F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8" name="מלבן 37">
                <a:extLst>
                  <a:ext uri="{FF2B5EF4-FFF2-40B4-BE49-F238E27FC236}">
                    <a16:creationId xmlns:a16="http://schemas.microsoft.com/office/drawing/2014/main" id="{9572252B-B3F4-491F-5D3B-BBF0A8265C11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9469D3F2-31C0-395D-293B-A4C703887314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pic>
          <p:nvPicPr>
            <p:cNvPr id="33" name="תמונה 32">
              <a:extLst>
                <a:ext uri="{FF2B5EF4-FFF2-40B4-BE49-F238E27FC236}">
                  <a16:creationId xmlns:a16="http://schemas.microsoft.com/office/drawing/2014/main" id="{53B2DC03-355C-3524-4571-380D5E013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403" y="4647573"/>
              <a:ext cx="316768" cy="359466"/>
            </a:xfrm>
            <a:prstGeom prst="rect">
              <a:avLst/>
            </a:prstGeom>
          </p:spPr>
        </p:pic>
        <p:pic>
          <p:nvPicPr>
            <p:cNvPr id="35" name="תמונה 34" descr="תמונה שמכילה טקסט, כרטיס ביקור, מעטפה, אביזר&#10;&#10;התיאור נוצר באופן אוטומטי">
              <a:extLst>
                <a:ext uri="{FF2B5EF4-FFF2-40B4-BE49-F238E27FC236}">
                  <a16:creationId xmlns:a16="http://schemas.microsoft.com/office/drawing/2014/main" id="{96087413-D1E1-BF31-CECB-A32327C14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736" y="4383155"/>
              <a:ext cx="996805" cy="606927"/>
            </a:xfrm>
            <a:prstGeom prst="rect">
              <a:avLst/>
            </a:prstGeom>
          </p:spPr>
        </p:pic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2B30C133-EE40-A9FE-B483-A83BE3FC13BC}"/>
              </a:ext>
            </a:extLst>
          </p:cNvPr>
          <p:cNvGrpSpPr/>
          <p:nvPr/>
        </p:nvGrpSpPr>
        <p:grpSpPr>
          <a:xfrm>
            <a:off x="231783" y="5751475"/>
            <a:ext cx="1913209" cy="935402"/>
            <a:chOff x="5786896" y="5751475"/>
            <a:chExt cx="1913209" cy="935402"/>
          </a:xfrm>
        </p:grpSpPr>
        <p:grpSp>
          <p:nvGrpSpPr>
            <p:cNvPr id="41" name="קבוצה 40">
              <a:extLst>
                <a:ext uri="{FF2B5EF4-FFF2-40B4-BE49-F238E27FC236}">
                  <a16:creationId xmlns:a16="http://schemas.microsoft.com/office/drawing/2014/main" id="{FAA6C942-1A7D-4785-5D12-8B5E91434AF5}"/>
                </a:ext>
              </a:extLst>
            </p:cNvPr>
            <p:cNvGrpSpPr/>
            <p:nvPr/>
          </p:nvGrpSpPr>
          <p:grpSpPr>
            <a:xfrm>
              <a:off x="5786896" y="6077456"/>
              <a:ext cx="1913209" cy="609421"/>
              <a:chOff x="8378962" y="4647573"/>
              <a:chExt cx="1913209" cy="60942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588032E5-3350-BAF7-8263-4ACE19E89B5C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47" name="מלבן 46">
                  <a:extLst>
                    <a:ext uri="{FF2B5EF4-FFF2-40B4-BE49-F238E27FC236}">
                      <a16:creationId xmlns:a16="http://schemas.microsoft.com/office/drawing/2014/main" id="{F239EE81-AFBA-E2EB-9C63-EB6114F755F5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8" name="מלבן 47">
                  <a:extLst>
                    <a:ext uri="{FF2B5EF4-FFF2-40B4-BE49-F238E27FC236}">
                      <a16:creationId xmlns:a16="http://schemas.microsoft.com/office/drawing/2014/main" id="{7B8D73CF-9943-9614-DFBF-9DCA9B4AC789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9" name="תיבת טקסט 48">
                  <a:extLst>
                    <a:ext uri="{FF2B5EF4-FFF2-40B4-BE49-F238E27FC236}">
                      <a16:creationId xmlns:a16="http://schemas.microsoft.com/office/drawing/2014/main" id="{68811E5F-8531-1CCE-DF69-53D23C67E326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אָמַרְתִּי תְּהִלִּים</a:t>
                  </a:r>
                </a:p>
              </p:txBody>
            </p:sp>
          </p:grpSp>
          <p:pic>
            <p:nvPicPr>
              <p:cNvPr id="45" name="תמונה 44">
                <a:extLst>
                  <a:ext uri="{FF2B5EF4-FFF2-40B4-BE49-F238E27FC236}">
                    <a16:creationId xmlns:a16="http://schemas.microsoft.com/office/drawing/2014/main" id="{6B9527CE-6A6B-EA2E-6715-5E64E67EF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42" name="תמונה 41">
              <a:extLst>
                <a:ext uri="{FF2B5EF4-FFF2-40B4-BE49-F238E27FC236}">
                  <a16:creationId xmlns:a16="http://schemas.microsoft.com/office/drawing/2014/main" id="{C3774D6C-4403-59C3-772C-8BF78A110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722">
              <a:off x="6379844" y="5751475"/>
              <a:ext cx="569653" cy="648000"/>
            </a:xfrm>
            <a:prstGeom prst="rect">
              <a:avLst/>
            </a:prstGeom>
          </p:spPr>
        </p:pic>
      </p:grp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E4F35568-E2DC-7BED-58E1-E2477376F28C}"/>
              </a:ext>
            </a:extLst>
          </p:cNvPr>
          <p:cNvGrpSpPr/>
          <p:nvPr/>
        </p:nvGrpSpPr>
        <p:grpSpPr>
          <a:xfrm>
            <a:off x="2719736" y="5284459"/>
            <a:ext cx="2012321" cy="1079093"/>
            <a:chOff x="7825463" y="5284459"/>
            <a:chExt cx="2012321" cy="1079093"/>
          </a:xfrm>
        </p:grpSpPr>
        <p:grpSp>
          <p:nvGrpSpPr>
            <p:cNvPr id="52" name="קבוצה 51">
              <a:extLst>
                <a:ext uri="{FF2B5EF4-FFF2-40B4-BE49-F238E27FC236}">
                  <a16:creationId xmlns:a16="http://schemas.microsoft.com/office/drawing/2014/main" id="{80D29C5B-B57B-3463-6991-203D03FFDC8D}"/>
                </a:ext>
              </a:extLst>
            </p:cNvPr>
            <p:cNvGrpSpPr/>
            <p:nvPr/>
          </p:nvGrpSpPr>
          <p:grpSpPr>
            <a:xfrm>
              <a:off x="7825463" y="5778777"/>
              <a:ext cx="1995638" cy="584775"/>
              <a:chOff x="6810198" y="5417382"/>
              <a:chExt cx="1860914" cy="584775"/>
            </a:xfrm>
          </p:grpSpPr>
          <p:sp>
            <p:nvSpPr>
              <p:cNvPr id="448" name="מלבן 447">
                <a:extLst>
                  <a:ext uri="{FF2B5EF4-FFF2-40B4-BE49-F238E27FC236}">
                    <a16:creationId xmlns:a16="http://schemas.microsoft.com/office/drawing/2014/main" id="{4E1A2764-7F49-735B-0735-0932B9217730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49" name="מלבן 448">
                <a:extLst>
                  <a:ext uri="{FF2B5EF4-FFF2-40B4-BE49-F238E27FC236}">
                    <a16:creationId xmlns:a16="http://schemas.microsoft.com/office/drawing/2014/main" id="{B2EE6755-7CD3-BA22-A714-66F5B196EA46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50" name="תיבת טקסט 449">
                <a:extLst>
                  <a:ext uri="{FF2B5EF4-FFF2-40B4-BE49-F238E27FC236}">
                    <a16:creationId xmlns:a16="http://schemas.microsoft.com/office/drawing/2014/main" id="{E61D1479-F51A-9E1D-C195-D3BA4C26C625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הִקְשַׁבְתִּי לִתְקִיעַת הַשּׁוֹפָר</a:t>
                </a:r>
              </a:p>
            </p:txBody>
          </p:sp>
        </p:grpSp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04F179B0-B24D-7211-0BF1-5DCCDD1E7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016" y="5532383"/>
              <a:ext cx="316768" cy="359466"/>
            </a:xfrm>
            <a:prstGeom prst="rect">
              <a:avLst/>
            </a:prstGeom>
          </p:spPr>
        </p:pic>
        <p:pic>
          <p:nvPicPr>
            <p:cNvPr id="56" name="תמונה 55" descr="תמונה שמכילה נשק, סכין&#10;&#10;התיאור נוצר באופן אוטומטי">
              <a:extLst>
                <a:ext uri="{FF2B5EF4-FFF2-40B4-BE49-F238E27FC236}">
                  <a16:creationId xmlns:a16="http://schemas.microsoft.com/office/drawing/2014/main" id="{23A7A9F2-341A-BEA2-E2B1-C96B24AAF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878" y="5284459"/>
              <a:ext cx="1123475" cy="661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19322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39</Words>
  <Application>Microsoft Office PowerPoint</Application>
  <PresentationFormat>מותאם אישית</PresentationFormat>
  <Paragraphs>14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Calibri Light</vt:lpstr>
      <vt:lpstr>Fb Ogen</vt:lpstr>
      <vt:lpstr>Arial</vt:lpstr>
      <vt:lpstr>Calibri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42</cp:revision>
  <dcterms:created xsi:type="dcterms:W3CDTF">2021-08-30T12:53:30Z</dcterms:created>
  <dcterms:modified xsi:type="dcterms:W3CDTF">2023-09-12T13:35:34Z</dcterms:modified>
</cp:coreProperties>
</file>