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9" r:id="rId2"/>
    <p:sldId id="271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כ"ו/אלול/תשפ"ג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E657B01-25CA-4AD6-ABF6-AFF325C3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" y="200916"/>
            <a:ext cx="5004310" cy="730141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EE26AA8-ABF7-4360-A914-71707EB90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92" y="69879"/>
            <a:ext cx="4887931" cy="71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6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ילום מסך, טקסט&#10;&#10;התיאור נוצר באופן אוטומטי">
            <a:extLst>
              <a:ext uri="{FF2B5EF4-FFF2-40B4-BE49-F238E27FC236}">
                <a16:creationId xmlns:a16="http://schemas.microsoft.com/office/drawing/2014/main" id="{B1ACAA65-5EFF-62E5-379E-6F093EFE5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" y="-298528"/>
            <a:ext cx="10692006" cy="8010000"/>
          </a:xfrm>
          <a:prstGeom prst="rect">
            <a:avLst/>
          </a:prstGeom>
        </p:spPr>
      </p:pic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8B2538D1-52EC-4871-AFE7-BC0907AB0DED}"/>
              </a:ext>
            </a:extLst>
          </p:cNvPr>
          <p:cNvGrpSpPr/>
          <p:nvPr/>
        </p:nvGrpSpPr>
        <p:grpSpPr>
          <a:xfrm>
            <a:off x="8361054" y="1730983"/>
            <a:ext cx="1913209" cy="845447"/>
            <a:chOff x="8242738" y="1813414"/>
            <a:chExt cx="1913209" cy="845447"/>
          </a:xfrm>
        </p:grpSpPr>
        <p:grpSp>
          <p:nvGrpSpPr>
            <p:cNvPr id="544" name="קבוצה 543">
              <a:extLst>
                <a:ext uri="{FF2B5EF4-FFF2-40B4-BE49-F238E27FC236}">
                  <a16:creationId xmlns:a16="http://schemas.microsoft.com/office/drawing/2014/main" id="{DA1D3470-CA97-4F2A-AD8A-C2E3440FF258}"/>
                </a:ext>
              </a:extLst>
            </p:cNvPr>
            <p:cNvGrpSpPr/>
            <p:nvPr/>
          </p:nvGrpSpPr>
          <p:grpSpPr>
            <a:xfrm>
              <a:off x="8242738" y="2049440"/>
              <a:ext cx="1913209" cy="609421"/>
              <a:chOff x="8378962" y="4647573"/>
              <a:chExt cx="1913209" cy="609421"/>
            </a:xfrm>
          </p:grpSpPr>
          <p:grpSp>
            <p:nvGrpSpPr>
              <p:cNvPr id="546" name="קבוצה 545">
                <a:extLst>
                  <a:ext uri="{FF2B5EF4-FFF2-40B4-BE49-F238E27FC236}">
                    <a16:creationId xmlns:a16="http://schemas.microsoft.com/office/drawing/2014/main" id="{E7BB2562-F9D7-4077-9BCA-3D165D2D99A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48" name="מלבן 547">
                  <a:extLst>
                    <a:ext uri="{FF2B5EF4-FFF2-40B4-BE49-F238E27FC236}">
                      <a16:creationId xmlns:a16="http://schemas.microsoft.com/office/drawing/2014/main" id="{5A07A192-C89F-4869-8687-6A610455F3F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9" name="מלבן 548">
                  <a:extLst>
                    <a:ext uri="{FF2B5EF4-FFF2-40B4-BE49-F238E27FC236}">
                      <a16:creationId xmlns:a16="http://schemas.microsoft.com/office/drawing/2014/main" id="{C5B8A348-94A5-4F75-9ABF-6C27CB8519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0" name="תיבת טקסט 549">
                  <a:extLst>
                    <a:ext uri="{FF2B5EF4-FFF2-40B4-BE49-F238E27FC236}">
                      <a16:creationId xmlns:a16="http://schemas.microsoft.com/office/drawing/2014/main" id="{EE125CB4-DFF2-45CA-8F03-949A3E7E9257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אָכַלְתִּי מִסִּימָנֵי הַחַג</a:t>
                  </a:r>
                </a:p>
              </p:txBody>
            </p:sp>
          </p:grpSp>
          <p:pic>
            <p:nvPicPr>
              <p:cNvPr id="547" name="תמונה 546">
                <a:extLst>
                  <a:ext uri="{FF2B5EF4-FFF2-40B4-BE49-F238E27FC236}">
                    <a16:creationId xmlns:a16="http://schemas.microsoft.com/office/drawing/2014/main" id="{2BFBCB84-B9CC-4FB0-A700-042E36D2E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BF7D2926-7C96-4E46-9F67-BDBF238B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597" y="1813414"/>
              <a:ext cx="763038" cy="612000"/>
            </a:xfrm>
            <a:prstGeom prst="rect">
              <a:avLst/>
            </a:prstGeom>
          </p:spPr>
        </p:pic>
      </p:grp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E3BDA546-C42F-4166-87E1-3D5031B8E2DB}"/>
              </a:ext>
            </a:extLst>
          </p:cNvPr>
          <p:cNvGrpSpPr/>
          <p:nvPr/>
        </p:nvGrpSpPr>
        <p:grpSpPr>
          <a:xfrm>
            <a:off x="5875271" y="902279"/>
            <a:ext cx="2012321" cy="919671"/>
            <a:chOff x="5573163" y="1342129"/>
            <a:chExt cx="2012321" cy="919671"/>
          </a:xfrm>
        </p:grpSpPr>
        <p:grpSp>
          <p:nvGrpSpPr>
            <p:cNvPr id="551" name="קבוצה 550">
              <a:extLst>
                <a:ext uri="{FF2B5EF4-FFF2-40B4-BE49-F238E27FC236}">
                  <a16:creationId xmlns:a16="http://schemas.microsoft.com/office/drawing/2014/main" id="{C4C8BA79-4D03-4533-B5D1-FFF5E73C1E32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52" name="קבוצה 551">
                <a:extLst>
                  <a:ext uri="{FF2B5EF4-FFF2-40B4-BE49-F238E27FC236}">
                    <a16:creationId xmlns:a16="http://schemas.microsoft.com/office/drawing/2014/main" id="{8A564AF6-92DF-498A-A716-DB2C461F93C5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55" name="מלבן 554">
                  <a:extLst>
                    <a:ext uri="{FF2B5EF4-FFF2-40B4-BE49-F238E27FC236}">
                      <a16:creationId xmlns:a16="http://schemas.microsoft.com/office/drawing/2014/main" id="{75F58818-C5DF-4E1B-BBD1-2E218A18FAEE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6" name="מלבן 555">
                  <a:extLst>
                    <a:ext uri="{FF2B5EF4-FFF2-40B4-BE49-F238E27FC236}">
                      <a16:creationId xmlns:a16="http://schemas.microsoft.com/office/drawing/2014/main" id="{83086A36-94BC-47E8-8E5B-CDCF353A0418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7" name="תיבת טקסט 556">
                  <a:extLst>
                    <a:ext uri="{FF2B5EF4-FFF2-40B4-BE49-F238E27FC236}">
                      <a16:creationId xmlns:a16="http://schemas.microsoft.com/office/drawing/2014/main" id="{2E26254F-32BF-4370-84E6-77ECEE245EE2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53" name="תמונה 552">
                <a:extLst>
                  <a:ext uri="{FF2B5EF4-FFF2-40B4-BE49-F238E27FC236}">
                    <a16:creationId xmlns:a16="http://schemas.microsoft.com/office/drawing/2014/main" id="{7CDCA44D-CEEB-42B4-B81F-6E76D8B65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6" name="תמונה 45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F547D1EF-284E-4C3A-A624-39AE47132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6872749-5ED3-4EE1-A43F-92A470231CC7}"/>
              </a:ext>
            </a:extLst>
          </p:cNvPr>
          <p:cNvGrpSpPr/>
          <p:nvPr/>
        </p:nvGrpSpPr>
        <p:grpSpPr>
          <a:xfrm>
            <a:off x="6306083" y="2275273"/>
            <a:ext cx="1913209" cy="1032680"/>
            <a:chOff x="6135523" y="2386172"/>
            <a:chExt cx="1913209" cy="1032680"/>
          </a:xfrm>
        </p:grpSpPr>
        <p:grpSp>
          <p:nvGrpSpPr>
            <p:cNvPr id="559" name="קבוצה 558">
              <a:extLst>
                <a:ext uri="{FF2B5EF4-FFF2-40B4-BE49-F238E27FC236}">
                  <a16:creationId xmlns:a16="http://schemas.microsoft.com/office/drawing/2014/main" id="{6055C280-74E6-43FF-8066-0E19C537379C}"/>
                </a:ext>
              </a:extLst>
            </p:cNvPr>
            <p:cNvGrpSpPr/>
            <p:nvPr/>
          </p:nvGrpSpPr>
          <p:grpSpPr>
            <a:xfrm>
              <a:off x="6135523" y="2809431"/>
              <a:ext cx="1913209" cy="609421"/>
              <a:chOff x="8378962" y="4647573"/>
              <a:chExt cx="1913209" cy="609421"/>
            </a:xfrm>
          </p:grpSpPr>
          <p:grpSp>
            <p:nvGrpSpPr>
              <p:cNvPr id="561" name="קבוצה 560">
                <a:extLst>
                  <a:ext uri="{FF2B5EF4-FFF2-40B4-BE49-F238E27FC236}">
                    <a16:creationId xmlns:a16="http://schemas.microsoft.com/office/drawing/2014/main" id="{54AB52A5-7864-42D6-B67F-6292982B26CF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63" name="מלבן 562">
                  <a:extLst>
                    <a:ext uri="{FF2B5EF4-FFF2-40B4-BE49-F238E27FC236}">
                      <a16:creationId xmlns:a16="http://schemas.microsoft.com/office/drawing/2014/main" id="{5A39D466-FBDF-4765-98EA-968ECEBE36C5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4" name="מלבן 563">
                  <a:extLst>
                    <a:ext uri="{FF2B5EF4-FFF2-40B4-BE49-F238E27FC236}">
                      <a16:creationId xmlns:a16="http://schemas.microsoft.com/office/drawing/2014/main" id="{EDF6650B-2B29-49CB-81E6-5818E86ED81A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5" name="תיבת טקסט 564">
                  <a:extLst>
                    <a:ext uri="{FF2B5EF4-FFF2-40B4-BE49-F238E27FC236}">
                      <a16:creationId xmlns:a16="http://schemas.microsoft.com/office/drawing/2014/main" id="{9B960F95-50F7-4A05-B127-5DBF3E8AB04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סִפַּרְתִּי מִדַּף הַקֶּשֶׁר</a:t>
                  </a:r>
                </a:p>
              </p:txBody>
            </p:sp>
          </p:grpSp>
          <p:pic>
            <p:nvPicPr>
              <p:cNvPr id="562" name="תמונה 561">
                <a:extLst>
                  <a:ext uri="{FF2B5EF4-FFF2-40B4-BE49-F238E27FC236}">
                    <a16:creationId xmlns:a16="http://schemas.microsoft.com/office/drawing/2014/main" id="{BF676392-563D-484D-B0EA-496729DC9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0" name="תמונה 49">
              <a:extLst>
                <a:ext uri="{FF2B5EF4-FFF2-40B4-BE49-F238E27FC236}">
                  <a16:creationId xmlns:a16="http://schemas.microsoft.com/office/drawing/2014/main" id="{70779371-5676-4D0D-8816-F5E4057BA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309" y="2386172"/>
              <a:ext cx="637780" cy="794271"/>
            </a:xfrm>
            <a:prstGeom prst="rect">
              <a:avLst/>
            </a:prstGeom>
          </p:spPr>
        </p:pic>
      </p:grpSp>
      <p:grpSp>
        <p:nvGrpSpPr>
          <p:cNvPr id="577" name="קבוצה 576">
            <a:extLst>
              <a:ext uri="{FF2B5EF4-FFF2-40B4-BE49-F238E27FC236}">
                <a16:creationId xmlns:a16="http://schemas.microsoft.com/office/drawing/2014/main" id="{E1471F2F-C1F5-414F-9AA5-8D4F83391B83}"/>
              </a:ext>
            </a:extLst>
          </p:cNvPr>
          <p:cNvGrpSpPr/>
          <p:nvPr/>
        </p:nvGrpSpPr>
        <p:grpSpPr>
          <a:xfrm>
            <a:off x="477366" y="1148379"/>
            <a:ext cx="2012321" cy="919671"/>
            <a:chOff x="5573163" y="1342129"/>
            <a:chExt cx="2012321" cy="919671"/>
          </a:xfrm>
        </p:grpSpPr>
        <p:grpSp>
          <p:nvGrpSpPr>
            <p:cNvPr id="594" name="קבוצה 593">
              <a:extLst>
                <a:ext uri="{FF2B5EF4-FFF2-40B4-BE49-F238E27FC236}">
                  <a16:creationId xmlns:a16="http://schemas.microsoft.com/office/drawing/2014/main" id="{D7049023-F644-464C-AC67-4B1C44256E66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96" name="קבוצה 595">
                <a:extLst>
                  <a:ext uri="{FF2B5EF4-FFF2-40B4-BE49-F238E27FC236}">
                    <a16:creationId xmlns:a16="http://schemas.microsoft.com/office/drawing/2014/main" id="{1EDAA41B-A339-4BF6-8784-BAC10C5709D8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98" name="מלבן 597">
                  <a:extLst>
                    <a:ext uri="{FF2B5EF4-FFF2-40B4-BE49-F238E27FC236}">
                      <a16:creationId xmlns:a16="http://schemas.microsoft.com/office/drawing/2014/main" id="{751AB2DE-1510-41EB-B962-492CB6E67BC0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9" name="מלבן 598">
                  <a:extLst>
                    <a:ext uri="{FF2B5EF4-FFF2-40B4-BE49-F238E27FC236}">
                      <a16:creationId xmlns:a16="http://schemas.microsoft.com/office/drawing/2014/main" id="{FE0C7F07-8F64-4260-ACA1-D558902936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0" name="תיבת טקסט 599">
                  <a:extLst>
                    <a:ext uri="{FF2B5EF4-FFF2-40B4-BE49-F238E27FC236}">
                      <a16:creationId xmlns:a16="http://schemas.microsoft.com/office/drawing/2014/main" id="{43902AAA-5847-4306-AE68-D502DA07DF8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97" name="תמונה 596">
                <a:extLst>
                  <a:ext uri="{FF2B5EF4-FFF2-40B4-BE49-F238E27FC236}">
                    <a16:creationId xmlns:a16="http://schemas.microsoft.com/office/drawing/2014/main" id="{1968A70B-C304-4D0C-8047-4E4CF4FF2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95" name="תמונה 594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55D7B038-0013-429D-BA24-D156E38B8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128" name="קבוצה 127">
            <a:extLst>
              <a:ext uri="{FF2B5EF4-FFF2-40B4-BE49-F238E27FC236}">
                <a16:creationId xmlns:a16="http://schemas.microsoft.com/office/drawing/2014/main" id="{06A40C08-B401-4CEE-A8A4-BCD3D616333A}"/>
              </a:ext>
            </a:extLst>
          </p:cNvPr>
          <p:cNvGrpSpPr/>
          <p:nvPr/>
        </p:nvGrpSpPr>
        <p:grpSpPr>
          <a:xfrm>
            <a:off x="2755047" y="2201130"/>
            <a:ext cx="1913209" cy="748309"/>
            <a:chOff x="2897569" y="2048198"/>
            <a:chExt cx="1913209" cy="748309"/>
          </a:xfrm>
        </p:grpSpPr>
        <p:grpSp>
          <p:nvGrpSpPr>
            <p:cNvPr id="601" name="קבוצה 600">
              <a:extLst>
                <a:ext uri="{FF2B5EF4-FFF2-40B4-BE49-F238E27FC236}">
                  <a16:creationId xmlns:a16="http://schemas.microsoft.com/office/drawing/2014/main" id="{CCFD0965-4622-4B4D-AF18-C896A541693D}"/>
                </a:ext>
              </a:extLst>
            </p:cNvPr>
            <p:cNvGrpSpPr/>
            <p:nvPr/>
          </p:nvGrpSpPr>
          <p:grpSpPr>
            <a:xfrm>
              <a:off x="2897569" y="2187086"/>
              <a:ext cx="1913209" cy="609421"/>
              <a:chOff x="8378962" y="4647573"/>
              <a:chExt cx="1913209" cy="609421"/>
            </a:xfrm>
          </p:grpSpPr>
          <p:grpSp>
            <p:nvGrpSpPr>
              <p:cNvPr id="603" name="קבוצה 602">
                <a:extLst>
                  <a:ext uri="{FF2B5EF4-FFF2-40B4-BE49-F238E27FC236}">
                    <a16:creationId xmlns:a16="http://schemas.microsoft.com/office/drawing/2014/main" id="{AA9A8847-F3EA-47F7-84EA-72387398EB2D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605" name="מלבן 604">
                  <a:extLst>
                    <a:ext uri="{FF2B5EF4-FFF2-40B4-BE49-F238E27FC236}">
                      <a16:creationId xmlns:a16="http://schemas.microsoft.com/office/drawing/2014/main" id="{EC6B5BE7-C72F-4A2A-9BE5-7F09140C8E7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6" name="מלבן 605">
                  <a:extLst>
                    <a:ext uri="{FF2B5EF4-FFF2-40B4-BE49-F238E27FC236}">
                      <a16:creationId xmlns:a16="http://schemas.microsoft.com/office/drawing/2014/main" id="{D8762A3E-B8D8-4F89-9903-8A2FF9222C19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7" name="תיבת טקסט 606">
                  <a:extLst>
                    <a:ext uri="{FF2B5EF4-FFF2-40B4-BE49-F238E27FC236}">
                      <a16:creationId xmlns:a16="http://schemas.microsoft.com/office/drawing/2014/main" id="{3FCB1358-2C39-4EC6-B871-A2C831B51244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אָכַלְתִּי פְּרִי חָדָשׁ</a:t>
                  </a:r>
                </a:p>
              </p:txBody>
            </p:sp>
          </p:grpSp>
          <p:pic>
            <p:nvPicPr>
              <p:cNvPr id="604" name="תמונה 603">
                <a:extLst>
                  <a:ext uri="{FF2B5EF4-FFF2-40B4-BE49-F238E27FC236}">
                    <a16:creationId xmlns:a16="http://schemas.microsoft.com/office/drawing/2014/main" id="{42DAB88B-3B9C-472E-AFE6-DD722C7BD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FBFD5C3E-10AB-450F-B768-1A7D6239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490" y="2048198"/>
              <a:ext cx="495999" cy="468000"/>
            </a:xfrm>
            <a:prstGeom prst="rect">
              <a:avLst/>
            </a:prstGeom>
          </p:spPr>
        </p:pic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86D1D669-001F-A15B-173D-90F3F1794FAE}"/>
              </a:ext>
            </a:extLst>
          </p:cNvPr>
          <p:cNvGrpSpPr/>
          <p:nvPr/>
        </p:nvGrpSpPr>
        <p:grpSpPr>
          <a:xfrm>
            <a:off x="8182253" y="5018010"/>
            <a:ext cx="1913209" cy="873839"/>
            <a:chOff x="8378962" y="4383155"/>
            <a:chExt cx="1913209" cy="873839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C0F82D27-3B3B-FA77-DA5E-5FA2F9E4ADAE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3734519E-20FE-84C8-76F8-D75EC15BCEB4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99C37DAB-1647-82A1-0DD0-68D614DDBEF0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8476ED00-88C3-D3CA-D3CB-F46CD0325F49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2EBEE621-82C1-68DA-D635-469ACB58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10" name="תמונה 9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1E905648-BFAB-0B3E-BF82-6E99E84CC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A2BE19B0-4A3A-5BF1-8950-9A7747A5E0F6}"/>
              </a:ext>
            </a:extLst>
          </p:cNvPr>
          <p:cNvGrpSpPr/>
          <p:nvPr/>
        </p:nvGrpSpPr>
        <p:grpSpPr>
          <a:xfrm>
            <a:off x="6447845" y="6006695"/>
            <a:ext cx="1913209" cy="935402"/>
            <a:chOff x="5786896" y="5751475"/>
            <a:chExt cx="1913209" cy="935402"/>
          </a:xfrm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9C50ECF8-D712-9C0D-DA4F-A91ADE19C7D4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725ED084-12F8-AB60-8921-DBCCB329110D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19" name="מלבן 18">
                  <a:extLst>
                    <a:ext uri="{FF2B5EF4-FFF2-40B4-BE49-F238E27FC236}">
                      <a16:creationId xmlns:a16="http://schemas.microsoft.com/office/drawing/2014/main" id="{EA483DB1-29B2-BDD5-B563-3B1C0CB500CA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" name="מלבן 19">
                  <a:extLst>
                    <a:ext uri="{FF2B5EF4-FFF2-40B4-BE49-F238E27FC236}">
                      <a16:creationId xmlns:a16="http://schemas.microsoft.com/office/drawing/2014/main" id="{73580018-5264-2274-953D-746692FA4717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" name="תיבת טקסט 20">
                  <a:extLst>
                    <a:ext uri="{FF2B5EF4-FFF2-40B4-BE49-F238E27FC236}">
                      <a16:creationId xmlns:a16="http://schemas.microsoft.com/office/drawing/2014/main" id="{95993B99-94A9-C159-D592-A9302627B108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18" name="תמונה 17">
                <a:extLst>
                  <a:ext uri="{FF2B5EF4-FFF2-40B4-BE49-F238E27FC236}">
                    <a16:creationId xmlns:a16="http://schemas.microsoft.com/office/drawing/2014/main" id="{E340BA4B-AEC3-E08D-D2CC-93FEA7715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6F946603-1E03-E05C-4435-F50CE190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6E3037D1-C32A-A790-9066-5DA3E1FC00BC}"/>
              </a:ext>
            </a:extLst>
          </p:cNvPr>
          <p:cNvGrpSpPr/>
          <p:nvPr/>
        </p:nvGrpSpPr>
        <p:grpSpPr>
          <a:xfrm>
            <a:off x="2366759" y="6420210"/>
            <a:ext cx="1913209" cy="858372"/>
            <a:chOff x="8387823" y="6440484"/>
            <a:chExt cx="1913209" cy="858372"/>
          </a:xfrm>
        </p:grpSpPr>
        <p:grpSp>
          <p:nvGrpSpPr>
            <p:cNvPr id="24" name="קבוצה 23">
              <a:extLst>
                <a:ext uri="{FF2B5EF4-FFF2-40B4-BE49-F238E27FC236}">
                  <a16:creationId xmlns:a16="http://schemas.microsoft.com/office/drawing/2014/main" id="{2CA703E6-1285-028C-BC67-CA171B0EAD83}"/>
                </a:ext>
              </a:extLst>
            </p:cNvPr>
            <p:cNvGrpSpPr/>
            <p:nvPr/>
          </p:nvGrpSpPr>
          <p:grpSpPr>
            <a:xfrm>
              <a:off x="8387823" y="6689435"/>
              <a:ext cx="1913209" cy="609421"/>
              <a:chOff x="8378962" y="4647573"/>
              <a:chExt cx="1913209" cy="609421"/>
            </a:xfrm>
          </p:grpSpPr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61EC9A9-A1EC-1E32-130B-8EA9630B0616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28" name="מלבן 27">
                  <a:extLst>
                    <a:ext uri="{FF2B5EF4-FFF2-40B4-BE49-F238E27FC236}">
                      <a16:creationId xmlns:a16="http://schemas.microsoft.com/office/drawing/2014/main" id="{2B0DBD40-FD80-D865-4778-3B47D6F2F3A7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9" name="מלבן 28">
                  <a:extLst>
                    <a:ext uri="{FF2B5EF4-FFF2-40B4-BE49-F238E27FC236}">
                      <a16:creationId xmlns:a16="http://schemas.microsoft.com/office/drawing/2014/main" id="{B0FC140F-8660-31C4-DCF5-8A7159BCC26E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0" name="תיבת טקסט 29">
                  <a:extLst>
                    <a:ext uri="{FF2B5EF4-FFF2-40B4-BE49-F238E27FC236}">
                      <a16:creationId xmlns:a16="http://schemas.microsoft.com/office/drawing/2014/main" id="{8B59762D-02F1-AE6D-D2DE-308914546AFE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הִתְפַּלַּלְתִּי תְּפִלַּת תַּשְׁלִיךְ</a:t>
                  </a:r>
                </a:p>
              </p:txBody>
            </p:sp>
          </p:grpSp>
          <p:pic>
            <p:nvPicPr>
              <p:cNvPr id="27" name="תמונה 26">
                <a:extLst>
                  <a:ext uri="{FF2B5EF4-FFF2-40B4-BE49-F238E27FC236}">
                    <a16:creationId xmlns:a16="http://schemas.microsoft.com/office/drawing/2014/main" id="{068B531D-C0D2-92B9-44A7-32F38B4EB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25" name="תמונה 24" descr="תמונה שמכילה גרפיקה וקטורית&#10;&#10;התיאור נוצר באופן אוטומטי">
              <a:extLst>
                <a:ext uri="{FF2B5EF4-FFF2-40B4-BE49-F238E27FC236}">
                  <a16:creationId xmlns:a16="http://schemas.microsoft.com/office/drawing/2014/main" id="{48CCB1D9-1F4D-8E68-FE0C-12B429897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98" y="6440484"/>
              <a:ext cx="1086566" cy="588488"/>
            </a:xfrm>
            <a:prstGeom prst="rect">
              <a:avLst/>
            </a:prstGeom>
          </p:spPr>
        </p:pic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0E637A95-40E1-0743-B135-576D45765D24}"/>
              </a:ext>
            </a:extLst>
          </p:cNvPr>
          <p:cNvGrpSpPr/>
          <p:nvPr/>
        </p:nvGrpSpPr>
        <p:grpSpPr>
          <a:xfrm>
            <a:off x="2805735" y="4209235"/>
            <a:ext cx="1913209" cy="873839"/>
            <a:chOff x="8378962" y="4383155"/>
            <a:chExt cx="1913209" cy="873839"/>
          </a:xfrm>
        </p:grpSpPr>
        <p:grpSp>
          <p:nvGrpSpPr>
            <p:cNvPr id="33" name="קבוצה 32">
              <a:extLst>
                <a:ext uri="{FF2B5EF4-FFF2-40B4-BE49-F238E27FC236}">
                  <a16:creationId xmlns:a16="http://schemas.microsoft.com/office/drawing/2014/main" id="{1E43F5FB-2788-F17E-0084-D71F633D440D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37" name="מלבן 36">
                <a:extLst>
                  <a:ext uri="{FF2B5EF4-FFF2-40B4-BE49-F238E27FC236}">
                    <a16:creationId xmlns:a16="http://schemas.microsoft.com/office/drawing/2014/main" id="{5EF944F9-0209-8EA8-A8CE-FCBB28CF24A8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מלבן 37">
                <a:extLst>
                  <a:ext uri="{FF2B5EF4-FFF2-40B4-BE49-F238E27FC236}">
                    <a16:creationId xmlns:a16="http://schemas.microsoft.com/office/drawing/2014/main" id="{3B1FA5F7-4D7E-BE3C-B363-08C7B7F3BFBB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AB0DC5F9-9292-CEC9-7E62-8442F7CC668D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D737E838-F8BA-9384-98A7-47F374EDD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36" name="תמונה 35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143F5EED-C8E2-E753-B221-58B99B83F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1630563F-C871-ACDF-CC28-FCC66A818A23}"/>
              </a:ext>
            </a:extLst>
          </p:cNvPr>
          <p:cNvGrpSpPr/>
          <p:nvPr/>
        </p:nvGrpSpPr>
        <p:grpSpPr>
          <a:xfrm>
            <a:off x="231783" y="5751475"/>
            <a:ext cx="1913209" cy="935402"/>
            <a:chOff x="5786896" y="5751475"/>
            <a:chExt cx="1913209" cy="935402"/>
          </a:xfrm>
        </p:grpSpPr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B7B3B0B3-9D47-3B5E-C169-53A4A427DA4E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EA72BD78-AA4A-0680-35BD-D95BD98C684F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47" name="מלבן 46">
                  <a:extLst>
                    <a:ext uri="{FF2B5EF4-FFF2-40B4-BE49-F238E27FC236}">
                      <a16:creationId xmlns:a16="http://schemas.microsoft.com/office/drawing/2014/main" id="{84D4CAB3-3AB9-5260-8508-837DA7D258A4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8" name="מלבן 47">
                  <a:extLst>
                    <a:ext uri="{FF2B5EF4-FFF2-40B4-BE49-F238E27FC236}">
                      <a16:creationId xmlns:a16="http://schemas.microsoft.com/office/drawing/2014/main" id="{BBE148EA-BFEE-8920-9044-2DA5924FCEFE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" name="תיבת טקסט 48">
                  <a:extLst>
                    <a:ext uri="{FF2B5EF4-FFF2-40B4-BE49-F238E27FC236}">
                      <a16:creationId xmlns:a16="http://schemas.microsoft.com/office/drawing/2014/main" id="{1E3E9267-4A63-0534-FA45-B33DDE10BEC9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45" name="תמונה 44">
                <a:extLst>
                  <a:ext uri="{FF2B5EF4-FFF2-40B4-BE49-F238E27FC236}">
                    <a16:creationId xmlns:a16="http://schemas.microsoft.com/office/drawing/2014/main" id="{3123DD0C-0186-CC4A-7DD9-D2676E1BB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2" name="תמונה 41">
              <a:extLst>
                <a:ext uri="{FF2B5EF4-FFF2-40B4-BE49-F238E27FC236}">
                  <a16:creationId xmlns:a16="http://schemas.microsoft.com/office/drawing/2014/main" id="{E78AC01D-572E-590D-C8BB-575DFD223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1761C029-E981-E3FD-FA21-A159F031C495}"/>
              </a:ext>
            </a:extLst>
          </p:cNvPr>
          <p:cNvGrpSpPr/>
          <p:nvPr/>
        </p:nvGrpSpPr>
        <p:grpSpPr>
          <a:xfrm>
            <a:off x="2719736" y="5284459"/>
            <a:ext cx="2012321" cy="1079093"/>
            <a:chOff x="7825463" y="5284459"/>
            <a:chExt cx="2012321" cy="1079093"/>
          </a:xfrm>
        </p:grpSpPr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258B6DB5-176D-91F0-E376-04ADB8764676}"/>
                </a:ext>
              </a:extLst>
            </p:cNvPr>
            <p:cNvGrpSpPr/>
            <p:nvPr/>
          </p:nvGrpSpPr>
          <p:grpSpPr>
            <a:xfrm>
              <a:off x="7825463" y="5778777"/>
              <a:ext cx="1995638" cy="584775"/>
              <a:chOff x="6810198" y="5417382"/>
              <a:chExt cx="1860914" cy="584775"/>
            </a:xfrm>
          </p:grpSpPr>
          <p:sp>
            <p:nvSpPr>
              <p:cNvPr id="62" name="מלבן 61">
                <a:extLst>
                  <a:ext uri="{FF2B5EF4-FFF2-40B4-BE49-F238E27FC236}">
                    <a16:creationId xmlns:a16="http://schemas.microsoft.com/office/drawing/2014/main" id="{79DE8658-2FA3-B8A0-0915-CD1AED46C84E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8" name="מלבן 447">
                <a:extLst>
                  <a:ext uri="{FF2B5EF4-FFF2-40B4-BE49-F238E27FC236}">
                    <a16:creationId xmlns:a16="http://schemas.microsoft.com/office/drawing/2014/main" id="{9F07162E-0E7B-C0CE-6884-D9E1F47D3230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9" name="תיבת טקסט 448">
                <a:extLst>
                  <a:ext uri="{FF2B5EF4-FFF2-40B4-BE49-F238E27FC236}">
                    <a16:creationId xmlns:a16="http://schemas.microsoft.com/office/drawing/2014/main" id="{832FF16A-4933-4B41-220B-4775FF784626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הִקְשַׁבְתִּי לִתְקִיעַת הַשּׁוֹפָר</a:t>
                </a:r>
              </a:p>
            </p:txBody>
          </p:sp>
        </p:grpSp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47CA84E9-80EF-1AF6-694E-A7F7290E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016" y="5532383"/>
              <a:ext cx="316768" cy="359466"/>
            </a:xfrm>
            <a:prstGeom prst="rect">
              <a:avLst/>
            </a:prstGeom>
          </p:spPr>
        </p:pic>
        <p:pic>
          <p:nvPicPr>
            <p:cNvPr id="56" name="תמונה 55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BCB905BA-F81C-BC73-BEF9-38356B820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878" y="5284459"/>
              <a:ext cx="1123475" cy="661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888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29</Words>
  <Application>Microsoft Office PowerPoint</Application>
  <PresentationFormat>מותאם אישית</PresentationFormat>
  <Paragraphs>11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Arial</vt:lpstr>
      <vt:lpstr>Calibri</vt:lpstr>
      <vt:lpstr>Fb Ogen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41</cp:revision>
  <dcterms:created xsi:type="dcterms:W3CDTF">2021-08-30T12:53:30Z</dcterms:created>
  <dcterms:modified xsi:type="dcterms:W3CDTF">2023-09-12T13:34:42Z</dcterms:modified>
</cp:coreProperties>
</file>