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1"/>
  </p:sldMasterIdLst>
  <p:notesMasterIdLst>
    <p:notesMasterId r:id="rId22"/>
  </p:notesMasterIdLst>
  <p:sldIdLst>
    <p:sldId id="259" r:id="rId2"/>
    <p:sldId id="339" r:id="rId3"/>
    <p:sldId id="371" r:id="rId4"/>
    <p:sldId id="317" r:id="rId5"/>
    <p:sldId id="358" r:id="rId6"/>
    <p:sldId id="331" r:id="rId7"/>
    <p:sldId id="283" r:id="rId8"/>
    <p:sldId id="278" r:id="rId9"/>
    <p:sldId id="367" r:id="rId10"/>
    <p:sldId id="360" r:id="rId11"/>
    <p:sldId id="280" r:id="rId12"/>
    <p:sldId id="361" r:id="rId13"/>
    <p:sldId id="282" r:id="rId14"/>
    <p:sldId id="284" r:id="rId15"/>
    <p:sldId id="363" r:id="rId16"/>
    <p:sldId id="256" r:id="rId17"/>
    <p:sldId id="368" r:id="rId18"/>
    <p:sldId id="369" r:id="rId19"/>
    <p:sldId id="370" r:id="rId20"/>
    <p:sldId id="372" r:id="rId21"/>
  </p:sldIdLst>
  <p:sldSz cx="12192000" cy="6858000"/>
  <p:notesSz cx="6858000" cy="9144000"/>
  <p:embeddedFontLst>
    <p:embeddedFont>
      <p:font typeface="Afek 1.5 AAA Light" panose="020B0604020202020204" charset="-79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FbShefaClassic Regular" panose="02020603050405020304" pitchFamily="18" charset="-79"/>
      <p:regular r:id="rId30"/>
    </p:embeddedFont>
    <p:embeddedFont>
      <p:font typeface="Klugman FM" panose="020B0604020202020204" charset="-79"/>
      <p:regular r:id="rId31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8DA6"/>
    <a:srgbClr val="DB0340"/>
    <a:srgbClr val="F2014B"/>
    <a:srgbClr val="FF54AE"/>
    <a:srgbClr val="F1074E"/>
    <a:srgbClr val="071B43"/>
    <a:srgbClr val="E56C7F"/>
    <a:srgbClr val="ACD6D8"/>
    <a:srgbClr val="41BFC8"/>
    <a:srgbClr val="1CB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>
        <p:scale>
          <a:sx n="75" d="100"/>
          <a:sy n="75" d="100"/>
        </p:scale>
        <p:origin x="1392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83FD09E-7A01-47CE-B67A-7C2245F9899E}" type="datetimeFigureOut">
              <a:rPr lang="he-IL" smtClean="0"/>
              <a:t>ט'/כסלו/תשפ"ד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35E8696-62AC-432A-BBEC-0142B07E1C1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05618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D2251-61EA-46D5-ADD2-F6355369D0DD}" type="slidenum">
              <a:rPr lang="he-IL" smtClean="0"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3293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D2251-61EA-46D5-ADD2-F6355369D0DD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6151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D2251-61EA-46D5-ADD2-F6355369D0DD}" type="slidenum">
              <a:rPr lang="he-IL" smtClean="0"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83486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D2251-61EA-46D5-ADD2-F6355369D0DD}" type="slidenum">
              <a:rPr lang="he-IL" smtClean="0"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12559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6400260-6CD4-4D26-BD2A-B35F98C2B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BDA79C7-019F-4E28-9794-60EE14A53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A9F868C-DD97-448E-B510-7A14C5C0D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ט'/כסלו/תשפ"ד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DB9DAB5-C72F-45A6-8662-AEBB2AC15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49971B3-D351-4D9C-8E7D-21875D9F9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2479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C8B5E0D-D127-4C14-910F-C5B5280BD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5716F83-75DA-4B73-958E-B68766F8D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571AB3D-D26C-4825-8BC9-1EFA90C07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ט'/כסלו/תשפ"ד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46E5B5F-AE4D-4637-A338-DEE077B7E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5D19389-A7F2-49FC-9175-8F59B895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6088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F3E09FD6-D7C8-4675-BA8D-617C3240F0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6D32314-AA71-4679-875B-7BF789D9B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E61B457-9109-4F83-8F1F-48A2FD3C2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ט'/כסלו/תשפ"ד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40E2D3B-9744-47FA-BAB3-8167AF648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D04F5C2-7833-45F0-8102-C31821852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74779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CB9B4D1-6D90-43B6-85E9-910999CE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12BCA65-1E82-4D41-8138-C76C08E4E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094F30D-7253-4FDF-B547-1850E9E4A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ט'/כסלו/תשפ"ד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7BCE9A6-43A3-45F1-BC60-199F1CD31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F8E13F6-8FAE-4151-B137-27F613F64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53168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1E24929-28C4-4A48-BB14-7435BCB53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F20EA09-9366-40B0-B549-1F3AFA11E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6F110E0-18C4-4EE4-BCDD-58D045379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ט'/כסלו/תשפ"ד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D87428-7482-4DC5-A64F-70EE9F803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3B01659-3D24-4392-8493-198CFD657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59493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5EC410B-9FF4-44D0-8C61-DD7AA2F80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A86DAEE-E7F4-47BF-A31D-CDE80889C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9E8F1AA-F576-4B04-AA8A-DB9E9506A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DB57E70-76B3-49DE-B54A-AD2B60CA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ט'/כסלו/תשפ"ד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B25B8F1-471B-4719-A339-567C603B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9A9E0C6-54A7-4C84-A7B0-3C894AA4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26173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F66E31F-97BA-4A69-955C-CF5C9743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66954D9-6BA9-4126-A0A9-36799D885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AFE4666-11DC-4D37-97DE-25D550D00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B26A7BBC-1C8A-4A1C-A881-022FE26D3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106D0807-F99D-485E-A922-23535D5E91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80AFACC1-792C-4503-A2D9-850869355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ט'/כסלו/תשפ"ד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0AE1748B-373F-4BF0-A5DA-EE2DA4667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810E342-B34A-4585-85E1-452BD3E86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20639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2AF6194-EC13-40BC-B91F-2FE09611F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3EC2ADAB-5ABB-4786-84FA-937A2A284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ט'/כסלו/תשפ"ד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612FB179-1C43-4B0B-8D9F-51B884C1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C3935876-F99B-4F44-94B8-E4B71C1F6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2890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F80457FA-D662-49D9-9768-9A88BEB1B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ט'/כסלו/תשפ"ד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E99ACC4-52D0-42E0-99CF-E9197F86F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3E4C9A6-25A3-476E-8A5C-743622AC4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35944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B57186A-0962-4607-BE13-EF6AA441F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C65DA85-5ED5-4D22-A6D9-89B3A18B0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10EC1C7-AB03-4E03-9132-23B8C3261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BE8D03D-37CE-4FD8-A1B5-E55AE88B3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ט'/כסלו/תשפ"ד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3F23D72-1B6A-40EA-BF5D-015244193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08E9C94-24A4-45D5-ADB8-2F098D1A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1337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89ADC8D-25C3-4B1F-B254-FAABD0B28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49B492CC-164F-42A4-9DAB-3DFBD6B599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538FEF76-EE11-4F95-B3D4-49E88F606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5AAE5435-DD67-490B-AFB8-B97675ED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ט'/כסלו/תשפ"ד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CB103A6-F8D4-4AA3-BC8D-7C9866ECF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2B11003-A7B3-49C1-8CDB-6329AA8F9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07622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EDAC1844-AF7E-499C-9BE1-D309B606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CF94EC3-07EB-4CD5-91B0-376998C3F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388CD25-6FB4-4FB0-B9F7-DFBBFA6C1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C237-7F48-4595-B649-3D873516FA7C}" type="datetimeFigureOut">
              <a:rPr lang="he-IL" smtClean="0"/>
              <a:t>ט'/כסלו/תשפ"ד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6DF58CB-753E-4EEF-ACB7-CBF317B0F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D71CCDC-143E-4EB3-8C1F-6178ACC4E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3178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0471161F-FF6F-CB6F-7C14-6CC24AE99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091" y="692671"/>
            <a:ext cx="8155818" cy="5765800"/>
          </a:xfrm>
          <a:prstGeom prst="rect">
            <a:avLst/>
          </a:prstGeom>
        </p:spPr>
      </p:pic>
      <p:pic>
        <p:nvPicPr>
          <p:cNvPr id="3" name="Picture 4" descr="הוצאה לאור - רשת חינוך חבד">
            <a:extLst>
              <a:ext uri="{FF2B5EF4-FFF2-40B4-BE49-F238E27FC236}">
                <a16:creationId xmlns:a16="http://schemas.microsoft.com/office/drawing/2014/main" id="{9F8A7F9B-A8B6-528B-495A-401854027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971" y="269261"/>
            <a:ext cx="846693" cy="49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39307534-F6B3-89B9-925C-0E5F98DB6E00}"/>
              </a:ext>
            </a:extLst>
          </p:cNvPr>
          <p:cNvGrpSpPr/>
          <p:nvPr/>
        </p:nvGrpSpPr>
        <p:grpSpPr>
          <a:xfrm>
            <a:off x="9535690" y="5038578"/>
            <a:ext cx="2346974" cy="1505358"/>
            <a:chOff x="5030081" y="5787971"/>
            <a:chExt cx="1801888" cy="1060870"/>
          </a:xfrm>
        </p:grpSpPr>
        <p:pic>
          <p:nvPicPr>
            <p:cNvPr id="6" name="גרפיקה 5">
              <a:extLst>
                <a:ext uri="{FF2B5EF4-FFF2-40B4-BE49-F238E27FC236}">
                  <a16:creationId xmlns:a16="http://schemas.microsoft.com/office/drawing/2014/main" id="{9BC04770-F461-9003-4C80-49EA191A7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739928" flipV="1">
              <a:off x="5030081" y="5787971"/>
              <a:ext cx="1801888" cy="808476"/>
            </a:xfrm>
            <a:prstGeom prst="rect">
              <a:avLst/>
            </a:prstGeom>
          </p:spPr>
        </p:pic>
        <p:sp>
          <p:nvSpPr>
            <p:cNvPr id="8" name="מלבן 7">
              <a:extLst>
                <a:ext uri="{FF2B5EF4-FFF2-40B4-BE49-F238E27FC236}">
                  <a16:creationId xmlns:a16="http://schemas.microsoft.com/office/drawing/2014/main" id="{F3306BE4-6E3D-5E75-6B5D-B957EBC4B4E6}"/>
                </a:ext>
              </a:extLst>
            </p:cNvPr>
            <p:cNvSpPr/>
            <p:nvPr/>
          </p:nvSpPr>
          <p:spPr>
            <a:xfrm>
              <a:off x="5191078" y="5939874"/>
              <a:ext cx="1479893" cy="9089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he-IL" sz="6600" dirty="0">
                  <a:solidFill>
                    <a:schemeClr val="bg1"/>
                  </a:solidFill>
                  <a:latin typeface="Klugman FM" panose="00000500000000000000" pitchFamily="50" charset="-79"/>
                  <a:cs typeface="Klugman FM" panose="00000500000000000000" pitchFamily="50" charset="-79"/>
                </a:rPr>
                <a:t>יום א'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8302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אליפסה 8">
            <a:extLst>
              <a:ext uri="{FF2B5EF4-FFF2-40B4-BE49-F238E27FC236}">
                <a16:creationId xmlns:a16="http://schemas.microsoft.com/office/drawing/2014/main" id="{4CFD2301-CE9F-4F0D-8FAE-A67F529397D0}"/>
              </a:ext>
            </a:extLst>
          </p:cNvPr>
          <p:cNvSpPr/>
          <p:nvPr/>
        </p:nvSpPr>
        <p:spPr>
          <a:xfrm rot="10800000">
            <a:off x="-1308100" y="421765"/>
            <a:ext cx="14223999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868324A8-3AED-4B0C-83E2-7D4F62BE5C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7" t="41481" b="37593"/>
          <a:stretch/>
        </p:blipFill>
        <p:spPr>
          <a:xfrm rot="5400000">
            <a:off x="10695574" y="3259892"/>
            <a:ext cx="3252416" cy="2760592"/>
          </a:xfrm>
          <a:prstGeom prst="rect">
            <a:avLst/>
          </a:prstGeom>
        </p:spPr>
      </p:pic>
      <p:grpSp>
        <p:nvGrpSpPr>
          <p:cNvPr id="16" name="קבוצה 15">
            <a:extLst>
              <a:ext uri="{FF2B5EF4-FFF2-40B4-BE49-F238E27FC236}">
                <a16:creationId xmlns:a16="http://schemas.microsoft.com/office/drawing/2014/main" id="{C77B34C4-5823-4529-A669-B17D8568E280}"/>
              </a:ext>
            </a:extLst>
          </p:cNvPr>
          <p:cNvGrpSpPr/>
          <p:nvPr/>
        </p:nvGrpSpPr>
        <p:grpSpPr>
          <a:xfrm>
            <a:off x="1073694" y="2389831"/>
            <a:ext cx="9518001" cy="2821137"/>
            <a:chOff x="1073694" y="2389831"/>
            <a:chExt cx="9518001" cy="2821137"/>
          </a:xfrm>
        </p:grpSpPr>
        <p:sp>
          <p:nvSpPr>
            <p:cNvPr id="3" name="תיבת טקסט 2">
              <a:extLst>
                <a:ext uri="{FF2B5EF4-FFF2-40B4-BE49-F238E27FC236}">
                  <a16:creationId xmlns:a16="http://schemas.microsoft.com/office/drawing/2014/main" id="{5990A53A-68C6-4C49-9F7D-30E01AD70E2F}"/>
                </a:ext>
              </a:extLst>
            </p:cNvPr>
            <p:cNvSpPr txBox="1"/>
            <p:nvPr/>
          </p:nvSpPr>
          <p:spPr>
            <a:xfrm>
              <a:off x="1073694" y="2389831"/>
              <a:ext cx="9518001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>
                <a:lnSpc>
                  <a:spcPts val="4500"/>
                </a:lnSpc>
              </a:pPr>
              <a:endParaRPr lang="he-IL" sz="4000" dirty="0">
                <a:effectLst/>
                <a:latin typeface="FbShefaClassic Regular" panose="02020603050405020304" pitchFamily="18" charset="-79"/>
                <a:ea typeface="Arial" panose="020B0604020202020204" pitchFamily="34" charset="0"/>
                <a:cs typeface="FbShefaClassic Regular" panose="02020603050405020304" pitchFamily="18" charset="-79"/>
              </a:endParaRPr>
            </a:p>
            <a:p>
              <a:pPr algn="ctr" rtl="0">
                <a:lnSpc>
                  <a:spcPts val="4500"/>
                </a:lnSpc>
              </a:pPr>
              <a:r>
                <a:rPr lang="he-IL" sz="4000" dirty="0">
                  <a:effectLst/>
                  <a:latin typeface="FbShefaClassic Regular" panose="02020603050405020304" pitchFamily="18" charset="-79"/>
                  <a:ea typeface="Arial" panose="020B0604020202020204" pitchFamily="34" charset="0"/>
                  <a:cs typeface="FbShefaClassic Regular" panose="02020603050405020304" pitchFamily="18" charset="-79"/>
                </a:rPr>
                <a:t>"אשר לא עבדת את ה' </a:t>
              </a:r>
              <a:r>
                <a:rPr lang="he-IL" sz="4000" dirty="0" err="1">
                  <a:effectLst/>
                  <a:latin typeface="FbShefaClassic Regular" panose="02020603050405020304" pitchFamily="18" charset="-79"/>
                  <a:ea typeface="Arial" panose="020B0604020202020204" pitchFamily="34" charset="0"/>
                  <a:cs typeface="FbShefaClassic Regular" panose="02020603050405020304" pitchFamily="18" charset="-79"/>
                </a:rPr>
                <a:t>אלהיך</a:t>
              </a:r>
              <a:r>
                <a:rPr lang="he-IL" sz="4000" dirty="0">
                  <a:effectLst/>
                  <a:latin typeface="FbShefaClassic Regular" panose="02020603050405020304" pitchFamily="18" charset="-79"/>
                  <a:ea typeface="Arial" panose="020B0604020202020204" pitchFamily="34" charset="0"/>
                  <a:cs typeface="FbShefaClassic Regular" panose="02020603050405020304" pitchFamily="18" charset="-79"/>
                </a:rPr>
                <a:t> בשמחה וגו'" </a:t>
              </a:r>
              <a:r>
                <a:rPr lang="he-IL" sz="2000" dirty="0">
                  <a:effectLst/>
                  <a:latin typeface="FbShefaClassic Regular" panose="02020603050405020304" pitchFamily="18" charset="-79"/>
                  <a:ea typeface="Arial" panose="020B0604020202020204" pitchFamily="34" charset="0"/>
                  <a:cs typeface="FbShefaClassic Regular" panose="02020603050405020304" pitchFamily="18" charset="-79"/>
                </a:rPr>
                <a:t>(דברים כ"ח מ"ז). </a:t>
              </a:r>
              <a:endParaRPr lang="he-IL" sz="4000" dirty="0">
                <a:effectLst/>
                <a:latin typeface="FbShefaClassic Regular" panose="02020603050405020304" pitchFamily="18" charset="-79"/>
                <a:ea typeface="Arial" panose="020B0604020202020204" pitchFamily="34" charset="0"/>
                <a:cs typeface="FbShefaClassic Regular" panose="02020603050405020304" pitchFamily="18" charset="-79"/>
              </a:endParaRPr>
            </a:p>
          </p:txBody>
        </p:sp>
        <p:sp>
          <p:nvSpPr>
            <p:cNvPr id="6" name="תיבת טקסט 5">
              <a:extLst>
                <a:ext uri="{FF2B5EF4-FFF2-40B4-BE49-F238E27FC236}">
                  <a16:creationId xmlns:a16="http://schemas.microsoft.com/office/drawing/2014/main" id="{589432C1-B6D3-49C2-BAA4-6A1DA846C13E}"/>
                </a:ext>
              </a:extLst>
            </p:cNvPr>
            <p:cNvSpPr txBox="1"/>
            <p:nvPr/>
          </p:nvSpPr>
          <p:spPr>
            <a:xfrm>
              <a:off x="2443887" y="3985568"/>
              <a:ext cx="6720023" cy="1225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fek 1.5 AAA Light" panose="020B0604020202020204" charset="-79"/>
                  <a:ea typeface="Arial" panose="020B0604020202020204" pitchFamily="34" charset="0"/>
                  <a:cs typeface="Afek 1.5 AAA Light" panose="020B0604020202020204" charset="-79"/>
                </a:rPr>
                <a:t>האריז"ל</a:t>
              </a:r>
              <a:r>
                <a:rPr kumimoji="0" lang="he-IL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fek 1.5 AAA Light" panose="020B0604020202020204" charset="-79"/>
                  <a:ea typeface="Arial" panose="020B0604020202020204" pitchFamily="34" charset="0"/>
                  <a:cs typeface="Afek 1.5 AAA Light" panose="020B0604020202020204" charset="-79"/>
                </a:rPr>
                <a:t> מפרש שהפסוק וכל הדברים הלא טובים שמתוארים לפני כן מתייחס ליהודי שכן עובד את ה', אבל בלי שמחה…</a:t>
              </a:r>
            </a:p>
          </p:txBody>
        </p:sp>
      </p:grpSp>
      <p:sp>
        <p:nvSpPr>
          <p:cNvPr id="10" name="דמעה 9">
            <a:extLst>
              <a:ext uri="{FF2B5EF4-FFF2-40B4-BE49-F238E27FC236}">
                <a16:creationId xmlns:a16="http://schemas.microsoft.com/office/drawing/2014/main" id="{54B27A0E-9C06-419C-9732-7FD68B0F97A6}"/>
              </a:ext>
            </a:extLst>
          </p:cNvPr>
          <p:cNvSpPr/>
          <p:nvPr/>
        </p:nvSpPr>
        <p:spPr>
          <a:xfrm>
            <a:off x="11129581" y="763592"/>
            <a:ext cx="1219199" cy="1226918"/>
          </a:xfrm>
          <a:prstGeom prst="teardrop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434033EA-6CE3-4CE6-A391-0EA8D3324C8C}"/>
              </a:ext>
            </a:extLst>
          </p:cNvPr>
          <p:cNvGrpSpPr/>
          <p:nvPr/>
        </p:nvGrpSpPr>
        <p:grpSpPr>
          <a:xfrm>
            <a:off x="207506" y="1533384"/>
            <a:ext cx="11772900" cy="1226919"/>
            <a:chOff x="207506" y="1533384"/>
            <a:chExt cx="11772900" cy="1226919"/>
          </a:xfrm>
        </p:grpSpPr>
        <p:sp>
          <p:nvSpPr>
            <p:cNvPr id="4" name="מלבן 3">
              <a:extLst>
                <a:ext uri="{FF2B5EF4-FFF2-40B4-BE49-F238E27FC236}">
                  <a16:creationId xmlns:a16="http://schemas.microsoft.com/office/drawing/2014/main" id="{FF03398F-AD36-4E47-AAE7-10A77D68297A}"/>
                </a:ext>
              </a:extLst>
            </p:cNvPr>
            <p:cNvSpPr/>
            <p:nvPr/>
          </p:nvSpPr>
          <p:spPr>
            <a:xfrm>
              <a:off x="594856" y="1533384"/>
              <a:ext cx="11002287" cy="1226919"/>
            </a:xfrm>
            <a:custGeom>
              <a:avLst/>
              <a:gdLst>
                <a:gd name="connsiteX0" fmla="*/ 0 w 9652080"/>
                <a:gd name="connsiteY0" fmla="*/ 0 h 873809"/>
                <a:gd name="connsiteX1" fmla="*/ 9652080 w 9652080"/>
                <a:gd name="connsiteY1" fmla="*/ 0 h 873809"/>
                <a:gd name="connsiteX2" fmla="*/ 9652080 w 9652080"/>
                <a:gd name="connsiteY2" fmla="*/ 873809 h 873809"/>
                <a:gd name="connsiteX3" fmla="*/ 0 w 9652080"/>
                <a:gd name="connsiteY3" fmla="*/ 873809 h 873809"/>
                <a:gd name="connsiteX4" fmla="*/ 0 w 9652080"/>
                <a:gd name="connsiteY4" fmla="*/ 0 h 873809"/>
                <a:gd name="connsiteX0" fmla="*/ 1206510 w 10858590"/>
                <a:gd name="connsiteY0" fmla="*/ 109226 h 983035"/>
                <a:gd name="connsiteX1" fmla="*/ 10858590 w 10858590"/>
                <a:gd name="connsiteY1" fmla="*/ 109226 h 983035"/>
                <a:gd name="connsiteX2" fmla="*/ 10858590 w 10858590"/>
                <a:gd name="connsiteY2" fmla="*/ 983035 h 983035"/>
                <a:gd name="connsiteX3" fmla="*/ 1206510 w 10858590"/>
                <a:gd name="connsiteY3" fmla="*/ 983035 h 983035"/>
                <a:gd name="connsiteX4" fmla="*/ 1206510 w 10858590"/>
                <a:gd name="connsiteY4" fmla="*/ 109226 h 983035"/>
                <a:gd name="connsiteX0" fmla="*/ 766453 w 10418533"/>
                <a:gd name="connsiteY0" fmla="*/ 171027 h 1044836"/>
                <a:gd name="connsiteX1" fmla="*/ 10418533 w 10418533"/>
                <a:gd name="connsiteY1" fmla="*/ 171027 h 1044836"/>
                <a:gd name="connsiteX2" fmla="*/ 10418533 w 10418533"/>
                <a:gd name="connsiteY2" fmla="*/ 1044836 h 1044836"/>
                <a:gd name="connsiteX3" fmla="*/ 766453 w 10418533"/>
                <a:gd name="connsiteY3" fmla="*/ 1044836 h 1044836"/>
                <a:gd name="connsiteX4" fmla="*/ 766453 w 10418533"/>
                <a:gd name="connsiteY4" fmla="*/ 171027 h 1044836"/>
                <a:gd name="connsiteX0" fmla="*/ 204966 w 9857046"/>
                <a:gd name="connsiteY0" fmla="*/ 171027 h 1044836"/>
                <a:gd name="connsiteX1" fmla="*/ 9857046 w 9857046"/>
                <a:gd name="connsiteY1" fmla="*/ 171027 h 1044836"/>
                <a:gd name="connsiteX2" fmla="*/ 9857046 w 9857046"/>
                <a:gd name="connsiteY2" fmla="*/ 1044836 h 1044836"/>
                <a:gd name="connsiteX3" fmla="*/ 204966 w 9857046"/>
                <a:gd name="connsiteY3" fmla="*/ 1044836 h 1044836"/>
                <a:gd name="connsiteX4" fmla="*/ 204966 w 9857046"/>
                <a:gd name="connsiteY4" fmla="*/ 171027 h 1044836"/>
                <a:gd name="connsiteX0" fmla="*/ 204966 w 9857046"/>
                <a:gd name="connsiteY0" fmla="*/ 171027 h 1213000"/>
                <a:gd name="connsiteX1" fmla="*/ 9857046 w 9857046"/>
                <a:gd name="connsiteY1" fmla="*/ 171027 h 1213000"/>
                <a:gd name="connsiteX2" fmla="*/ 9857046 w 9857046"/>
                <a:gd name="connsiteY2" fmla="*/ 1044836 h 1213000"/>
                <a:gd name="connsiteX3" fmla="*/ 204966 w 9857046"/>
                <a:gd name="connsiteY3" fmla="*/ 1044836 h 1213000"/>
                <a:gd name="connsiteX4" fmla="*/ 204966 w 9857046"/>
                <a:gd name="connsiteY4" fmla="*/ 171027 h 1213000"/>
                <a:gd name="connsiteX0" fmla="*/ 204966 w 10011327"/>
                <a:gd name="connsiteY0" fmla="*/ 171027 h 1231005"/>
                <a:gd name="connsiteX1" fmla="*/ 9857046 w 10011327"/>
                <a:gd name="connsiteY1" fmla="*/ 171027 h 1231005"/>
                <a:gd name="connsiteX2" fmla="*/ 9857046 w 10011327"/>
                <a:gd name="connsiteY2" fmla="*/ 1044836 h 1231005"/>
                <a:gd name="connsiteX3" fmla="*/ 204966 w 10011327"/>
                <a:gd name="connsiteY3" fmla="*/ 1044836 h 1231005"/>
                <a:gd name="connsiteX4" fmla="*/ 204966 w 10011327"/>
                <a:gd name="connsiteY4" fmla="*/ 171027 h 123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11327" h="1231005">
                  <a:moveTo>
                    <a:pt x="204966" y="171027"/>
                  </a:moveTo>
                  <a:cubicBezTo>
                    <a:pt x="425113" y="-127008"/>
                    <a:pt x="8248366" y="25392"/>
                    <a:pt x="9857046" y="171027"/>
                  </a:cubicBezTo>
                  <a:cubicBezTo>
                    <a:pt x="9857046" y="462297"/>
                    <a:pt x="10204179" y="711232"/>
                    <a:pt x="9857046" y="1044836"/>
                  </a:cubicBezTo>
                  <a:cubicBezTo>
                    <a:pt x="9509913" y="1378440"/>
                    <a:pt x="1813646" y="1190471"/>
                    <a:pt x="204966" y="1044836"/>
                  </a:cubicBezTo>
                  <a:cubicBezTo>
                    <a:pt x="-116781" y="543601"/>
                    <a:pt x="-15181" y="469062"/>
                    <a:pt x="204966" y="171027"/>
                  </a:cubicBezTo>
                  <a:close/>
                </a:path>
              </a:pathLst>
            </a:custGeom>
            <a:solidFill>
              <a:srgbClr val="2B8D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" name="תיבת טקסט 4">
              <a:extLst>
                <a:ext uri="{FF2B5EF4-FFF2-40B4-BE49-F238E27FC236}">
                  <a16:creationId xmlns:a16="http://schemas.microsoft.com/office/drawing/2014/main" id="{63A16471-2663-4C00-B86F-93E2F77D8A27}"/>
                </a:ext>
              </a:extLst>
            </p:cNvPr>
            <p:cNvSpPr txBox="1"/>
            <p:nvPr/>
          </p:nvSpPr>
          <p:spPr>
            <a:xfrm>
              <a:off x="207506" y="1776422"/>
              <a:ext cx="11772900" cy="5515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fek 1.5 AAA Light" panose="020B0604020202020204" charset="-79"/>
                  <a:ea typeface="Arial" panose="020B0604020202020204" pitchFamily="34" charset="0"/>
                  <a:cs typeface="Afek 1.5 AAA Light" panose="020B0604020202020204" charset="-79"/>
                </a:rPr>
                <a:t> בספר דברים מפורטים עונשים שונים שיגיעו לבני ישראל בגלל...</a:t>
              </a:r>
            </a:p>
          </p:txBody>
        </p:sp>
      </p:grp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89CE8FFE-61AF-40D3-53F4-CD2D0BDAD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1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אליפסה 8">
            <a:extLst>
              <a:ext uri="{FF2B5EF4-FFF2-40B4-BE49-F238E27FC236}">
                <a16:creationId xmlns:a16="http://schemas.microsoft.com/office/drawing/2014/main" id="{4CFD2301-CE9F-4F0D-8FAE-A67F529397D0}"/>
              </a:ext>
            </a:extLst>
          </p:cNvPr>
          <p:cNvSpPr/>
          <p:nvPr/>
        </p:nvSpPr>
        <p:spPr>
          <a:xfrm rot="10800000">
            <a:off x="-1257300" y="421766"/>
            <a:ext cx="14223999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868324A8-3AED-4B0C-83E2-7D4F62BE5C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7" t="41481" b="37593"/>
          <a:stretch/>
        </p:blipFill>
        <p:spPr>
          <a:xfrm rot="5400000">
            <a:off x="-707885" y="1965129"/>
            <a:ext cx="3252416" cy="2760592"/>
          </a:xfrm>
          <a:prstGeom prst="rect">
            <a:avLst/>
          </a:prstGeom>
        </p:spPr>
      </p:pic>
      <p:sp>
        <p:nvSpPr>
          <p:cNvPr id="10" name="דמעה 9">
            <a:extLst>
              <a:ext uri="{FF2B5EF4-FFF2-40B4-BE49-F238E27FC236}">
                <a16:creationId xmlns:a16="http://schemas.microsoft.com/office/drawing/2014/main" id="{54B27A0E-9C06-419C-9732-7FD68B0F97A6}"/>
              </a:ext>
            </a:extLst>
          </p:cNvPr>
          <p:cNvSpPr/>
          <p:nvPr/>
        </p:nvSpPr>
        <p:spPr>
          <a:xfrm>
            <a:off x="11129581" y="763592"/>
            <a:ext cx="1219199" cy="1226918"/>
          </a:xfrm>
          <a:prstGeom prst="teardrop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434033EA-6CE3-4CE6-A391-0EA8D3324C8C}"/>
              </a:ext>
            </a:extLst>
          </p:cNvPr>
          <p:cNvGrpSpPr/>
          <p:nvPr/>
        </p:nvGrpSpPr>
        <p:grpSpPr>
          <a:xfrm>
            <a:off x="1255416" y="863973"/>
            <a:ext cx="10783306" cy="2906406"/>
            <a:chOff x="1157373" y="790468"/>
            <a:chExt cx="10783306" cy="1364047"/>
          </a:xfrm>
        </p:grpSpPr>
        <p:sp>
          <p:nvSpPr>
            <p:cNvPr id="4" name="מלבן 3">
              <a:extLst>
                <a:ext uri="{FF2B5EF4-FFF2-40B4-BE49-F238E27FC236}">
                  <a16:creationId xmlns:a16="http://schemas.microsoft.com/office/drawing/2014/main" id="{FF03398F-AD36-4E47-AAE7-10A77D68297A}"/>
                </a:ext>
              </a:extLst>
            </p:cNvPr>
            <p:cNvSpPr/>
            <p:nvPr/>
          </p:nvSpPr>
          <p:spPr>
            <a:xfrm>
              <a:off x="1157373" y="923510"/>
              <a:ext cx="10011327" cy="1231005"/>
            </a:xfrm>
            <a:custGeom>
              <a:avLst/>
              <a:gdLst>
                <a:gd name="connsiteX0" fmla="*/ 0 w 9652080"/>
                <a:gd name="connsiteY0" fmla="*/ 0 h 873809"/>
                <a:gd name="connsiteX1" fmla="*/ 9652080 w 9652080"/>
                <a:gd name="connsiteY1" fmla="*/ 0 h 873809"/>
                <a:gd name="connsiteX2" fmla="*/ 9652080 w 9652080"/>
                <a:gd name="connsiteY2" fmla="*/ 873809 h 873809"/>
                <a:gd name="connsiteX3" fmla="*/ 0 w 9652080"/>
                <a:gd name="connsiteY3" fmla="*/ 873809 h 873809"/>
                <a:gd name="connsiteX4" fmla="*/ 0 w 9652080"/>
                <a:gd name="connsiteY4" fmla="*/ 0 h 873809"/>
                <a:gd name="connsiteX0" fmla="*/ 1206510 w 10858590"/>
                <a:gd name="connsiteY0" fmla="*/ 109226 h 983035"/>
                <a:gd name="connsiteX1" fmla="*/ 10858590 w 10858590"/>
                <a:gd name="connsiteY1" fmla="*/ 109226 h 983035"/>
                <a:gd name="connsiteX2" fmla="*/ 10858590 w 10858590"/>
                <a:gd name="connsiteY2" fmla="*/ 983035 h 983035"/>
                <a:gd name="connsiteX3" fmla="*/ 1206510 w 10858590"/>
                <a:gd name="connsiteY3" fmla="*/ 983035 h 983035"/>
                <a:gd name="connsiteX4" fmla="*/ 1206510 w 10858590"/>
                <a:gd name="connsiteY4" fmla="*/ 109226 h 983035"/>
                <a:gd name="connsiteX0" fmla="*/ 766453 w 10418533"/>
                <a:gd name="connsiteY0" fmla="*/ 171027 h 1044836"/>
                <a:gd name="connsiteX1" fmla="*/ 10418533 w 10418533"/>
                <a:gd name="connsiteY1" fmla="*/ 171027 h 1044836"/>
                <a:gd name="connsiteX2" fmla="*/ 10418533 w 10418533"/>
                <a:gd name="connsiteY2" fmla="*/ 1044836 h 1044836"/>
                <a:gd name="connsiteX3" fmla="*/ 766453 w 10418533"/>
                <a:gd name="connsiteY3" fmla="*/ 1044836 h 1044836"/>
                <a:gd name="connsiteX4" fmla="*/ 766453 w 10418533"/>
                <a:gd name="connsiteY4" fmla="*/ 171027 h 1044836"/>
                <a:gd name="connsiteX0" fmla="*/ 204966 w 9857046"/>
                <a:gd name="connsiteY0" fmla="*/ 171027 h 1044836"/>
                <a:gd name="connsiteX1" fmla="*/ 9857046 w 9857046"/>
                <a:gd name="connsiteY1" fmla="*/ 171027 h 1044836"/>
                <a:gd name="connsiteX2" fmla="*/ 9857046 w 9857046"/>
                <a:gd name="connsiteY2" fmla="*/ 1044836 h 1044836"/>
                <a:gd name="connsiteX3" fmla="*/ 204966 w 9857046"/>
                <a:gd name="connsiteY3" fmla="*/ 1044836 h 1044836"/>
                <a:gd name="connsiteX4" fmla="*/ 204966 w 9857046"/>
                <a:gd name="connsiteY4" fmla="*/ 171027 h 1044836"/>
                <a:gd name="connsiteX0" fmla="*/ 204966 w 9857046"/>
                <a:gd name="connsiteY0" fmla="*/ 171027 h 1213000"/>
                <a:gd name="connsiteX1" fmla="*/ 9857046 w 9857046"/>
                <a:gd name="connsiteY1" fmla="*/ 171027 h 1213000"/>
                <a:gd name="connsiteX2" fmla="*/ 9857046 w 9857046"/>
                <a:gd name="connsiteY2" fmla="*/ 1044836 h 1213000"/>
                <a:gd name="connsiteX3" fmla="*/ 204966 w 9857046"/>
                <a:gd name="connsiteY3" fmla="*/ 1044836 h 1213000"/>
                <a:gd name="connsiteX4" fmla="*/ 204966 w 9857046"/>
                <a:gd name="connsiteY4" fmla="*/ 171027 h 1213000"/>
                <a:gd name="connsiteX0" fmla="*/ 204966 w 10011327"/>
                <a:gd name="connsiteY0" fmla="*/ 171027 h 1231005"/>
                <a:gd name="connsiteX1" fmla="*/ 9857046 w 10011327"/>
                <a:gd name="connsiteY1" fmla="*/ 171027 h 1231005"/>
                <a:gd name="connsiteX2" fmla="*/ 9857046 w 10011327"/>
                <a:gd name="connsiteY2" fmla="*/ 1044836 h 1231005"/>
                <a:gd name="connsiteX3" fmla="*/ 204966 w 10011327"/>
                <a:gd name="connsiteY3" fmla="*/ 1044836 h 1231005"/>
                <a:gd name="connsiteX4" fmla="*/ 204966 w 10011327"/>
                <a:gd name="connsiteY4" fmla="*/ 171027 h 123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11327" h="1231005">
                  <a:moveTo>
                    <a:pt x="204966" y="171027"/>
                  </a:moveTo>
                  <a:cubicBezTo>
                    <a:pt x="425113" y="-127008"/>
                    <a:pt x="8248366" y="25392"/>
                    <a:pt x="9857046" y="171027"/>
                  </a:cubicBezTo>
                  <a:cubicBezTo>
                    <a:pt x="9857046" y="462297"/>
                    <a:pt x="10204179" y="711232"/>
                    <a:pt x="9857046" y="1044836"/>
                  </a:cubicBezTo>
                  <a:cubicBezTo>
                    <a:pt x="9509913" y="1378440"/>
                    <a:pt x="1813646" y="1190471"/>
                    <a:pt x="204966" y="1044836"/>
                  </a:cubicBezTo>
                  <a:cubicBezTo>
                    <a:pt x="-116781" y="543601"/>
                    <a:pt x="-15181" y="469062"/>
                    <a:pt x="204966" y="171027"/>
                  </a:cubicBezTo>
                  <a:close/>
                </a:path>
              </a:pathLst>
            </a:custGeom>
            <a:solidFill>
              <a:srgbClr val="2B8D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40CDCC04-6BA7-4274-8B3C-20FED8C48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341" r="52599" b="42471"/>
            <a:stretch/>
          </p:blipFill>
          <p:spPr>
            <a:xfrm>
              <a:off x="10272492" y="790468"/>
              <a:ext cx="1668187" cy="851517"/>
            </a:xfrm>
            <a:prstGeom prst="rect">
              <a:avLst/>
            </a:prstGeom>
          </p:spPr>
        </p:pic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A0148C76-EA30-418D-8AFF-62D4F85D0A19}"/>
                </a:ext>
              </a:extLst>
            </p:cNvPr>
            <p:cNvSpPr txBox="1"/>
            <p:nvPr/>
          </p:nvSpPr>
          <p:spPr>
            <a:xfrm>
              <a:off x="10707380" y="1010343"/>
              <a:ext cx="79841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e-IL" sz="4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Drogolin" pitchFamily="2" charset="-79"/>
                </a:rPr>
                <a:t>2</a:t>
              </a:r>
              <a:endParaRPr lang="he-IL" sz="48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89432C1-B6D3-49C2-BAA4-6A1DA846C13E}"/>
              </a:ext>
            </a:extLst>
          </p:cNvPr>
          <p:cNvSpPr txBox="1"/>
          <p:nvPr/>
        </p:nvSpPr>
        <p:spPr>
          <a:xfrm>
            <a:off x="1532925" y="1880247"/>
            <a:ext cx="8995048" cy="1452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he-IL" sz="2800" dirty="0">
                <a:solidFill>
                  <a:schemeClr val="bg1"/>
                </a:solidFill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מספרים על רבי לוי-יצחק </a:t>
            </a:r>
            <a:r>
              <a:rPr lang="he-IL" sz="2800" dirty="0" err="1">
                <a:solidFill>
                  <a:schemeClr val="bg1"/>
                </a:solidFill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מבארדיטשוב</a:t>
            </a:r>
            <a:r>
              <a:rPr lang="he-IL" sz="2800" dirty="0">
                <a:solidFill>
                  <a:schemeClr val="bg1"/>
                </a:solidFill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, שפעם נכנס אליו יהודי בבוקר כשאמר את ברכות-השחר, וראה אותו רוקד מרוב שמחה. התפלא אותו יהודי, על מה השמחה הגדולה?  </a:t>
            </a:r>
            <a:endParaRPr lang="en-US" sz="2800" dirty="0">
              <a:solidFill>
                <a:schemeClr val="bg1"/>
              </a:solidFill>
              <a:effectLst/>
              <a:latin typeface="Afek 1.5 AAA Light" panose="020B0604020202020204" charset="-79"/>
              <a:ea typeface="Calibri" panose="020F0502020204030204" pitchFamily="34" charset="0"/>
              <a:cs typeface="Afek 1.5 AAA Light" panose="020B0604020202020204" charset="-79"/>
            </a:endParaRPr>
          </a:p>
        </p:txBody>
      </p:sp>
      <p:pic>
        <p:nvPicPr>
          <p:cNvPr id="24" name="תמונה 23">
            <a:extLst>
              <a:ext uri="{FF2B5EF4-FFF2-40B4-BE49-F238E27FC236}">
                <a16:creationId xmlns:a16="http://schemas.microsoft.com/office/drawing/2014/main" id="{B8D15EBA-A9D4-F8A2-B89D-F6CCFB909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  <p:sp>
        <p:nvSpPr>
          <p:cNvPr id="25" name="דמעה 20">
            <a:extLst>
              <a:ext uri="{FF2B5EF4-FFF2-40B4-BE49-F238E27FC236}">
                <a16:creationId xmlns:a16="http://schemas.microsoft.com/office/drawing/2014/main" id="{73D42AF0-4B5D-CE08-6ACD-C67CA0C82838}"/>
              </a:ext>
            </a:extLst>
          </p:cNvPr>
          <p:cNvSpPr/>
          <p:nvPr/>
        </p:nvSpPr>
        <p:spPr>
          <a:xfrm rot="10800000">
            <a:off x="1690125" y="5020044"/>
            <a:ext cx="5154536" cy="1078518"/>
          </a:xfrm>
          <a:custGeom>
            <a:avLst/>
            <a:gdLst>
              <a:gd name="connsiteX0" fmla="*/ 0 w 7931350"/>
              <a:gd name="connsiteY0" fmla="*/ 613459 h 1226918"/>
              <a:gd name="connsiteX1" fmla="*/ 3965675 w 7931350"/>
              <a:gd name="connsiteY1" fmla="*/ 0 h 1226918"/>
              <a:gd name="connsiteX2" fmla="*/ 7931350 w 7931350"/>
              <a:gd name="connsiteY2" fmla="*/ 0 h 1226918"/>
              <a:gd name="connsiteX3" fmla="*/ 7931350 w 7931350"/>
              <a:gd name="connsiteY3" fmla="*/ 613459 h 1226918"/>
              <a:gd name="connsiteX4" fmla="*/ 3965675 w 7931350"/>
              <a:gd name="connsiteY4" fmla="*/ 1226918 h 1226918"/>
              <a:gd name="connsiteX5" fmla="*/ 0 w 7931350"/>
              <a:gd name="connsiteY5" fmla="*/ 613459 h 1226918"/>
              <a:gd name="connsiteX0" fmla="*/ 134311 w 8065661"/>
              <a:gd name="connsiteY0" fmla="*/ 628719 h 1242178"/>
              <a:gd name="connsiteX1" fmla="*/ 1223688 w 8065661"/>
              <a:gd name="connsiteY1" fmla="*/ 47588 h 1242178"/>
              <a:gd name="connsiteX2" fmla="*/ 4099986 w 8065661"/>
              <a:gd name="connsiteY2" fmla="*/ 15260 h 1242178"/>
              <a:gd name="connsiteX3" fmla="*/ 8065661 w 8065661"/>
              <a:gd name="connsiteY3" fmla="*/ 15260 h 1242178"/>
              <a:gd name="connsiteX4" fmla="*/ 8065661 w 8065661"/>
              <a:gd name="connsiteY4" fmla="*/ 628719 h 1242178"/>
              <a:gd name="connsiteX5" fmla="*/ 4099986 w 8065661"/>
              <a:gd name="connsiteY5" fmla="*/ 1242178 h 1242178"/>
              <a:gd name="connsiteX6" fmla="*/ 134311 w 8065661"/>
              <a:gd name="connsiteY6" fmla="*/ 628719 h 1242178"/>
              <a:gd name="connsiteX0" fmla="*/ 628 w 7931978"/>
              <a:gd name="connsiteY0" fmla="*/ 628719 h 1299975"/>
              <a:gd name="connsiteX1" fmla="*/ 1090005 w 7931978"/>
              <a:gd name="connsiteY1" fmla="*/ 47588 h 1299975"/>
              <a:gd name="connsiteX2" fmla="*/ 3966303 w 7931978"/>
              <a:gd name="connsiteY2" fmla="*/ 15260 h 1299975"/>
              <a:gd name="connsiteX3" fmla="*/ 7931978 w 7931978"/>
              <a:gd name="connsiteY3" fmla="*/ 15260 h 1299975"/>
              <a:gd name="connsiteX4" fmla="*/ 7931978 w 7931978"/>
              <a:gd name="connsiteY4" fmla="*/ 628719 h 1299975"/>
              <a:gd name="connsiteX5" fmla="*/ 3966303 w 7931978"/>
              <a:gd name="connsiteY5" fmla="*/ 1242178 h 1299975"/>
              <a:gd name="connsiteX6" fmla="*/ 1208539 w 7931978"/>
              <a:gd name="connsiteY6" fmla="*/ 1204699 h 1299975"/>
              <a:gd name="connsiteX7" fmla="*/ 628 w 7931978"/>
              <a:gd name="connsiteY7" fmla="*/ 628719 h 1299975"/>
              <a:gd name="connsiteX0" fmla="*/ 628 w 7931978"/>
              <a:gd name="connsiteY0" fmla="*/ 628719 h 1262405"/>
              <a:gd name="connsiteX1" fmla="*/ 1090005 w 7931978"/>
              <a:gd name="connsiteY1" fmla="*/ 47588 h 1262405"/>
              <a:gd name="connsiteX2" fmla="*/ 3966303 w 7931978"/>
              <a:gd name="connsiteY2" fmla="*/ 15260 h 1262405"/>
              <a:gd name="connsiteX3" fmla="*/ 7931978 w 7931978"/>
              <a:gd name="connsiteY3" fmla="*/ 15260 h 1262405"/>
              <a:gd name="connsiteX4" fmla="*/ 7931978 w 7931978"/>
              <a:gd name="connsiteY4" fmla="*/ 628719 h 1262405"/>
              <a:gd name="connsiteX5" fmla="*/ 7434360 w 7931978"/>
              <a:gd name="connsiteY5" fmla="*/ 1204699 h 1262405"/>
              <a:gd name="connsiteX6" fmla="*/ 3966303 w 7931978"/>
              <a:gd name="connsiteY6" fmla="*/ 1242178 h 1262405"/>
              <a:gd name="connsiteX7" fmla="*/ 1208539 w 7931978"/>
              <a:gd name="connsiteY7" fmla="*/ 1204699 h 1262405"/>
              <a:gd name="connsiteX8" fmla="*/ 628 w 7931978"/>
              <a:gd name="connsiteY8" fmla="*/ 628719 h 1262405"/>
              <a:gd name="connsiteX0" fmla="*/ 10756 w 7434106"/>
              <a:gd name="connsiteY0" fmla="*/ 640008 h 1262405"/>
              <a:gd name="connsiteX1" fmla="*/ 592133 w 7434106"/>
              <a:gd name="connsiteY1" fmla="*/ 47588 h 1262405"/>
              <a:gd name="connsiteX2" fmla="*/ 3468431 w 7434106"/>
              <a:gd name="connsiteY2" fmla="*/ 15260 h 1262405"/>
              <a:gd name="connsiteX3" fmla="*/ 7434106 w 7434106"/>
              <a:gd name="connsiteY3" fmla="*/ 15260 h 1262405"/>
              <a:gd name="connsiteX4" fmla="*/ 7434106 w 7434106"/>
              <a:gd name="connsiteY4" fmla="*/ 628719 h 1262405"/>
              <a:gd name="connsiteX5" fmla="*/ 6936488 w 7434106"/>
              <a:gd name="connsiteY5" fmla="*/ 1204699 h 1262405"/>
              <a:gd name="connsiteX6" fmla="*/ 3468431 w 7434106"/>
              <a:gd name="connsiteY6" fmla="*/ 1242178 h 1262405"/>
              <a:gd name="connsiteX7" fmla="*/ 710667 w 7434106"/>
              <a:gd name="connsiteY7" fmla="*/ 1204699 h 1262405"/>
              <a:gd name="connsiteX8" fmla="*/ 10756 w 7434106"/>
              <a:gd name="connsiteY8" fmla="*/ 640008 h 126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34106" h="1262405">
                <a:moveTo>
                  <a:pt x="10756" y="640008"/>
                </a:moveTo>
                <a:cubicBezTo>
                  <a:pt x="-9000" y="447156"/>
                  <a:pt x="-68813" y="149831"/>
                  <a:pt x="592133" y="47588"/>
                </a:cubicBezTo>
                <a:cubicBezTo>
                  <a:pt x="1253079" y="-54655"/>
                  <a:pt x="2338450" y="44166"/>
                  <a:pt x="3468431" y="15260"/>
                </a:cubicBezTo>
                <a:lnTo>
                  <a:pt x="7434106" y="15260"/>
                </a:lnTo>
                <a:lnTo>
                  <a:pt x="7434106" y="628719"/>
                </a:lnTo>
                <a:cubicBezTo>
                  <a:pt x="7288140" y="783685"/>
                  <a:pt x="7597434" y="1102456"/>
                  <a:pt x="6936488" y="1204699"/>
                </a:cubicBezTo>
                <a:cubicBezTo>
                  <a:pt x="6275542" y="1306942"/>
                  <a:pt x="4506068" y="1242178"/>
                  <a:pt x="3468431" y="1242178"/>
                </a:cubicBezTo>
                <a:cubicBezTo>
                  <a:pt x="2430794" y="1242178"/>
                  <a:pt x="1371613" y="1306942"/>
                  <a:pt x="710667" y="1204699"/>
                </a:cubicBezTo>
                <a:cubicBezTo>
                  <a:pt x="49721" y="1102456"/>
                  <a:pt x="30512" y="832860"/>
                  <a:pt x="10756" y="640008"/>
                </a:cubicBezTo>
                <a:close/>
              </a:path>
            </a:pathLst>
          </a:custGeom>
          <a:solidFill>
            <a:srgbClr val="D7D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3744FFA0-9512-6EA2-C36E-A9CC66EAB868}"/>
              </a:ext>
            </a:extLst>
          </p:cNvPr>
          <p:cNvSpPr txBox="1"/>
          <p:nvPr/>
        </p:nvSpPr>
        <p:spPr>
          <a:xfrm>
            <a:off x="-1419860" y="5132663"/>
            <a:ext cx="700786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fek 1.5 AAA Light" panose="020B0604020202020204" charset="-79"/>
                <a:ea typeface="Arial" panose="020B0604020202020204" pitchFamily="34" charset="0"/>
                <a:cs typeface="Afek 1.5 AAA Light" panose="020B0604020202020204" charset="-79"/>
              </a:rPr>
              <a:t>גרדי את הסידור</a:t>
            </a:r>
          </a:p>
          <a:p>
            <a:pPr marL="0" marR="0" lvl="0" indent="0" defTabSz="914400" rtl="1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fek 1.5 AAA Light" panose="020B0604020202020204" charset="-79"/>
                <a:ea typeface="Arial" panose="020B0604020202020204" pitchFamily="34" charset="0"/>
                <a:cs typeface="Afek 1.5 AAA Light" panose="020B0604020202020204" charset="-79"/>
              </a:rPr>
              <a:t>בגיליון ותגלי</a:t>
            </a:r>
          </a:p>
        </p:txBody>
      </p:sp>
      <p:pic>
        <p:nvPicPr>
          <p:cNvPr id="27" name="תמונה 26">
            <a:extLst>
              <a:ext uri="{FF2B5EF4-FFF2-40B4-BE49-F238E27FC236}">
                <a16:creationId xmlns:a16="http://schemas.microsoft.com/office/drawing/2014/main" id="{FFC1F437-2C86-0A4A-CD84-C2C4971FA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30026">
            <a:off x="-68085" y="3950807"/>
            <a:ext cx="3228874" cy="32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9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B339333-7B87-4965-8B97-1A9953DCB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9185" y="-898471"/>
            <a:ext cx="3519319" cy="6858000"/>
          </a:xfrm>
          <a:prstGeom prst="rect">
            <a:avLst/>
          </a:prstGeom>
        </p:spPr>
      </p:pic>
      <p:sp>
        <p:nvSpPr>
          <p:cNvPr id="9" name="אליפסה 8">
            <a:extLst>
              <a:ext uri="{FF2B5EF4-FFF2-40B4-BE49-F238E27FC236}">
                <a16:creationId xmlns:a16="http://schemas.microsoft.com/office/drawing/2014/main" id="{1819053D-CFD5-49F8-89D9-D9860A3D198B}"/>
              </a:ext>
            </a:extLst>
          </p:cNvPr>
          <p:cNvSpPr/>
          <p:nvPr/>
        </p:nvSpPr>
        <p:spPr>
          <a:xfrm>
            <a:off x="519319" y="421766"/>
            <a:ext cx="13955438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1FA98451-98CA-4AF6-8217-0B8CD703D997}"/>
              </a:ext>
            </a:extLst>
          </p:cNvPr>
          <p:cNvGrpSpPr/>
          <p:nvPr/>
        </p:nvGrpSpPr>
        <p:grpSpPr>
          <a:xfrm>
            <a:off x="336175" y="6074856"/>
            <a:ext cx="1873626" cy="783144"/>
            <a:chOff x="209060" y="6077925"/>
            <a:chExt cx="2150977" cy="850397"/>
          </a:xfrm>
        </p:grpSpPr>
        <p:pic>
          <p:nvPicPr>
            <p:cNvPr id="4" name="תמונה 3" descr="תמונה שמכילה עיצוב גרפי, גרפיקה, סוכריה&#10;&#10;התיאור נוצר באופן אוטומטי">
              <a:extLst>
                <a:ext uri="{FF2B5EF4-FFF2-40B4-BE49-F238E27FC236}">
                  <a16:creationId xmlns:a16="http://schemas.microsoft.com/office/drawing/2014/main" id="{89022A1B-8D55-4399-9171-21743BF4F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138" y="6077925"/>
              <a:ext cx="1202899" cy="850397"/>
            </a:xfrm>
            <a:prstGeom prst="rect">
              <a:avLst/>
            </a:prstGeom>
          </p:spPr>
        </p:pic>
        <p:pic>
          <p:nvPicPr>
            <p:cNvPr id="5" name="Picture 4" descr="הוצאה לאור - רשת חינוך חבד">
              <a:extLst>
                <a:ext uri="{FF2B5EF4-FFF2-40B4-BE49-F238E27FC236}">
                  <a16:creationId xmlns:a16="http://schemas.microsoft.com/office/drawing/2014/main" id="{CB5540E0-3BA0-4EFF-904C-34D8688275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060" y="6215159"/>
              <a:ext cx="846693" cy="490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תמונה 9">
            <a:extLst>
              <a:ext uri="{FF2B5EF4-FFF2-40B4-BE49-F238E27FC236}">
                <a16:creationId xmlns:a16="http://schemas.microsoft.com/office/drawing/2014/main" id="{EF1A5764-5014-43F7-BFE2-5C6032B75F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1" b="76922"/>
          <a:stretch/>
        </p:blipFill>
        <p:spPr>
          <a:xfrm>
            <a:off x="10431196" y="3511319"/>
            <a:ext cx="3391572" cy="3261924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8F9F116-45F8-4DF1-8C28-69F3FECCD912}"/>
              </a:ext>
            </a:extLst>
          </p:cNvPr>
          <p:cNvSpPr txBox="1"/>
          <p:nvPr/>
        </p:nvSpPr>
        <p:spPr>
          <a:xfrm>
            <a:off x="1979611" y="1751410"/>
            <a:ext cx="672386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4000" dirty="0">
                <a:latin typeface="Afek 1.5 AAA Light" panose="020B0604020202020204" charset="-79"/>
                <a:cs typeface="Afek 1.5 AAA Light" panose="020B0604020202020204" charset="-79"/>
              </a:rPr>
              <a:t>ענה רבי לוי יצחק שכשהגיע לברכה  "שלא עשני גוי"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4000" dirty="0">
                <a:latin typeface="Afek 1.5 AAA Light" panose="020B0604020202020204" charset="-79"/>
                <a:cs typeface="Afek 1.5 AAA Light" panose="020B0604020202020204" charset="-79"/>
              </a:rPr>
              <a:t>חשב על האושר שזכה לו, להיות יהודי!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4000" dirty="0">
                <a:latin typeface="Afek 1.5 AAA Light" panose="020B0604020202020204" charset="-79"/>
                <a:cs typeface="Afek 1.5 AAA Light" panose="020B0604020202020204" charset="-79"/>
              </a:rPr>
              <a:t>כיוון שכך, יצא מיד בריקוד מרוב שמחה!</a:t>
            </a:r>
          </a:p>
        </p:txBody>
      </p:sp>
      <p:pic>
        <p:nvPicPr>
          <p:cNvPr id="8" name="תמונה 7" descr="תמונה שמכילה איור, סיפורת, אנימציה, אומנות קליפיפם&#10;&#10;התיאור נוצר באופן אוטומטי">
            <a:extLst>
              <a:ext uri="{FF2B5EF4-FFF2-40B4-BE49-F238E27FC236}">
                <a16:creationId xmlns:a16="http://schemas.microsoft.com/office/drawing/2014/main" id="{9038FA0C-7BD3-42E2-9AEF-5A1AD68031E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4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0" b="93053" l="4740" r="89949">
                        <a14:foregroundMark x1="27870" y1="37964" x2="33124" y2="46971"/>
                        <a14:foregroundMark x1="33124" y1="46971" x2="33923" y2="39055"/>
                        <a14:foregroundMark x1="33923" y1="39055" x2="32895" y2="44709"/>
                        <a14:foregroundMark x1="32439" y1="50646" x2="40548" y2="50646"/>
                        <a14:foregroundMark x1="56996" y1="41680" x2="61565" y2="41842"/>
                        <a14:foregroundMark x1="82981" y1="73546" x2="83724" y2="69023"/>
                        <a14:foregroundMark x1="55340" y1="9572" x2="56939" y2="9612"/>
                        <a14:foregroundMark x1="56196" y1="9410" x2="56710" y2="9572"/>
                        <a14:foregroundMark x1="9766" y1="66438" x2="4854" y2="68821"/>
                        <a14:foregroundMark x1="13307" y1="92003" x2="15134" y2="90145"/>
                        <a14:foregroundMark x1="31354" y1="93053" x2="32267" y2="91478"/>
                        <a14:backgroundMark x1="40377" y1="74152" x2="42376" y2="73425"/>
                        <a14:backgroundMark x1="66762" y1="50363" x2="66762" y2="50606"/>
                        <a14:backgroundMark x1="43290" y1="41195" x2="43804" y2="41478"/>
                        <a14:backgroundMark x1="68761" y1="37641" x2="68761" y2="37641"/>
                        <a14:backgroundMark x1="85323" y1="58683" x2="85437" y2="58683"/>
                        <a14:backgroundMark x1="57110" y1="57472" x2="56996" y2="57997"/>
                        <a14:backgroundMark x1="25985" y1="54806" x2="26099" y2="54402"/>
                        <a14:backgroundMark x1="25071" y1="58401" x2="24957" y2="58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939" y="1045606"/>
            <a:ext cx="4642225" cy="6565566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69C751DD-05C0-47B5-8740-C55229D44A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16" r="48355" b="42880"/>
          <a:stretch/>
        </p:blipFill>
        <p:spPr>
          <a:xfrm rot="15124821">
            <a:off x="-1011209" y="-324792"/>
            <a:ext cx="3705054" cy="2614798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53045F84-4AC5-882E-8BAB-706BB3896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44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אליפסה 8">
            <a:extLst>
              <a:ext uri="{FF2B5EF4-FFF2-40B4-BE49-F238E27FC236}">
                <a16:creationId xmlns:a16="http://schemas.microsoft.com/office/drawing/2014/main" id="{23EF89AB-4DC1-4A4B-941E-228F04C0853D}"/>
              </a:ext>
            </a:extLst>
          </p:cNvPr>
          <p:cNvSpPr/>
          <p:nvPr/>
        </p:nvSpPr>
        <p:spPr>
          <a:xfrm>
            <a:off x="519319" y="421766"/>
            <a:ext cx="13955438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lnSpc>
                <a:spcPts val="3000"/>
              </a:lnSpc>
              <a:defRPr/>
            </a:pPr>
            <a:r>
              <a:rPr lang="he-IL" sz="1800" dirty="0">
                <a:solidFill>
                  <a:schemeClr val="bg1"/>
                </a:solidFill>
                <a:latin typeface="Afek 1.5 AAA Light" panose="020B0604020202020204" charset="-79"/>
                <a:cs typeface="Afek 1.5 AAA Light" panose="020B0604020202020204" charset="-79"/>
              </a:rPr>
              <a:t>כיצד תרגישי?</a:t>
            </a: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A4A91798-2AF8-47DA-B8E7-B7544874A9A5}"/>
              </a:ext>
            </a:extLst>
          </p:cNvPr>
          <p:cNvGrpSpPr/>
          <p:nvPr/>
        </p:nvGrpSpPr>
        <p:grpSpPr>
          <a:xfrm>
            <a:off x="1690125" y="1"/>
            <a:ext cx="10501873" cy="3253062"/>
            <a:chOff x="1690125" y="1"/>
            <a:chExt cx="10501873" cy="3253062"/>
          </a:xfrm>
        </p:grpSpPr>
        <p:sp>
          <p:nvSpPr>
            <p:cNvPr id="19" name="מלבן 3">
              <a:extLst>
                <a:ext uri="{FF2B5EF4-FFF2-40B4-BE49-F238E27FC236}">
                  <a16:creationId xmlns:a16="http://schemas.microsoft.com/office/drawing/2014/main" id="{029AB13D-80DB-433C-B89E-CBA8CAAB9EA2}"/>
                </a:ext>
              </a:extLst>
            </p:cNvPr>
            <p:cNvSpPr/>
            <p:nvPr/>
          </p:nvSpPr>
          <p:spPr>
            <a:xfrm>
              <a:off x="1690125" y="942364"/>
              <a:ext cx="9061648" cy="2310699"/>
            </a:xfrm>
            <a:custGeom>
              <a:avLst/>
              <a:gdLst>
                <a:gd name="connsiteX0" fmla="*/ 0 w 9652080"/>
                <a:gd name="connsiteY0" fmla="*/ 0 h 873809"/>
                <a:gd name="connsiteX1" fmla="*/ 9652080 w 9652080"/>
                <a:gd name="connsiteY1" fmla="*/ 0 h 873809"/>
                <a:gd name="connsiteX2" fmla="*/ 9652080 w 9652080"/>
                <a:gd name="connsiteY2" fmla="*/ 873809 h 873809"/>
                <a:gd name="connsiteX3" fmla="*/ 0 w 9652080"/>
                <a:gd name="connsiteY3" fmla="*/ 873809 h 873809"/>
                <a:gd name="connsiteX4" fmla="*/ 0 w 9652080"/>
                <a:gd name="connsiteY4" fmla="*/ 0 h 873809"/>
                <a:gd name="connsiteX0" fmla="*/ 1206510 w 10858590"/>
                <a:gd name="connsiteY0" fmla="*/ 109226 h 983035"/>
                <a:gd name="connsiteX1" fmla="*/ 10858590 w 10858590"/>
                <a:gd name="connsiteY1" fmla="*/ 109226 h 983035"/>
                <a:gd name="connsiteX2" fmla="*/ 10858590 w 10858590"/>
                <a:gd name="connsiteY2" fmla="*/ 983035 h 983035"/>
                <a:gd name="connsiteX3" fmla="*/ 1206510 w 10858590"/>
                <a:gd name="connsiteY3" fmla="*/ 983035 h 983035"/>
                <a:gd name="connsiteX4" fmla="*/ 1206510 w 10858590"/>
                <a:gd name="connsiteY4" fmla="*/ 109226 h 983035"/>
                <a:gd name="connsiteX0" fmla="*/ 766453 w 10418533"/>
                <a:gd name="connsiteY0" fmla="*/ 171027 h 1044836"/>
                <a:gd name="connsiteX1" fmla="*/ 10418533 w 10418533"/>
                <a:gd name="connsiteY1" fmla="*/ 171027 h 1044836"/>
                <a:gd name="connsiteX2" fmla="*/ 10418533 w 10418533"/>
                <a:gd name="connsiteY2" fmla="*/ 1044836 h 1044836"/>
                <a:gd name="connsiteX3" fmla="*/ 766453 w 10418533"/>
                <a:gd name="connsiteY3" fmla="*/ 1044836 h 1044836"/>
                <a:gd name="connsiteX4" fmla="*/ 766453 w 10418533"/>
                <a:gd name="connsiteY4" fmla="*/ 171027 h 1044836"/>
                <a:gd name="connsiteX0" fmla="*/ 204966 w 9857046"/>
                <a:gd name="connsiteY0" fmla="*/ 171027 h 1044836"/>
                <a:gd name="connsiteX1" fmla="*/ 9857046 w 9857046"/>
                <a:gd name="connsiteY1" fmla="*/ 171027 h 1044836"/>
                <a:gd name="connsiteX2" fmla="*/ 9857046 w 9857046"/>
                <a:gd name="connsiteY2" fmla="*/ 1044836 h 1044836"/>
                <a:gd name="connsiteX3" fmla="*/ 204966 w 9857046"/>
                <a:gd name="connsiteY3" fmla="*/ 1044836 h 1044836"/>
                <a:gd name="connsiteX4" fmla="*/ 204966 w 9857046"/>
                <a:gd name="connsiteY4" fmla="*/ 171027 h 1044836"/>
                <a:gd name="connsiteX0" fmla="*/ 204966 w 9857046"/>
                <a:gd name="connsiteY0" fmla="*/ 171027 h 1213000"/>
                <a:gd name="connsiteX1" fmla="*/ 9857046 w 9857046"/>
                <a:gd name="connsiteY1" fmla="*/ 171027 h 1213000"/>
                <a:gd name="connsiteX2" fmla="*/ 9857046 w 9857046"/>
                <a:gd name="connsiteY2" fmla="*/ 1044836 h 1213000"/>
                <a:gd name="connsiteX3" fmla="*/ 204966 w 9857046"/>
                <a:gd name="connsiteY3" fmla="*/ 1044836 h 1213000"/>
                <a:gd name="connsiteX4" fmla="*/ 204966 w 9857046"/>
                <a:gd name="connsiteY4" fmla="*/ 171027 h 1213000"/>
                <a:gd name="connsiteX0" fmla="*/ 204966 w 10011327"/>
                <a:gd name="connsiteY0" fmla="*/ 171027 h 1231005"/>
                <a:gd name="connsiteX1" fmla="*/ 9857046 w 10011327"/>
                <a:gd name="connsiteY1" fmla="*/ 171027 h 1231005"/>
                <a:gd name="connsiteX2" fmla="*/ 9857046 w 10011327"/>
                <a:gd name="connsiteY2" fmla="*/ 1044836 h 1231005"/>
                <a:gd name="connsiteX3" fmla="*/ 204966 w 10011327"/>
                <a:gd name="connsiteY3" fmla="*/ 1044836 h 1231005"/>
                <a:gd name="connsiteX4" fmla="*/ 204966 w 10011327"/>
                <a:gd name="connsiteY4" fmla="*/ 171027 h 123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11327" h="1231005">
                  <a:moveTo>
                    <a:pt x="204966" y="171027"/>
                  </a:moveTo>
                  <a:cubicBezTo>
                    <a:pt x="425113" y="-127008"/>
                    <a:pt x="8248366" y="25392"/>
                    <a:pt x="9857046" y="171027"/>
                  </a:cubicBezTo>
                  <a:cubicBezTo>
                    <a:pt x="9857046" y="462297"/>
                    <a:pt x="10204179" y="711232"/>
                    <a:pt x="9857046" y="1044836"/>
                  </a:cubicBezTo>
                  <a:cubicBezTo>
                    <a:pt x="9509913" y="1378440"/>
                    <a:pt x="1813646" y="1190471"/>
                    <a:pt x="204966" y="1044836"/>
                  </a:cubicBezTo>
                  <a:cubicBezTo>
                    <a:pt x="-116781" y="543601"/>
                    <a:pt x="-15181" y="469062"/>
                    <a:pt x="204966" y="171027"/>
                  </a:cubicBezTo>
                  <a:close/>
                </a:path>
              </a:pathLst>
            </a:custGeom>
            <a:solidFill>
              <a:srgbClr val="2B8D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pic>
          <p:nvPicPr>
            <p:cNvPr id="2" name="תמונה 1">
              <a:extLst>
                <a:ext uri="{FF2B5EF4-FFF2-40B4-BE49-F238E27FC236}">
                  <a16:creationId xmlns:a16="http://schemas.microsoft.com/office/drawing/2014/main" id="{F9323F3A-5CA1-41F1-AC17-D1C898DD8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341" r="52599" b="42471"/>
            <a:stretch/>
          </p:blipFill>
          <p:spPr>
            <a:xfrm>
              <a:off x="9872616" y="635952"/>
              <a:ext cx="1668187" cy="1315911"/>
            </a:xfrm>
            <a:prstGeom prst="rect">
              <a:avLst/>
            </a:prstGeom>
          </p:spPr>
        </p:pic>
        <p:sp>
          <p:nvSpPr>
            <p:cNvPr id="5" name="תיבת טקסט 4">
              <a:extLst>
                <a:ext uri="{FF2B5EF4-FFF2-40B4-BE49-F238E27FC236}">
                  <a16:creationId xmlns:a16="http://schemas.microsoft.com/office/drawing/2014/main" id="{C2455ECC-FDED-4CA0-881A-8F2C65113FA2}"/>
                </a:ext>
              </a:extLst>
            </p:cNvPr>
            <p:cNvSpPr txBox="1"/>
            <p:nvPr/>
          </p:nvSpPr>
          <p:spPr>
            <a:xfrm>
              <a:off x="2350100" y="840802"/>
              <a:ext cx="921344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he-IL" sz="4000" b="1" dirty="0">
                <a:solidFill>
                  <a:schemeClr val="bg1"/>
                </a:solidFill>
                <a:latin typeface="Arial" panose="020B0604020202020204" pitchFamily="34" charset="0"/>
                <a:cs typeface="1Extrim" pitchFamily="2" charset="-79"/>
              </a:endParaRPr>
            </a:p>
          </p:txBody>
        </p:sp>
        <p:sp>
          <p:nvSpPr>
            <p:cNvPr id="6" name="דמעה 5">
              <a:extLst>
                <a:ext uri="{FF2B5EF4-FFF2-40B4-BE49-F238E27FC236}">
                  <a16:creationId xmlns:a16="http://schemas.microsoft.com/office/drawing/2014/main" id="{346395FE-77AC-41E2-83A1-E9F25B39EC00}"/>
                </a:ext>
              </a:extLst>
            </p:cNvPr>
            <p:cNvSpPr/>
            <p:nvPr/>
          </p:nvSpPr>
          <p:spPr>
            <a:xfrm>
              <a:off x="10972799" y="1"/>
              <a:ext cx="1219199" cy="1226918"/>
            </a:xfrm>
            <a:prstGeom prst="teardrop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7" name="תיבת טקסט 6">
              <a:extLst>
                <a:ext uri="{FF2B5EF4-FFF2-40B4-BE49-F238E27FC236}">
                  <a16:creationId xmlns:a16="http://schemas.microsoft.com/office/drawing/2014/main" id="{D3433E3A-328D-4C2F-96B8-AAEE2D6B7925}"/>
                </a:ext>
              </a:extLst>
            </p:cNvPr>
            <p:cNvSpPr txBox="1"/>
            <p:nvPr/>
          </p:nvSpPr>
          <p:spPr>
            <a:xfrm>
              <a:off x="10313933" y="849978"/>
              <a:ext cx="79841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e-IL" sz="4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Drogolin" pitchFamily="2" charset="-79"/>
                </a:rPr>
                <a:t>3</a:t>
              </a:r>
              <a:endParaRPr lang="he-IL" sz="48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7BC94BCF-8284-4C7E-B0D8-5F630D905D91}"/>
              </a:ext>
            </a:extLst>
          </p:cNvPr>
          <p:cNvSpPr txBox="1"/>
          <p:nvPr/>
        </p:nvSpPr>
        <p:spPr>
          <a:xfrm>
            <a:off x="2022304" y="1585320"/>
            <a:ext cx="8397289" cy="1262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ts val="3000"/>
              </a:lnSpc>
              <a:defRPr/>
            </a:pPr>
            <a:r>
              <a:rPr lang="he-IL" sz="3600" dirty="0">
                <a:solidFill>
                  <a:schemeClr val="bg1"/>
                </a:solidFill>
                <a:latin typeface="Afek 1.5 AAA Light" panose="020B0604020202020204" charset="-79"/>
                <a:cs typeface="Afek 1.5 AAA Light" panose="020B0604020202020204" charset="-79"/>
              </a:rPr>
              <a:t>בקרוב מגיעה אלייך הביתה אורח/ת ממש חשובים ומכובדים, שמאוד היית רוצה לפגוש.</a:t>
            </a:r>
          </a:p>
        </p:txBody>
      </p:sp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9A6A9B4F-FC79-4891-AEB0-B636F911C94C}"/>
              </a:ext>
            </a:extLst>
          </p:cNvPr>
          <p:cNvGrpSpPr/>
          <p:nvPr/>
        </p:nvGrpSpPr>
        <p:grpSpPr>
          <a:xfrm>
            <a:off x="-911860" y="3950807"/>
            <a:ext cx="7756521" cy="3228874"/>
            <a:chOff x="-911860" y="3950807"/>
            <a:chExt cx="7756521" cy="3228874"/>
          </a:xfrm>
        </p:grpSpPr>
        <p:sp>
          <p:nvSpPr>
            <p:cNvPr id="10" name="דמעה 20">
              <a:extLst>
                <a:ext uri="{FF2B5EF4-FFF2-40B4-BE49-F238E27FC236}">
                  <a16:creationId xmlns:a16="http://schemas.microsoft.com/office/drawing/2014/main" id="{B55BCFA7-9C95-45CB-865C-8F5C9DFB4DE3}"/>
                </a:ext>
              </a:extLst>
            </p:cNvPr>
            <p:cNvSpPr/>
            <p:nvPr/>
          </p:nvSpPr>
          <p:spPr>
            <a:xfrm rot="10800000">
              <a:off x="1690125" y="5020044"/>
              <a:ext cx="5154536" cy="1078518"/>
            </a:xfrm>
            <a:custGeom>
              <a:avLst/>
              <a:gdLst>
                <a:gd name="connsiteX0" fmla="*/ 0 w 7931350"/>
                <a:gd name="connsiteY0" fmla="*/ 613459 h 1226918"/>
                <a:gd name="connsiteX1" fmla="*/ 3965675 w 7931350"/>
                <a:gd name="connsiteY1" fmla="*/ 0 h 1226918"/>
                <a:gd name="connsiteX2" fmla="*/ 7931350 w 7931350"/>
                <a:gd name="connsiteY2" fmla="*/ 0 h 1226918"/>
                <a:gd name="connsiteX3" fmla="*/ 7931350 w 7931350"/>
                <a:gd name="connsiteY3" fmla="*/ 613459 h 1226918"/>
                <a:gd name="connsiteX4" fmla="*/ 3965675 w 7931350"/>
                <a:gd name="connsiteY4" fmla="*/ 1226918 h 1226918"/>
                <a:gd name="connsiteX5" fmla="*/ 0 w 7931350"/>
                <a:gd name="connsiteY5" fmla="*/ 613459 h 1226918"/>
                <a:gd name="connsiteX0" fmla="*/ 134311 w 8065661"/>
                <a:gd name="connsiteY0" fmla="*/ 628719 h 1242178"/>
                <a:gd name="connsiteX1" fmla="*/ 1223688 w 8065661"/>
                <a:gd name="connsiteY1" fmla="*/ 47588 h 1242178"/>
                <a:gd name="connsiteX2" fmla="*/ 4099986 w 8065661"/>
                <a:gd name="connsiteY2" fmla="*/ 15260 h 1242178"/>
                <a:gd name="connsiteX3" fmla="*/ 8065661 w 8065661"/>
                <a:gd name="connsiteY3" fmla="*/ 15260 h 1242178"/>
                <a:gd name="connsiteX4" fmla="*/ 8065661 w 8065661"/>
                <a:gd name="connsiteY4" fmla="*/ 628719 h 1242178"/>
                <a:gd name="connsiteX5" fmla="*/ 4099986 w 8065661"/>
                <a:gd name="connsiteY5" fmla="*/ 1242178 h 1242178"/>
                <a:gd name="connsiteX6" fmla="*/ 134311 w 8065661"/>
                <a:gd name="connsiteY6" fmla="*/ 628719 h 1242178"/>
                <a:gd name="connsiteX0" fmla="*/ 628 w 7931978"/>
                <a:gd name="connsiteY0" fmla="*/ 628719 h 1299975"/>
                <a:gd name="connsiteX1" fmla="*/ 1090005 w 7931978"/>
                <a:gd name="connsiteY1" fmla="*/ 47588 h 1299975"/>
                <a:gd name="connsiteX2" fmla="*/ 3966303 w 7931978"/>
                <a:gd name="connsiteY2" fmla="*/ 15260 h 1299975"/>
                <a:gd name="connsiteX3" fmla="*/ 7931978 w 7931978"/>
                <a:gd name="connsiteY3" fmla="*/ 15260 h 1299975"/>
                <a:gd name="connsiteX4" fmla="*/ 7931978 w 7931978"/>
                <a:gd name="connsiteY4" fmla="*/ 628719 h 1299975"/>
                <a:gd name="connsiteX5" fmla="*/ 3966303 w 7931978"/>
                <a:gd name="connsiteY5" fmla="*/ 1242178 h 1299975"/>
                <a:gd name="connsiteX6" fmla="*/ 1208539 w 7931978"/>
                <a:gd name="connsiteY6" fmla="*/ 1204699 h 1299975"/>
                <a:gd name="connsiteX7" fmla="*/ 628 w 7931978"/>
                <a:gd name="connsiteY7" fmla="*/ 628719 h 1299975"/>
                <a:gd name="connsiteX0" fmla="*/ 628 w 7931978"/>
                <a:gd name="connsiteY0" fmla="*/ 628719 h 1262405"/>
                <a:gd name="connsiteX1" fmla="*/ 1090005 w 7931978"/>
                <a:gd name="connsiteY1" fmla="*/ 47588 h 1262405"/>
                <a:gd name="connsiteX2" fmla="*/ 3966303 w 7931978"/>
                <a:gd name="connsiteY2" fmla="*/ 15260 h 1262405"/>
                <a:gd name="connsiteX3" fmla="*/ 7931978 w 7931978"/>
                <a:gd name="connsiteY3" fmla="*/ 15260 h 1262405"/>
                <a:gd name="connsiteX4" fmla="*/ 7931978 w 7931978"/>
                <a:gd name="connsiteY4" fmla="*/ 628719 h 1262405"/>
                <a:gd name="connsiteX5" fmla="*/ 7434360 w 7931978"/>
                <a:gd name="connsiteY5" fmla="*/ 1204699 h 1262405"/>
                <a:gd name="connsiteX6" fmla="*/ 3966303 w 7931978"/>
                <a:gd name="connsiteY6" fmla="*/ 1242178 h 1262405"/>
                <a:gd name="connsiteX7" fmla="*/ 1208539 w 7931978"/>
                <a:gd name="connsiteY7" fmla="*/ 1204699 h 1262405"/>
                <a:gd name="connsiteX8" fmla="*/ 628 w 7931978"/>
                <a:gd name="connsiteY8" fmla="*/ 628719 h 1262405"/>
                <a:gd name="connsiteX0" fmla="*/ 10756 w 7434106"/>
                <a:gd name="connsiteY0" fmla="*/ 640008 h 1262405"/>
                <a:gd name="connsiteX1" fmla="*/ 592133 w 7434106"/>
                <a:gd name="connsiteY1" fmla="*/ 47588 h 1262405"/>
                <a:gd name="connsiteX2" fmla="*/ 3468431 w 7434106"/>
                <a:gd name="connsiteY2" fmla="*/ 15260 h 1262405"/>
                <a:gd name="connsiteX3" fmla="*/ 7434106 w 7434106"/>
                <a:gd name="connsiteY3" fmla="*/ 15260 h 1262405"/>
                <a:gd name="connsiteX4" fmla="*/ 7434106 w 7434106"/>
                <a:gd name="connsiteY4" fmla="*/ 628719 h 1262405"/>
                <a:gd name="connsiteX5" fmla="*/ 6936488 w 7434106"/>
                <a:gd name="connsiteY5" fmla="*/ 1204699 h 1262405"/>
                <a:gd name="connsiteX6" fmla="*/ 3468431 w 7434106"/>
                <a:gd name="connsiteY6" fmla="*/ 1242178 h 1262405"/>
                <a:gd name="connsiteX7" fmla="*/ 710667 w 7434106"/>
                <a:gd name="connsiteY7" fmla="*/ 1204699 h 1262405"/>
                <a:gd name="connsiteX8" fmla="*/ 10756 w 7434106"/>
                <a:gd name="connsiteY8" fmla="*/ 640008 h 126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34106" h="1262405">
                  <a:moveTo>
                    <a:pt x="10756" y="640008"/>
                  </a:moveTo>
                  <a:cubicBezTo>
                    <a:pt x="-9000" y="447156"/>
                    <a:pt x="-68813" y="149831"/>
                    <a:pt x="592133" y="47588"/>
                  </a:cubicBezTo>
                  <a:cubicBezTo>
                    <a:pt x="1253079" y="-54655"/>
                    <a:pt x="2338450" y="44166"/>
                    <a:pt x="3468431" y="15260"/>
                  </a:cubicBezTo>
                  <a:lnTo>
                    <a:pt x="7434106" y="15260"/>
                  </a:lnTo>
                  <a:lnTo>
                    <a:pt x="7434106" y="628719"/>
                  </a:lnTo>
                  <a:cubicBezTo>
                    <a:pt x="7288140" y="783685"/>
                    <a:pt x="7597434" y="1102456"/>
                    <a:pt x="6936488" y="1204699"/>
                  </a:cubicBezTo>
                  <a:cubicBezTo>
                    <a:pt x="6275542" y="1306942"/>
                    <a:pt x="4506068" y="1242178"/>
                    <a:pt x="3468431" y="1242178"/>
                  </a:cubicBezTo>
                  <a:cubicBezTo>
                    <a:pt x="2430794" y="1242178"/>
                    <a:pt x="1371613" y="1306942"/>
                    <a:pt x="710667" y="1204699"/>
                  </a:cubicBezTo>
                  <a:cubicBezTo>
                    <a:pt x="49721" y="1102456"/>
                    <a:pt x="30512" y="832860"/>
                    <a:pt x="10756" y="640008"/>
                  </a:cubicBezTo>
                  <a:close/>
                </a:path>
              </a:pathLst>
            </a:custGeom>
            <a:solidFill>
              <a:srgbClr val="D7DF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3FF19468-825B-4548-B59B-54C76518640F}"/>
                </a:ext>
              </a:extLst>
            </p:cNvPr>
            <p:cNvSpPr txBox="1"/>
            <p:nvPr/>
          </p:nvSpPr>
          <p:spPr>
            <a:xfrm>
              <a:off x="-911860" y="5134357"/>
              <a:ext cx="7007860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1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fek 1.5 AAA Light" panose="020B0604020202020204" charset="-79"/>
                  <a:ea typeface="Arial" panose="020B0604020202020204" pitchFamily="34" charset="0"/>
                  <a:cs typeface="Afek 1.5 AAA Light" panose="020B0604020202020204" charset="-79"/>
                </a:rPr>
                <a:t>גרדי את הבית ותגלי</a:t>
              </a:r>
            </a:p>
            <a:p>
              <a:pPr marL="0" marR="0" lvl="0" indent="0" defTabSz="914400" rtl="1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fek 1.5 AAA Light" panose="020B0604020202020204" charset="-79"/>
                  <a:ea typeface="Arial" panose="020B0604020202020204" pitchFamily="34" charset="0"/>
                  <a:cs typeface="Afek 1.5 AAA Light" panose="020B0604020202020204" charset="-79"/>
                </a:rPr>
                <a:t>מי האורח! </a:t>
              </a:r>
            </a:p>
          </p:txBody>
        </p:sp>
        <p:pic>
          <p:nvPicPr>
            <p:cNvPr id="13" name="תמונה 12">
              <a:extLst>
                <a:ext uri="{FF2B5EF4-FFF2-40B4-BE49-F238E27FC236}">
                  <a16:creationId xmlns:a16="http://schemas.microsoft.com/office/drawing/2014/main" id="{FE655DF3-4DB0-4BA7-87CB-BD9D79645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026">
              <a:off x="-68085" y="3950807"/>
              <a:ext cx="3228874" cy="3228874"/>
            </a:xfrm>
            <a:prstGeom prst="rect">
              <a:avLst/>
            </a:prstGeom>
          </p:spPr>
        </p:pic>
      </p:grpSp>
      <p:pic>
        <p:nvPicPr>
          <p:cNvPr id="20" name="תמונה 19">
            <a:extLst>
              <a:ext uri="{FF2B5EF4-FFF2-40B4-BE49-F238E27FC236}">
                <a16:creationId xmlns:a16="http://schemas.microsoft.com/office/drawing/2014/main" id="{06F405EE-516C-15E1-507B-D81D31673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D3000318-FE23-40F5-FAFA-B8801076C652}"/>
              </a:ext>
            </a:extLst>
          </p:cNvPr>
          <p:cNvSpPr txBox="1"/>
          <p:nvPr/>
        </p:nvSpPr>
        <p:spPr>
          <a:xfrm>
            <a:off x="2474866" y="3636749"/>
            <a:ext cx="7397750" cy="518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ts val="3000"/>
              </a:lnSpc>
              <a:defRPr/>
            </a:pPr>
            <a:r>
              <a:rPr lang="he-IL" sz="4400" dirty="0">
                <a:solidFill>
                  <a:srgbClr val="2B8DA6"/>
                </a:solidFill>
                <a:latin typeface="Afek 1.5 AAA Light" panose="020B0604020202020204" charset="-79"/>
                <a:cs typeface="Afek 1.5 AAA Light" panose="020B0604020202020204" charset="-79"/>
              </a:rPr>
              <a:t>כיצד תרגישי?</a:t>
            </a:r>
          </a:p>
        </p:txBody>
      </p:sp>
    </p:spTree>
    <p:extLst>
      <p:ext uri="{BB962C8B-B14F-4D97-AF65-F5344CB8AC3E}">
        <p14:creationId xmlns:p14="http://schemas.microsoft.com/office/powerpoint/2010/main" val="162339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מלבן 3">
            <a:extLst>
              <a:ext uri="{FF2B5EF4-FFF2-40B4-BE49-F238E27FC236}">
                <a16:creationId xmlns:a16="http://schemas.microsoft.com/office/drawing/2014/main" id="{A75DDFAD-F5B2-4A71-AF55-9A3AF835929B}"/>
              </a:ext>
            </a:extLst>
          </p:cNvPr>
          <p:cNvSpPr/>
          <p:nvPr/>
        </p:nvSpPr>
        <p:spPr>
          <a:xfrm>
            <a:off x="324368" y="864769"/>
            <a:ext cx="11804850" cy="1594109"/>
          </a:xfrm>
          <a:custGeom>
            <a:avLst/>
            <a:gdLst>
              <a:gd name="connsiteX0" fmla="*/ 0 w 9652080"/>
              <a:gd name="connsiteY0" fmla="*/ 0 h 873809"/>
              <a:gd name="connsiteX1" fmla="*/ 9652080 w 9652080"/>
              <a:gd name="connsiteY1" fmla="*/ 0 h 873809"/>
              <a:gd name="connsiteX2" fmla="*/ 9652080 w 9652080"/>
              <a:gd name="connsiteY2" fmla="*/ 873809 h 873809"/>
              <a:gd name="connsiteX3" fmla="*/ 0 w 9652080"/>
              <a:gd name="connsiteY3" fmla="*/ 873809 h 873809"/>
              <a:gd name="connsiteX4" fmla="*/ 0 w 9652080"/>
              <a:gd name="connsiteY4" fmla="*/ 0 h 873809"/>
              <a:gd name="connsiteX0" fmla="*/ 1206510 w 10858590"/>
              <a:gd name="connsiteY0" fmla="*/ 109226 h 983035"/>
              <a:gd name="connsiteX1" fmla="*/ 10858590 w 10858590"/>
              <a:gd name="connsiteY1" fmla="*/ 109226 h 983035"/>
              <a:gd name="connsiteX2" fmla="*/ 10858590 w 10858590"/>
              <a:gd name="connsiteY2" fmla="*/ 983035 h 983035"/>
              <a:gd name="connsiteX3" fmla="*/ 1206510 w 10858590"/>
              <a:gd name="connsiteY3" fmla="*/ 983035 h 983035"/>
              <a:gd name="connsiteX4" fmla="*/ 1206510 w 10858590"/>
              <a:gd name="connsiteY4" fmla="*/ 109226 h 983035"/>
              <a:gd name="connsiteX0" fmla="*/ 766453 w 10418533"/>
              <a:gd name="connsiteY0" fmla="*/ 171027 h 1044836"/>
              <a:gd name="connsiteX1" fmla="*/ 10418533 w 10418533"/>
              <a:gd name="connsiteY1" fmla="*/ 171027 h 1044836"/>
              <a:gd name="connsiteX2" fmla="*/ 10418533 w 10418533"/>
              <a:gd name="connsiteY2" fmla="*/ 1044836 h 1044836"/>
              <a:gd name="connsiteX3" fmla="*/ 766453 w 10418533"/>
              <a:gd name="connsiteY3" fmla="*/ 1044836 h 1044836"/>
              <a:gd name="connsiteX4" fmla="*/ 766453 w 10418533"/>
              <a:gd name="connsiteY4" fmla="*/ 171027 h 1044836"/>
              <a:gd name="connsiteX0" fmla="*/ 204966 w 9857046"/>
              <a:gd name="connsiteY0" fmla="*/ 171027 h 1044836"/>
              <a:gd name="connsiteX1" fmla="*/ 9857046 w 9857046"/>
              <a:gd name="connsiteY1" fmla="*/ 171027 h 1044836"/>
              <a:gd name="connsiteX2" fmla="*/ 9857046 w 9857046"/>
              <a:gd name="connsiteY2" fmla="*/ 1044836 h 1044836"/>
              <a:gd name="connsiteX3" fmla="*/ 204966 w 9857046"/>
              <a:gd name="connsiteY3" fmla="*/ 1044836 h 1044836"/>
              <a:gd name="connsiteX4" fmla="*/ 204966 w 9857046"/>
              <a:gd name="connsiteY4" fmla="*/ 171027 h 1044836"/>
              <a:gd name="connsiteX0" fmla="*/ 204966 w 9857046"/>
              <a:gd name="connsiteY0" fmla="*/ 171027 h 1213000"/>
              <a:gd name="connsiteX1" fmla="*/ 9857046 w 9857046"/>
              <a:gd name="connsiteY1" fmla="*/ 171027 h 1213000"/>
              <a:gd name="connsiteX2" fmla="*/ 9857046 w 9857046"/>
              <a:gd name="connsiteY2" fmla="*/ 1044836 h 1213000"/>
              <a:gd name="connsiteX3" fmla="*/ 204966 w 9857046"/>
              <a:gd name="connsiteY3" fmla="*/ 1044836 h 1213000"/>
              <a:gd name="connsiteX4" fmla="*/ 204966 w 9857046"/>
              <a:gd name="connsiteY4" fmla="*/ 171027 h 1213000"/>
              <a:gd name="connsiteX0" fmla="*/ 204966 w 10011327"/>
              <a:gd name="connsiteY0" fmla="*/ 171027 h 1231005"/>
              <a:gd name="connsiteX1" fmla="*/ 9857046 w 10011327"/>
              <a:gd name="connsiteY1" fmla="*/ 171027 h 1231005"/>
              <a:gd name="connsiteX2" fmla="*/ 9857046 w 10011327"/>
              <a:gd name="connsiteY2" fmla="*/ 1044836 h 1231005"/>
              <a:gd name="connsiteX3" fmla="*/ 204966 w 10011327"/>
              <a:gd name="connsiteY3" fmla="*/ 1044836 h 1231005"/>
              <a:gd name="connsiteX4" fmla="*/ 204966 w 10011327"/>
              <a:gd name="connsiteY4" fmla="*/ 171027 h 1231005"/>
              <a:gd name="connsiteX0" fmla="*/ 204966 w 10011327"/>
              <a:gd name="connsiteY0" fmla="*/ 258018 h 1317996"/>
              <a:gd name="connsiteX1" fmla="*/ 9857046 w 10011327"/>
              <a:gd name="connsiteY1" fmla="*/ 258018 h 1317996"/>
              <a:gd name="connsiteX2" fmla="*/ 9857046 w 10011327"/>
              <a:gd name="connsiteY2" fmla="*/ 1131827 h 1317996"/>
              <a:gd name="connsiteX3" fmla="*/ 204966 w 10011327"/>
              <a:gd name="connsiteY3" fmla="*/ 1131827 h 1317996"/>
              <a:gd name="connsiteX4" fmla="*/ 204966 w 10011327"/>
              <a:gd name="connsiteY4" fmla="*/ 258018 h 131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1327" h="1317996">
                <a:moveTo>
                  <a:pt x="204966" y="258018"/>
                </a:moveTo>
                <a:cubicBezTo>
                  <a:pt x="425113" y="-40017"/>
                  <a:pt x="8345301" y="-129123"/>
                  <a:pt x="9857046" y="258018"/>
                </a:cubicBezTo>
                <a:cubicBezTo>
                  <a:pt x="9857046" y="549288"/>
                  <a:pt x="10204179" y="798223"/>
                  <a:pt x="9857046" y="1131827"/>
                </a:cubicBezTo>
                <a:cubicBezTo>
                  <a:pt x="9509913" y="1465431"/>
                  <a:pt x="1813646" y="1277462"/>
                  <a:pt x="204966" y="1131827"/>
                </a:cubicBezTo>
                <a:cubicBezTo>
                  <a:pt x="-116781" y="630592"/>
                  <a:pt x="-15181" y="556053"/>
                  <a:pt x="204966" y="258018"/>
                </a:cubicBezTo>
                <a:close/>
              </a:path>
            </a:pathLst>
          </a:custGeom>
          <a:solidFill>
            <a:srgbClr val="2B8DA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C14C4355-E373-4E35-BBC0-564E333D9C3A}"/>
              </a:ext>
            </a:extLst>
          </p:cNvPr>
          <p:cNvSpPr txBox="1"/>
          <p:nvPr/>
        </p:nvSpPr>
        <p:spPr>
          <a:xfrm>
            <a:off x="739755" y="986105"/>
            <a:ext cx="107124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0">
              <a:defRPr/>
            </a:pPr>
            <a:r>
              <a:rPr lang="he-IL" sz="4000" b="1" dirty="0">
                <a:solidFill>
                  <a:schemeClr val="bg1"/>
                </a:solidFill>
                <a:latin typeface="Afek 1.5 AAA Light" panose="020B0604020202020204" charset="-79"/>
                <a:cs typeface="Afek 1.5 AAA Light" panose="020B0604020202020204" charset="-79"/>
              </a:rPr>
              <a:t>הקב"ה מגיע להתארח אצלינו, בכל פעם שאנו מקיימים מצווה, איזה זכות! איזו שמחה!</a:t>
            </a:r>
          </a:p>
        </p:txBody>
      </p:sp>
      <p:pic>
        <p:nvPicPr>
          <p:cNvPr id="45" name="תמונה 44">
            <a:extLst>
              <a:ext uri="{FF2B5EF4-FFF2-40B4-BE49-F238E27FC236}">
                <a16:creationId xmlns:a16="http://schemas.microsoft.com/office/drawing/2014/main" id="{023DA393-EFC9-4B8A-8171-9CAF0CD9E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60" r="42073" b="22874"/>
          <a:stretch/>
        </p:blipFill>
        <p:spPr>
          <a:xfrm>
            <a:off x="9207948" y="3355511"/>
            <a:ext cx="3612590" cy="2037514"/>
          </a:xfrm>
          <a:prstGeom prst="rect">
            <a:avLst/>
          </a:prstGeom>
        </p:spPr>
      </p:pic>
      <p:pic>
        <p:nvPicPr>
          <p:cNvPr id="38" name="תמונה 37" descr="תמונה שמכילה מסגרת, עיצוב&#10;&#10;התיאור נוצר באופן אוטומטי">
            <a:extLst>
              <a:ext uri="{FF2B5EF4-FFF2-40B4-BE49-F238E27FC236}">
                <a16:creationId xmlns:a16="http://schemas.microsoft.com/office/drawing/2014/main" id="{81058CC2-547F-4BE5-AA1B-332CCC156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619">
            <a:off x="4087088" y="2364887"/>
            <a:ext cx="4866532" cy="4717310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תיבת טקסט 38">
            <a:extLst>
              <a:ext uri="{FF2B5EF4-FFF2-40B4-BE49-F238E27FC236}">
                <a16:creationId xmlns:a16="http://schemas.microsoft.com/office/drawing/2014/main" id="{8271C400-794A-40CD-90B3-B6545AC1D39D}"/>
              </a:ext>
            </a:extLst>
          </p:cNvPr>
          <p:cNvSpPr txBox="1"/>
          <p:nvPr/>
        </p:nvSpPr>
        <p:spPr>
          <a:xfrm rot="21362134">
            <a:off x="4469566" y="3424382"/>
            <a:ext cx="374923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he-IL" sz="2800" dirty="0">
                <a:solidFill>
                  <a:srgbClr val="000000"/>
                </a:solidFill>
                <a:latin typeface="FbShefaClassic Regular" panose="02020603050405020304" pitchFamily="18" charset="-79"/>
                <a:cs typeface="FbShefaClassic Regular" panose="02020603050405020304" pitchFamily="18" charset="-79"/>
              </a:rPr>
              <a:t>"ישמח ישראל - בעושיו, פירוש שכל מי שהוא מזרע ישראל, יש לו לשמוח בשמחת ה', אשר שש ושמח בדירתו בתחתונים"</a:t>
            </a:r>
            <a:br>
              <a:rPr lang="he-IL" sz="2800" dirty="0"/>
            </a:br>
            <a:endParaRPr lang="he-IL" sz="2800" dirty="0">
              <a:latin typeface="1OskarRegular" panose="02020603050405020304" pitchFamily="18" charset="-79"/>
              <a:cs typeface="1OskarRegular" panose="02020603050405020304" pitchFamily="18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9584BF03-0392-4D0A-32E6-C90031700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0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1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21072A7-6CD1-D9C5-2013-EBE7A30624BE}"/>
              </a:ext>
            </a:extLst>
          </p:cNvPr>
          <p:cNvGrpSpPr/>
          <p:nvPr/>
        </p:nvGrpSpPr>
        <p:grpSpPr>
          <a:xfrm>
            <a:off x="720437" y="1609805"/>
            <a:ext cx="9802262" cy="5248195"/>
            <a:chOff x="121263" y="1699422"/>
            <a:chExt cx="6654782" cy="5248195"/>
          </a:xfrm>
        </p:grpSpPr>
        <p:sp>
          <p:nvSpPr>
            <p:cNvPr id="12" name="אליפסה 8">
              <a:extLst>
                <a:ext uri="{FF2B5EF4-FFF2-40B4-BE49-F238E27FC236}">
                  <a16:creationId xmlns:a16="http://schemas.microsoft.com/office/drawing/2014/main" id="{38A66C25-4ABA-2405-9D28-F0C57D8A1632}"/>
                </a:ext>
              </a:extLst>
            </p:cNvPr>
            <p:cNvSpPr/>
            <p:nvPr/>
          </p:nvSpPr>
          <p:spPr>
            <a:xfrm>
              <a:off x="1078495" y="1699422"/>
              <a:ext cx="5697550" cy="3459154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D468E5E3-7DA7-B2CA-5192-15B40B64D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558"/>
            <a:stretch/>
          </p:blipFill>
          <p:spPr>
            <a:xfrm>
              <a:off x="121263" y="4081943"/>
              <a:ext cx="6016536" cy="2865674"/>
            </a:xfrm>
            <a:prstGeom prst="rect">
              <a:avLst/>
            </a:prstGeom>
          </p:spPr>
        </p:pic>
      </p:grp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815E718-9892-4BA1-85E6-4A0F6A36AD03}"/>
              </a:ext>
            </a:extLst>
          </p:cNvPr>
          <p:cNvSpPr txBox="1"/>
          <p:nvPr/>
        </p:nvSpPr>
        <p:spPr>
          <a:xfrm>
            <a:off x="3756533" y="1747958"/>
            <a:ext cx="5140037" cy="29700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15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משחק</a:t>
            </a:r>
          </a:p>
          <a:p>
            <a:pPr algn="ctr"/>
            <a:r>
              <a:rPr lang="he-IL" sz="66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'רוצה לשמוח ב...'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AEDD0EA8-72CC-C8F8-8190-CBD22512B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27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אליפסה 8">
            <a:extLst>
              <a:ext uri="{FF2B5EF4-FFF2-40B4-BE49-F238E27FC236}">
                <a16:creationId xmlns:a16="http://schemas.microsoft.com/office/drawing/2014/main" id="{25940822-4040-48A7-BEAA-9A58B74AA5D3}"/>
              </a:ext>
            </a:extLst>
          </p:cNvPr>
          <p:cNvSpPr/>
          <p:nvPr/>
        </p:nvSpPr>
        <p:spPr>
          <a:xfrm>
            <a:off x="519319" y="421766"/>
            <a:ext cx="11164681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9A8CE1D9-5B4F-476D-8CC3-BB1990D88BD1}"/>
              </a:ext>
            </a:extLst>
          </p:cNvPr>
          <p:cNvGrpSpPr/>
          <p:nvPr/>
        </p:nvGrpSpPr>
        <p:grpSpPr>
          <a:xfrm>
            <a:off x="2666547" y="871198"/>
            <a:ext cx="7233920" cy="2213901"/>
            <a:chOff x="5008967" y="1528633"/>
            <a:chExt cx="7233920" cy="2213901"/>
          </a:xfrm>
        </p:grpSpPr>
        <p:sp>
          <p:nvSpPr>
            <p:cNvPr id="28" name="אליפסה 8">
              <a:extLst>
                <a:ext uri="{FF2B5EF4-FFF2-40B4-BE49-F238E27FC236}">
                  <a16:creationId xmlns:a16="http://schemas.microsoft.com/office/drawing/2014/main" id="{3FD67EA7-2F7E-46B5-ACE3-511B393DD27B}"/>
                </a:ext>
              </a:extLst>
            </p:cNvPr>
            <p:cNvSpPr/>
            <p:nvPr/>
          </p:nvSpPr>
          <p:spPr>
            <a:xfrm>
              <a:off x="5603554" y="1528633"/>
              <a:ext cx="5697550" cy="2213901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74022184-9C6C-4D7F-A604-9AA9AAB6BFA8}"/>
                </a:ext>
              </a:extLst>
            </p:cNvPr>
            <p:cNvSpPr txBox="1"/>
            <p:nvPr/>
          </p:nvSpPr>
          <p:spPr>
            <a:xfrm>
              <a:off x="5008967" y="1528633"/>
              <a:ext cx="7233920" cy="2036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lnSpc>
                  <a:spcPct val="115000"/>
                </a:lnSpc>
              </a:pPr>
              <a:r>
                <a:rPr lang="he-IL" sz="11500" dirty="0">
                  <a:solidFill>
                    <a:srgbClr val="DB0340"/>
                  </a:solidFill>
                  <a:latin typeface="Klugman FM" panose="00000500000000000000" pitchFamily="50" charset="-79"/>
                  <a:cs typeface="Klugman FM" panose="00000500000000000000" pitchFamily="50" charset="-79"/>
                </a:rPr>
                <a:t>שלב א</a:t>
              </a:r>
              <a:endParaRPr lang="en-US" sz="115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endParaRPr>
            </a:p>
          </p:txBody>
        </p:sp>
      </p:grp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70F4EC3-3D6A-DB8C-B213-27B927134916}"/>
              </a:ext>
            </a:extLst>
          </p:cNvPr>
          <p:cNvSpPr txBox="1"/>
          <p:nvPr/>
        </p:nvSpPr>
        <p:spPr>
          <a:xfrm>
            <a:off x="2423916" y="3471030"/>
            <a:ext cx="7371985" cy="1806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24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כל בת מקבלת דף ריק.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36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בראש הדף כתבי מצווה שקשה לך לקיים בשמחה.</a:t>
            </a:r>
            <a:endParaRPr lang="en-US" sz="3600" dirty="0">
              <a:effectLst/>
              <a:latin typeface="Afek 1.5 AAA Light" panose="020B0604020202020204" charset="-79"/>
              <a:ea typeface="Calibri" panose="020F0502020204030204" pitchFamily="34" charset="0"/>
              <a:cs typeface="Afek 1.5 AAA Light" panose="020B0604020202020204" charset="-79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C9F40C8E-71ED-D785-954A-F5910398E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24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אליפסה 8">
            <a:extLst>
              <a:ext uri="{FF2B5EF4-FFF2-40B4-BE49-F238E27FC236}">
                <a16:creationId xmlns:a16="http://schemas.microsoft.com/office/drawing/2014/main" id="{25940822-4040-48A7-BEAA-9A58B74AA5D3}"/>
              </a:ext>
            </a:extLst>
          </p:cNvPr>
          <p:cNvSpPr/>
          <p:nvPr/>
        </p:nvSpPr>
        <p:spPr>
          <a:xfrm>
            <a:off x="519319" y="421766"/>
            <a:ext cx="11164681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9A8CE1D9-5B4F-476D-8CC3-BB1990D88BD1}"/>
              </a:ext>
            </a:extLst>
          </p:cNvPr>
          <p:cNvGrpSpPr/>
          <p:nvPr/>
        </p:nvGrpSpPr>
        <p:grpSpPr>
          <a:xfrm>
            <a:off x="2666547" y="871198"/>
            <a:ext cx="7233920" cy="2213901"/>
            <a:chOff x="5008967" y="1528633"/>
            <a:chExt cx="7233920" cy="2213901"/>
          </a:xfrm>
        </p:grpSpPr>
        <p:sp>
          <p:nvSpPr>
            <p:cNvPr id="28" name="אליפסה 8">
              <a:extLst>
                <a:ext uri="{FF2B5EF4-FFF2-40B4-BE49-F238E27FC236}">
                  <a16:creationId xmlns:a16="http://schemas.microsoft.com/office/drawing/2014/main" id="{3FD67EA7-2F7E-46B5-ACE3-511B393DD27B}"/>
                </a:ext>
              </a:extLst>
            </p:cNvPr>
            <p:cNvSpPr/>
            <p:nvPr/>
          </p:nvSpPr>
          <p:spPr>
            <a:xfrm>
              <a:off x="5603554" y="1528633"/>
              <a:ext cx="5697550" cy="2213901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74022184-9C6C-4D7F-A604-9AA9AAB6BFA8}"/>
                </a:ext>
              </a:extLst>
            </p:cNvPr>
            <p:cNvSpPr txBox="1"/>
            <p:nvPr/>
          </p:nvSpPr>
          <p:spPr>
            <a:xfrm>
              <a:off x="5008967" y="1528633"/>
              <a:ext cx="7233920" cy="2036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lnSpc>
                  <a:spcPct val="115000"/>
                </a:lnSpc>
              </a:pPr>
              <a:r>
                <a:rPr lang="he-IL" sz="11500" dirty="0">
                  <a:solidFill>
                    <a:srgbClr val="DB0340"/>
                  </a:solidFill>
                  <a:latin typeface="Klugman FM" panose="00000500000000000000" pitchFamily="50" charset="-79"/>
                  <a:cs typeface="Klugman FM" panose="00000500000000000000" pitchFamily="50" charset="-79"/>
                </a:rPr>
                <a:t>שלב ב</a:t>
              </a:r>
              <a:endParaRPr lang="en-US" sz="115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endParaRPr>
            </a:p>
          </p:txBody>
        </p:sp>
      </p:grp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70F4EC3-3D6A-DB8C-B213-27B927134916}"/>
              </a:ext>
            </a:extLst>
          </p:cNvPr>
          <p:cNvSpPr txBox="1"/>
          <p:nvPr/>
        </p:nvSpPr>
        <p:spPr>
          <a:xfrm>
            <a:off x="952500" y="3471030"/>
            <a:ext cx="10528300" cy="2307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24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העבירי את הדף לבת שיושבת לימינך.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32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בדף שקבלת תמצאי מצווה שקשה לחברה לקיים, חשבי על רעיון/טיפ שיעזור לה לקיים מצווה זו בשמחה.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32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אחרי שסיימת לכתוב קפלי את הדף כך שהתוכן יהיה מכוסה.</a:t>
            </a:r>
            <a:endParaRPr lang="en-US" sz="3200" dirty="0">
              <a:effectLst/>
              <a:latin typeface="Afek 1.5 AAA Light" panose="020B0604020202020204" charset="-79"/>
              <a:ea typeface="Calibri" panose="020F0502020204030204" pitchFamily="34" charset="0"/>
              <a:cs typeface="Afek 1.5 AAA Light" panose="020B0604020202020204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B50682B9-C062-9FC2-9665-E8D62D5EC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28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אליפסה 8">
            <a:extLst>
              <a:ext uri="{FF2B5EF4-FFF2-40B4-BE49-F238E27FC236}">
                <a16:creationId xmlns:a16="http://schemas.microsoft.com/office/drawing/2014/main" id="{25940822-4040-48A7-BEAA-9A58B74AA5D3}"/>
              </a:ext>
            </a:extLst>
          </p:cNvPr>
          <p:cNvSpPr/>
          <p:nvPr/>
        </p:nvSpPr>
        <p:spPr>
          <a:xfrm>
            <a:off x="519319" y="421766"/>
            <a:ext cx="11164681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9A8CE1D9-5B4F-476D-8CC3-BB1990D88BD1}"/>
              </a:ext>
            </a:extLst>
          </p:cNvPr>
          <p:cNvGrpSpPr/>
          <p:nvPr/>
        </p:nvGrpSpPr>
        <p:grpSpPr>
          <a:xfrm>
            <a:off x="2666547" y="871198"/>
            <a:ext cx="7233920" cy="2213901"/>
            <a:chOff x="5008967" y="1528633"/>
            <a:chExt cx="7233920" cy="2213901"/>
          </a:xfrm>
        </p:grpSpPr>
        <p:sp>
          <p:nvSpPr>
            <p:cNvPr id="28" name="אליפסה 8">
              <a:extLst>
                <a:ext uri="{FF2B5EF4-FFF2-40B4-BE49-F238E27FC236}">
                  <a16:creationId xmlns:a16="http://schemas.microsoft.com/office/drawing/2014/main" id="{3FD67EA7-2F7E-46B5-ACE3-511B393DD27B}"/>
                </a:ext>
              </a:extLst>
            </p:cNvPr>
            <p:cNvSpPr/>
            <p:nvPr/>
          </p:nvSpPr>
          <p:spPr>
            <a:xfrm>
              <a:off x="5603554" y="1528633"/>
              <a:ext cx="5697550" cy="2213901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74022184-9C6C-4D7F-A604-9AA9AAB6BFA8}"/>
                </a:ext>
              </a:extLst>
            </p:cNvPr>
            <p:cNvSpPr txBox="1"/>
            <p:nvPr/>
          </p:nvSpPr>
          <p:spPr>
            <a:xfrm>
              <a:off x="5008967" y="1528633"/>
              <a:ext cx="7233920" cy="2036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lnSpc>
                  <a:spcPct val="115000"/>
                </a:lnSpc>
              </a:pPr>
              <a:r>
                <a:rPr lang="he-IL" sz="11500" dirty="0">
                  <a:solidFill>
                    <a:srgbClr val="DB0340"/>
                  </a:solidFill>
                  <a:latin typeface="Klugman FM" panose="00000500000000000000" pitchFamily="50" charset="-79"/>
                  <a:cs typeface="Klugman FM" panose="00000500000000000000" pitchFamily="50" charset="-79"/>
                </a:rPr>
                <a:t>שלב ג</a:t>
              </a:r>
              <a:endParaRPr lang="en-US" sz="115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endParaRPr>
            </a:p>
          </p:txBody>
        </p:sp>
      </p:grp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70F4EC3-3D6A-DB8C-B213-27B927134916}"/>
              </a:ext>
            </a:extLst>
          </p:cNvPr>
          <p:cNvSpPr txBox="1"/>
          <p:nvPr/>
        </p:nvSpPr>
        <p:spPr>
          <a:xfrm>
            <a:off x="2423916" y="3471030"/>
            <a:ext cx="7371985" cy="1147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24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מעבירים שוב את הדפים, כל אחת לבת שיושבת לימינה.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36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כעת, רשמי טיפ בדף שהגיע אלייך.</a:t>
            </a:r>
            <a:endParaRPr lang="en-US" sz="3600" dirty="0">
              <a:effectLst/>
              <a:latin typeface="Afek 1.5 AAA Light" panose="020B0604020202020204" charset="-79"/>
              <a:ea typeface="Calibri" panose="020F0502020204030204" pitchFamily="34" charset="0"/>
              <a:cs typeface="Afek 1.5 AAA Light" panose="020B0604020202020204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4ABF29B-DD89-7017-C53B-3AC59254D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14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אליפסה 8">
            <a:extLst>
              <a:ext uri="{FF2B5EF4-FFF2-40B4-BE49-F238E27FC236}">
                <a16:creationId xmlns:a16="http://schemas.microsoft.com/office/drawing/2014/main" id="{25940822-4040-48A7-BEAA-9A58B74AA5D3}"/>
              </a:ext>
            </a:extLst>
          </p:cNvPr>
          <p:cNvSpPr/>
          <p:nvPr/>
        </p:nvSpPr>
        <p:spPr>
          <a:xfrm>
            <a:off x="519319" y="421766"/>
            <a:ext cx="11164681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9A8CE1D9-5B4F-476D-8CC3-BB1990D88BD1}"/>
              </a:ext>
            </a:extLst>
          </p:cNvPr>
          <p:cNvGrpSpPr/>
          <p:nvPr/>
        </p:nvGrpSpPr>
        <p:grpSpPr>
          <a:xfrm>
            <a:off x="2666547" y="871198"/>
            <a:ext cx="7233920" cy="2213901"/>
            <a:chOff x="5008967" y="1528633"/>
            <a:chExt cx="7233920" cy="2213901"/>
          </a:xfrm>
        </p:grpSpPr>
        <p:sp>
          <p:nvSpPr>
            <p:cNvPr id="28" name="אליפסה 8">
              <a:extLst>
                <a:ext uri="{FF2B5EF4-FFF2-40B4-BE49-F238E27FC236}">
                  <a16:creationId xmlns:a16="http://schemas.microsoft.com/office/drawing/2014/main" id="{3FD67EA7-2F7E-46B5-ACE3-511B393DD27B}"/>
                </a:ext>
              </a:extLst>
            </p:cNvPr>
            <p:cNvSpPr/>
            <p:nvPr/>
          </p:nvSpPr>
          <p:spPr>
            <a:xfrm>
              <a:off x="5603554" y="1528633"/>
              <a:ext cx="5697550" cy="2213901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74022184-9C6C-4D7F-A604-9AA9AAB6BFA8}"/>
                </a:ext>
              </a:extLst>
            </p:cNvPr>
            <p:cNvSpPr txBox="1"/>
            <p:nvPr/>
          </p:nvSpPr>
          <p:spPr>
            <a:xfrm>
              <a:off x="5008967" y="1528633"/>
              <a:ext cx="7233920" cy="2036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lnSpc>
                  <a:spcPct val="115000"/>
                </a:lnSpc>
              </a:pPr>
              <a:r>
                <a:rPr lang="he-IL" sz="11500" dirty="0">
                  <a:solidFill>
                    <a:srgbClr val="DB0340"/>
                  </a:solidFill>
                  <a:latin typeface="Klugman FM" panose="00000500000000000000" pitchFamily="50" charset="-79"/>
                  <a:cs typeface="Klugman FM" panose="00000500000000000000" pitchFamily="50" charset="-79"/>
                </a:rPr>
                <a:t>סיום</a:t>
              </a:r>
              <a:endParaRPr lang="en-US" sz="115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endParaRPr>
            </a:p>
          </p:txBody>
        </p:sp>
      </p:grp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70F4EC3-3D6A-DB8C-B213-27B927134916}"/>
              </a:ext>
            </a:extLst>
          </p:cNvPr>
          <p:cNvSpPr txBox="1"/>
          <p:nvPr/>
        </p:nvSpPr>
        <p:spPr>
          <a:xfrm>
            <a:off x="2423916" y="3471030"/>
            <a:ext cx="7371985" cy="1835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36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ניתן להקריא את הטיפים שחברות כתבו כיצד לקיים בשמחה מצוות שונות.</a:t>
            </a:r>
            <a:endParaRPr lang="en-US" sz="4800" dirty="0">
              <a:effectLst/>
              <a:latin typeface="Afek 1.5 AAA Light" panose="020B0604020202020204" charset="-79"/>
              <a:ea typeface="Calibri" panose="020F0502020204030204" pitchFamily="34" charset="0"/>
              <a:cs typeface="Afek 1.5 AAA Light" panose="020B0604020202020204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376937BE-3DDB-2279-7236-8F07734DA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04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3-11-22 at 10.38.09">
            <a:hlinkClick r:id="" action="ppaction://media"/>
            <a:extLst>
              <a:ext uri="{FF2B5EF4-FFF2-40B4-BE49-F238E27FC236}">
                <a16:creationId xmlns:a16="http://schemas.microsoft.com/office/drawing/2014/main" id="{67A2B548-8001-112A-A419-7BDD5715D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6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3-11-22 at 10.38.09">
            <a:hlinkClick r:id="" action="ppaction://media"/>
            <a:extLst>
              <a:ext uri="{FF2B5EF4-FFF2-40B4-BE49-F238E27FC236}">
                <a16:creationId xmlns:a16="http://schemas.microsoft.com/office/drawing/2014/main" id="{67A2B548-8001-112A-A419-7BDD5715D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5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21072A7-6CD1-D9C5-2013-EBE7A30624BE}"/>
              </a:ext>
            </a:extLst>
          </p:cNvPr>
          <p:cNvGrpSpPr/>
          <p:nvPr/>
        </p:nvGrpSpPr>
        <p:grpSpPr>
          <a:xfrm>
            <a:off x="1558637" y="1468508"/>
            <a:ext cx="8385463" cy="5248195"/>
            <a:chOff x="121263" y="1699422"/>
            <a:chExt cx="6654782" cy="5248195"/>
          </a:xfrm>
        </p:grpSpPr>
        <p:sp>
          <p:nvSpPr>
            <p:cNvPr id="12" name="אליפסה 8">
              <a:extLst>
                <a:ext uri="{FF2B5EF4-FFF2-40B4-BE49-F238E27FC236}">
                  <a16:creationId xmlns:a16="http://schemas.microsoft.com/office/drawing/2014/main" id="{38A66C25-4ABA-2405-9D28-F0C57D8A1632}"/>
                </a:ext>
              </a:extLst>
            </p:cNvPr>
            <p:cNvSpPr/>
            <p:nvPr/>
          </p:nvSpPr>
          <p:spPr>
            <a:xfrm>
              <a:off x="1078495" y="1699422"/>
              <a:ext cx="5697550" cy="3459154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D468E5E3-7DA7-B2CA-5192-15B40B64D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558"/>
            <a:stretch/>
          </p:blipFill>
          <p:spPr>
            <a:xfrm>
              <a:off x="121263" y="4081943"/>
              <a:ext cx="6016536" cy="2865674"/>
            </a:xfrm>
            <a:prstGeom prst="rect">
              <a:avLst/>
            </a:prstGeom>
          </p:spPr>
        </p:pic>
      </p:grp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815E718-9892-4BA1-85E6-4A0F6A36AD03}"/>
              </a:ext>
            </a:extLst>
          </p:cNvPr>
          <p:cNvSpPr txBox="1"/>
          <p:nvPr/>
        </p:nvSpPr>
        <p:spPr>
          <a:xfrm>
            <a:off x="3450997" y="2148300"/>
            <a:ext cx="5806917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15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חיים בשמחה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A5D2ADEA-1E70-FE89-091D-B1C8E6207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7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C0BE5EDE-115B-4B58-BE2E-62FB988CA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6257627" y="967381"/>
            <a:ext cx="4303892" cy="338149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5AF7714-B181-400B-ADC1-41FE001B35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1492124" y="3021990"/>
            <a:ext cx="5136063" cy="334664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61862FA-D070-4476-A9CD-BFDCB620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5" y="2309963"/>
            <a:ext cx="2126312" cy="360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CA83629E-6F76-422D-B996-23A2EEB7DD4C}"/>
              </a:ext>
            </a:extLst>
          </p:cNvPr>
          <p:cNvSpPr txBox="1"/>
          <p:nvPr/>
        </p:nvSpPr>
        <p:spPr>
          <a:xfrm>
            <a:off x="6993918" y="2262082"/>
            <a:ext cx="23516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8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אוף, נמאס לי כבר.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812701F6-3865-45E9-BAF6-F45EACD5BE78}"/>
              </a:ext>
            </a:extLst>
          </p:cNvPr>
          <p:cNvSpPr txBox="1"/>
          <p:nvPr/>
        </p:nvSpPr>
        <p:spPr>
          <a:xfrm>
            <a:off x="2897852" y="4095147"/>
            <a:ext cx="28800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גילי, מה קרה? ממה נמאס לך?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70E5FEF2-957A-8AD2-25D5-FB5FC241EE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5" b="39338" l="26497" r="45492">
                        <a14:foregroundMark x1="36733" y1="2221" x2="37214" y2="6058"/>
                        <a14:foregroundMark x1="36475" y1="3191" x2="37583" y2="565"/>
                        <a14:foregroundMark x1="45492" y1="27948" x2="42979" y2="28231"/>
                        <a14:foregroundMark x1="39616" y1="38934" x2="38101" y2="34814"/>
                        <a14:foregroundMark x1="33703" y1="39338" x2="35329" y2="36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11" t="-3614" r="52675" b="58953"/>
          <a:stretch/>
        </p:blipFill>
        <p:spPr>
          <a:xfrm>
            <a:off x="9202794" y="1343122"/>
            <a:ext cx="2408944" cy="4260318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D7BF18B-F394-101A-2B91-6F6AF4C7B7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2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C0BE5EDE-115B-4B58-BE2E-62FB988CA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5217952" y="967381"/>
            <a:ext cx="5343567" cy="338149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5AF7714-B181-400B-ADC1-41FE001B35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712593" y="3027095"/>
            <a:ext cx="6329719" cy="334664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61862FA-D070-4476-A9CD-BFDCB620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45" y="2230417"/>
            <a:ext cx="2126312" cy="360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CA83629E-6F76-422D-B996-23A2EEB7DD4C}"/>
              </a:ext>
            </a:extLst>
          </p:cNvPr>
          <p:cNvSpPr txBox="1"/>
          <p:nvPr/>
        </p:nvSpPr>
        <p:spPr>
          <a:xfrm>
            <a:off x="6200372" y="1862760"/>
            <a:ext cx="33787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8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עוד פעם חזרות, ועוד פעם. אולי 1,000 פעמים כבר חזרנו על התנועות. אין לי כוח.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812701F6-3865-45E9-BAF6-F45EACD5BE78}"/>
              </a:ext>
            </a:extLst>
          </p:cNvPr>
          <p:cNvSpPr txBox="1"/>
          <p:nvPr/>
        </p:nvSpPr>
        <p:spPr>
          <a:xfrm>
            <a:off x="1974184" y="4033780"/>
            <a:ext cx="43870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לא יאומן! את נראית ממש מסכנה, וזו את! שלפני שבוע קפצת עד התקרה מרוב התרגשות על התפקיד שקיבלת.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70E5FEF2-957A-8AD2-25D5-FB5FC241EE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5" b="39338" l="26497" r="45492">
                        <a14:foregroundMark x1="36733" y1="2221" x2="37214" y2="6058"/>
                        <a14:foregroundMark x1="36475" y1="3191" x2="37583" y2="565"/>
                        <a14:foregroundMark x1="45492" y1="27948" x2="42979" y2="28231"/>
                        <a14:foregroundMark x1="39616" y1="38934" x2="38101" y2="34814"/>
                        <a14:foregroundMark x1="33703" y1="39338" x2="35329" y2="36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11" t="-3614" r="52675" b="58953"/>
          <a:stretch/>
        </p:blipFill>
        <p:spPr>
          <a:xfrm>
            <a:off x="9202794" y="1343122"/>
            <a:ext cx="2408944" cy="4260318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F091971-C5B6-9D2F-00DC-81BDF9EAD5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3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A542D64D-8E28-4B95-AF6C-9BC51A480A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>
            <a:off x="3140502" y="-855131"/>
            <a:ext cx="8319940" cy="5857148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3C9C93D3-24D2-4D2F-8070-F68D0DF97C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731557" y="3136060"/>
            <a:ext cx="8645355" cy="338149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61862FA-D070-4476-A9CD-BFDCB620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613" y="3136060"/>
            <a:ext cx="1943080" cy="329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CA83629E-6F76-422D-B996-23A2EEB7DD4C}"/>
              </a:ext>
            </a:extLst>
          </p:cNvPr>
          <p:cNvSpPr txBox="1"/>
          <p:nvPr/>
        </p:nvSpPr>
        <p:spPr>
          <a:xfrm>
            <a:off x="2164360" y="3991017"/>
            <a:ext cx="64209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 err="1"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אהממ</a:t>
            </a:r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... האמת שאת צודקת. האימונים אמנם מתישים, אבל ברגע שאני נזכרת בתפקיד שלי, ומדמיינת את עצמי רוקדת על הבמה –</a:t>
            </a:r>
          </a:p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אז גם החזרות הופכות להיות נעימות יותר ואפשר אפילו להתאמן בשמחה!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812701F6-3865-45E9-BAF6-F45EACD5BE78}"/>
              </a:ext>
            </a:extLst>
          </p:cNvPr>
          <p:cNvSpPr txBox="1"/>
          <p:nvPr/>
        </p:nvSpPr>
        <p:spPr>
          <a:xfrm>
            <a:off x="3834260" y="656594"/>
            <a:ext cx="662543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ממש מוזר.</a:t>
            </a:r>
          </a:p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כל כך רצית להיבחר לריקוד, קיבלת אפילו את החלק של הסולו, ועכשיו את מתלוננת שקשה לך?</a:t>
            </a:r>
          </a:p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נכון, צריך הרבה להתאמן, אבל זכית בתפקיד מיוחד!</a:t>
            </a:r>
          </a:p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כמעט כל בת תשמח להחליף אותך, ותעשה את כל האימונים האלו בשמחה רבה!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4CEAAB6-5555-F18A-DE86-FCCF0EE6EC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7438" b="57516"/>
          <a:stretch/>
        </p:blipFill>
        <p:spPr>
          <a:xfrm>
            <a:off x="325666" y="2989814"/>
            <a:ext cx="2244585" cy="3868186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D3DAD04-9320-DF5B-5A5D-2CE8AFB7D1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5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אליפסה 8">
            <a:extLst>
              <a:ext uri="{FF2B5EF4-FFF2-40B4-BE49-F238E27FC236}">
                <a16:creationId xmlns:a16="http://schemas.microsoft.com/office/drawing/2014/main" id="{A31B39A3-A899-4082-BBEC-EA2C5AC109BD}"/>
              </a:ext>
            </a:extLst>
          </p:cNvPr>
          <p:cNvSpPr/>
          <p:nvPr/>
        </p:nvSpPr>
        <p:spPr>
          <a:xfrm>
            <a:off x="-1308100" y="421765"/>
            <a:ext cx="14223999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398E1C57-5F42-4AC2-955A-54932DF3162C}"/>
              </a:ext>
            </a:extLst>
          </p:cNvPr>
          <p:cNvSpPr txBox="1"/>
          <p:nvPr/>
        </p:nvSpPr>
        <p:spPr>
          <a:xfrm>
            <a:off x="3791715" y="2098627"/>
            <a:ext cx="7112729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ts val="2800"/>
              </a:lnSpc>
            </a:pPr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כשמבצעים מטלה קשה, אם היא חשובה ויקרה לנו, לא מרגישים את הכובד. 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C71069A2-08EF-4D55-ABA7-0467229086DB}"/>
              </a:ext>
            </a:extLst>
          </p:cNvPr>
          <p:cNvSpPr/>
          <p:nvPr/>
        </p:nvSpPr>
        <p:spPr>
          <a:xfrm>
            <a:off x="3339885" y="3125203"/>
            <a:ext cx="8016391" cy="1328881"/>
          </a:xfrm>
          <a:prstGeom prst="rect">
            <a:avLst/>
          </a:prstGeom>
          <a:solidFill>
            <a:srgbClr val="ABD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0560F413-2265-4903-8B88-08DA5C271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68"/>
          <a:stretch/>
        </p:blipFill>
        <p:spPr>
          <a:xfrm rot="10800000">
            <a:off x="-3794943" y="2075177"/>
            <a:ext cx="9108012" cy="2100052"/>
          </a:xfrm>
          <a:prstGeom prst="rect">
            <a:avLst/>
          </a:prstGeom>
        </p:spPr>
      </p:pic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DE714A6C-F11F-4D62-984D-8F1C1F2F0E66}"/>
              </a:ext>
            </a:extLst>
          </p:cNvPr>
          <p:cNvSpPr txBox="1"/>
          <p:nvPr/>
        </p:nvSpPr>
        <p:spPr>
          <a:xfrm>
            <a:off x="4004840" y="3456709"/>
            <a:ext cx="7112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0">
              <a:defRPr/>
            </a:pPr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גלו מה יש בארגז ותבינו מדוע קל ונעים לסחוב אותו...</a:t>
            </a:r>
            <a:endParaRPr kumimoji="0" lang="he-IL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moni Neue DL 4.0 AAA Light" panose="00000400000000000000" pitchFamily="50" charset="-79"/>
              <a:ea typeface="Arial" panose="020B0604020202020204" pitchFamily="34" charset="0"/>
              <a:cs typeface="1Extrim" pitchFamily="2" charset="-79"/>
            </a:endParaRPr>
          </a:p>
        </p:txBody>
      </p:sp>
      <p:pic>
        <p:nvPicPr>
          <p:cNvPr id="14" name="תמונה 13" descr="תמונה שמכילה ציור&#10;&#10;התיאור נוצר באופן אוטומטי">
            <a:extLst>
              <a:ext uri="{FF2B5EF4-FFF2-40B4-BE49-F238E27FC236}">
                <a16:creationId xmlns:a16="http://schemas.microsoft.com/office/drawing/2014/main" id="{C78BFA67-8EEC-4EC0-A003-8F69A20581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440" b="62182" l="15207" r="480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01" t="42222" r="47839" b="35600"/>
          <a:stretch/>
        </p:blipFill>
        <p:spPr>
          <a:xfrm>
            <a:off x="-54879" y="2353300"/>
            <a:ext cx="4210190" cy="3216729"/>
          </a:xfrm>
          <a:prstGeom prst="rect">
            <a:avLst/>
          </a:prstGeom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B1074F12-F1C3-BB4D-0C79-D9903457A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8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אליפסה 8">
            <a:extLst>
              <a:ext uri="{FF2B5EF4-FFF2-40B4-BE49-F238E27FC236}">
                <a16:creationId xmlns:a16="http://schemas.microsoft.com/office/drawing/2014/main" id="{BFD76FEE-E728-4822-B81D-148803B90C9B}"/>
              </a:ext>
            </a:extLst>
          </p:cNvPr>
          <p:cNvSpPr/>
          <p:nvPr/>
        </p:nvSpPr>
        <p:spPr>
          <a:xfrm>
            <a:off x="-1308099" y="421766"/>
            <a:ext cx="12827000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rgbClr val="D7DF21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4CAF40B9-67C1-48D9-B7B3-D36120C9EB37}"/>
              </a:ext>
            </a:extLst>
          </p:cNvPr>
          <p:cNvSpPr txBox="1"/>
          <p:nvPr/>
        </p:nvSpPr>
        <p:spPr>
          <a:xfrm>
            <a:off x="4204765" y="2181377"/>
            <a:ext cx="56021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he-IL" sz="3200" dirty="0">
                <a:latin typeface="Afek 1.5 AAA Light" panose="020B0604020202020204" charset="-79"/>
                <a:ea typeface="Arial" panose="020B0604020202020204" pitchFamily="34" charset="0"/>
                <a:cs typeface="Afek 1.5 AAA Light" panose="020B0604020202020204" charset="-79"/>
              </a:rPr>
              <a:t>כְּמוֹ שֶׁנֶּאֱמַר בִּתְהִלִּים (</a:t>
            </a:r>
            <a:r>
              <a:rPr lang="he-IL" sz="3200" dirty="0" err="1">
                <a:latin typeface="Afek 1.5 AAA Light" panose="020B0604020202020204" charset="-79"/>
                <a:ea typeface="Arial" panose="020B0604020202020204" pitchFamily="34" charset="0"/>
                <a:cs typeface="Afek 1.5 AAA Light" panose="020B0604020202020204" charset="-79"/>
              </a:rPr>
              <a:t>ק,ב</a:t>
            </a:r>
            <a:r>
              <a:rPr lang="he-IL" sz="3200" dirty="0">
                <a:latin typeface="Afek 1.5 AAA Light" panose="020B0604020202020204" charset="-79"/>
                <a:ea typeface="Arial" panose="020B0604020202020204" pitchFamily="34" charset="0"/>
                <a:cs typeface="Afek 1.5 AAA Light" panose="020B0604020202020204" charset="-79"/>
              </a:rPr>
              <a:t>): "עִבְדוּ אֶת ה' בְּשִׂמְחָה".</a:t>
            </a:r>
            <a:endParaRPr lang="he-IL" sz="3200" dirty="0">
              <a:effectLst/>
              <a:latin typeface="Afek 1.5 AAA Light" panose="020B0604020202020204" charset="-79"/>
              <a:ea typeface="Arial" panose="020B0604020202020204" pitchFamily="34" charset="0"/>
              <a:cs typeface="Afek 1.5 AAA Light" panose="020B0604020202020204" charset="-79"/>
            </a:endParaRPr>
          </a:p>
        </p:txBody>
      </p:sp>
      <p:sp>
        <p:nvSpPr>
          <p:cNvPr id="6" name="דמעה 5">
            <a:extLst>
              <a:ext uri="{FF2B5EF4-FFF2-40B4-BE49-F238E27FC236}">
                <a16:creationId xmlns:a16="http://schemas.microsoft.com/office/drawing/2014/main" id="{94FC55B5-3251-4065-8713-3DEB0B3A5071}"/>
              </a:ext>
            </a:extLst>
          </p:cNvPr>
          <p:cNvSpPr/>
          <p:nvPr/>
        </p:nvSpPr>
        <p:spPr>
          <a:xfrm>
            <a:off x="10972799" y="1"/>
            <a:ext cx="1219199" cy="1226918"/>
          </a:xfrm>
          <a:prstGeom prst="teardrop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50A6A6A4-AC49-4F69-B0D0-3191C70DD776}"/>
              </a:ext>
            </a:extLst>
          </p:cNvPr>
          <p:cNvGrpSpPr/>
          <p:nvPr/>
        </p:nvGrpSpPr>
        <p:grpSpPr>
          <a:xfrm>
            <a:off x="704934" y="-14479"/>
            <a:ext cx="12060780" cy="2002069"/>
            <a:chOff x="704934" y="-14479"/>
            <a:chExt cx="12060780" cy="2002069"/>
          </a:xfrm>
        </p:grpSpPr>
        <p:sp>
          <p:nvSpPr>
            <p:cNvPr id="3" name="מלבן 2">
              <a:extLst>
                <a:ext uri="{FF2B5EF4-FFF2-40B4-BE49-F238E27FC236}">
                  <a16:creationId xmlns:a16="http://schemas.microsoft.com/office/drawing/2014/main" id="{CA2C0D2F-44E0-4C47-99FC-C1C54F8283B4}"/>
                </a:ext>
              </a:extLst>
            </p:cNvPr>
            <p:cNvSpPr/>
            <p:nvPr/>
          </p:nvSpPr>
          <p:spPr>
            <a:xfrm>
              <a:off x="1761943" y="765216"/>
              <a:ext cx="11003771" cy="1222374"/>
            </a:xfrm>
            <a:custGeom>
              <a:avLst/>
              <a:gdLst>
                <a:gd name="connsiteX0" fmla="*/ 0 w 9652080"/>
                <a:gd name="connsiteY0" fmla="*/ 0 h 873809"/>
                <a:gd name="connsiteX1" fmla="*/ 9652080 w 9652080"/>
                <a:gd name="connsiteY1" fmla="*/ 0 h 873809"/>
                <a:gd name="connsiteX2" fmla="*/ 9652080 w 9652080"/>
                <a:gd name="connsiteY2" fmla="*/ 873809 h 873809"/>
                <a:gd name="connsiteX3" fmla="*/ 0 w 9652080"/>
                <a:gd name="connsiteY3" fmla="*/ 873809 h 873809"/>
                <a:gd name="connsiteX4" fmla="*/ 0 w 9652080"/>
                <a:gd name="connsiteY4" fmla="*/ 0 h 873809"/>
                <a:gd name="connsiteX0" fmla="*/ 0 w 10858590"/>
                <a:gd name="connsiteY0" fmla="*/ 0 h 983035"/>
                <a:gd name="connsiteX1" fmla="*/ 9652080 w 10858590"/>
                <a:gd name="connsiteY1" fmla="*/ 0 h 983035"/>
                <a:gd name="connsiteX2" fmla="*/ 9652080 w 10858590"/>
                <a:gd name="connsiteY2" fmla="*/ 873809 h 983035"/>
                <a:gd name="connsiteX3" fmla="*/ 0 w 10858590"/>
                <a:gd name="connsiteY3" fmla="*/ 873809 h 983035"/>
                <a:gd name="connsiteX4" fmla="*/ 0 w 10858590"/>
                <a:gd name="connsiteY4" fmla="*/ 0 h 983035"/>
                <a:gd name="connsiteX0" fmla="*/ 0 w 10858590"/>
                <a:gd name="connsiteY0" fmla="*/ 168164 h 1151199"/>
                <a:gd name="connsiteX1" fmla="*/ 9652080 w 10858590"/>
                <a:gd name="connsiteY1" fmla="*/ 168164 h 1151199"/>
                <a:gd name="connsiteX2" fmla="*/ 9652080 w 10858590"/>
                <a:gd name="connsiteY2" fmla="*/ 1041973 h 1151199"/>
                <a:gd name="connsiteX3" fmla="*/ 0 w 10858590"/>
                <a:gd name="connsiteY3" fmla="*/ 1041973 h 1151199"/>
                <a:gd name="connsiteX4" fmla="*/ 0 w 10858590"/>
                <a:gd name="connsiteY4" fmla="*/ 168164 h 1151199"/>
                <a:gd name="connsiteX0" fmla="*/ 0 w 10858590"/>
                <a:gd name="connsiteY0" fmla="*/ 168164 h 1210137"/>
                <a:gd name="connsiteX1" fmla="*/ 9652080 w 10858590"/>
                <a:gd name="connsiteY1" fmla="*/ 168164 h 1210137"/>
                <a:gd name="connsiteX2" fmla="*/ 9652080 w 10858590"/>
                <a:gd name="connsiteY2" fmla="*/ 1041973 h 1210137"/>
                <a:gd name="connsiteX3" fmla="*/ 0 w 10858590"/>
                <a:gd name="connsiteY3" fmla="*/ 1041973 h 1210137"/>
                <a:gd name="connsiteX4" fmla="*/ 0 w 10858590"/>
                <a:gd name="connsiteY4" fmla="*/ 168164 h 1210137"/>
                <a:gd name="connsiteX0" fmla="*/ 72724 w 10931314"/>
                <a:gd name="connsiteY0" fmla="*/ 168164 h 1218299"/>
                <a:gd name="connsiteX1" fmla="*/ 9724804 w 10931314"/>
                <a:gd name="connsiteY1" fmla="*/ 168164 h 1218299"/>
                <a:gd name="connsiteX2" fmla="*/ 9724804 w 10931314"/>
                <a:gd name="connsiteY2" fmla="*/ 1041973 h 1218299"/>
                <a:gd name="connsiteX3" fmla="*/ 72724 w 10931314"/>
                <a:gd name="connsiteY3" fmla="*/ 1041973 h 1218299"/>
                <a:gd name="connsiteX4" fmla="*/ 72724 w 10931314"/>
                <a:gd name="connsiteY4" fmla="*/ 168164 h 1218299"/>
                <a:gd name="connsiteX0" fmla="*/ 145181 w 11003771"/>
                <a:gd name="connsiteY0" fmla="*/ 172239 h 1222374"/>
                <a:gd name="connsiteX1" fmla="*/ 9797261 w 11003771"/>
                <a:gd name="connsiteY1" fmla="*/ 172239 h 1222374"/>
                <a:gd name="connsiteX2" fmla="*/ 9797261 w 11003771"/>
                <a:gd name="connsiteY2" fmla="*/ 1046048 h 1222374"/>
                <a:gd name="connsiteX3" fmla="*/ 145181 w 11003771"/>
                <a:gd name="connsiteY3" fmla="*/ 1046048 h 1222374"/>
                <a:gd name="connsiteX4" fmla="*/ 145181 w 11003771"/>
                <a:gd name="connsiteY4" fmla="*/ 172239 h 12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3771" h="1222374">
                  <a:moveTo>
                    <a:pt x="145181" y="172239"/>
                  </a:moveTo>
                  <a:cubicBezTo>
                    <a:pt x="366562" y="-128656"/>
                    <a:pt x="8188581" y="26604"/>
                    <a:pt x="9797261" y="172239"/>
                  </a:cubicBezTo>
                  <a:cubicBezTo>
                    <a:pt x="11405941" y="317874"/>
                    <a:pt x="11405941" y="900413"/>
                    <a:pt x="9797261" y="1046048"/>
                  </a:cubicBezTo>
                  <a:cubicBezTo>
                    <a:pt x="8188581" y="1191683"/>
                    <a:pt x="308810" y="1356569"/>
                    <a:pt x="145181" y="1046048"/>
                  </a:cubicBezTo>
                  <a:cubicBezTo>
                    <a:pt x="-18448" y="735527"/>
                    <a:pt x="-76200" y="473134"/>
                    <a:pt x="145181" y="172239"/>
                  </a:cubicBezTo>
                  <a:close/>
                </a:path>
              </a:pathLst>
            </a:custGeom>
            <a:solidFill>
              <a:srgbClr val="2B8D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" name="תיבת טקסט 3">
              <a:extLst>
                <a:ext uri="{FF2B5EF4-FFF2-40B4-BE49-F238E27FC236}">
                  <a16:creationId xmlns:a16="http://schemas.microsoft.com/office/drawing/2014/main" id="{EA0F4A02-411A-4EDA-A720-FF88B025AD5C}"/>
                </a:ext>
              </a:extLst>
            </p:cNvPr>
            <p:cNvSpPr txBox="1"/>
            <p:nvPr/>
          </p:nvSpPr>
          <p:spPr>
            <a:xfrm>
              <a:off x="704934" y="974134"/>
              <a:ext cx="11772900" cy="7484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fek 1.5 AAA Light" panose="020B0604020202020204" charset="-79"/>
                  <a:ea typeface="Arial" panose="020B0604020202020204" pitchFamily="34" charset="0"/>
                  <a:cs typeface="Afek 1.5 AAA Light" panose="020B0604020202020204" charset="-79"/>
                </a:rPr>
                <a:t>עֲבוֹדַת הַשֵּׁם צְרִיכָה </a:t>
              </a:r>
              <a:r>
                <a:rPr kumimoji="0" lang="he-IL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fek 1.5 AAA Light" panose="020B0604020202020204" charset="-79"/>
                  <a:ea typeface="Arial" panose="020B0604020202020204" pitchFamily="34" charset="0"/>
                  <a:cs typeface="Afek 1.5 AAA Light" panose="020B0604020202020204" charset="-79"/>
                </a:rPr>
                <a:t>לְהֵעָשׂוֹת</a:t>
              </a:r>
              <a:r>
                <a:rPr kumimoji="0" lang="he-IL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fek 1.5 AAA Light" panose="020B0604020202020204" charset="-79"/>
                  <a:ea typeface="Arial" panose="020B0604020202020204" pitchFamily="34" charset="0"/>
                  <a:cs typeface="Afek 1.5 AAA Light" panose="020B0604020202020204" charset="-79"/>
                </a:rPr>
                <a:t> בְּשִׂמְחָה!</a:t>
              </a:r>
            </a:p>
          </p:txBody>
        </p:sp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3311DAE5-686A-444B-B820-67622FA46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341" r="52599" b="42471"/>
            <a:stretch/>
          </p:blipFill>
          <p:spPr>
            <a:xfrm>
              <a:off x="10642300" y="-14479"/>
              <a:ext cx="1668187" cy="1315911"/>
            </a:xfrm>
            <a:prstGeom prst="rect">
              <a:avLst/>
            </a:prstGeom>
          </p:spPr>
        </p:pic>
        <p:sp>
          <p:nvSpPr>
            <p:cNvPr id="7" name="תיבת טקסט 6">
              <a:extLst>
                <a:ext uri="{FF2B5EF4-FFF2-40B4-BE49-F238E27FC236}">
                  <a16:creationId xmlns:a16="http://schemas.microsoft.com/office/drawing/2014/main" id="{10FDE4E3-448F-4728-B66C-712B60B1784E}"/>
                </a:ext>
              </a:extLst>
            </p:cNvPr>
            <p:cNvSpPr txBox="1"/>
            <p:nvPr/>
          </p:nvSpPr>
          <p:spPr>
            <a:xfrm>
              <a:off x="11077188" y="227979"/>
              <a:ext cx="79841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e-IL" sz="4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Drogolin" pitchFamily="2" charset="-79"/>
                </a:rPr>
                <a:t>1</a:t>
              </a:r>
              <a:endParaRPr lang="he-IL" sz="4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12972395-4EDA-479B-9A6E-E56C30B0AAD1}"/>
              </a:ext>
            </a:extLst>
          </p:cNvPr>
          <p:cNvGrpSpPr/>
          <p:nvPr/>
        </p:nvGrpSpPr>
        <p:grpSpPr>
          <a:xfrm>
            <a:off x="265402" y="2761424"/>
            <a:ext cx="12761001" cy="3871673"/>
            <a:chOff x="265402" y="2761424"/>
            <a:chExt cx="12761001" cy="3871673"/>
          </a:xfrm>
        </p:grpSpPr>
        <p:sp>
          <p:nvSpPr>
            <p:cNvPr id="8" name="דמעה 20">
              <a:extLst>
                <a:ext uri="{FF2B5EF4-FFF2-40B4-BE49-F238E27FC236}">
                  <a16:creationId xmlns:a16="http://schemas.microsoft.com/office/drawing/2014/main" id="{32E2B869-9FB9-4C19-BDAE-3BD1EB682F87}"/>
                </a:ext>
              </a:extLst>
            </p:cNvPr>
            <p:cNvSpPr/>
            <p:nvPr/>
          </p:nvSpPr>
          <p:spPr>
            <a:xfrm>
              <a:off x="265402" y="4195257"/>
              <a:ext cx="7878727" cy="1341098"/>
            </a:xfrm>
            <a:custGeom>
              <a:avLst/>
              <a:gdLst>
                <a:gd name="connsiteX0" fmla="*/ 0 w 7931350"/>
                <a:gd name="connsiteY0" fmla="*/ 613459 h 1226918"/>
                <a:gd name="connsiteX1" fmla="*/ 3965675 w 7931350"/>
                <a:gd name="connsiteY1" fmla="*/ 0 h 1226918"/>
                <a:gd name="connsiteX2" fmla="*/ 7931350 w 7931350"/>
                <a:gd name="connsiteY2" fmla="*/ 0 h 1226918"/>
                <a:gd name="connsiteX3" fmla="*/ 7931350 w 7931350"/>
                <a:gd name="connsiteY3" fmla="*/ 613459 h 1226918"/>
                <a:gd name="connsiteX4" fmla="*/ 3965675 w 7931350"/>
                <a:gd name="connsiteY4" fmla="*/ 1226918 h 1226918"/>
                <a:gd name="connsiteX5" fmla="*/ 0 w 7931350"/>
                <a:gd name="connsiteY5" fmla="*/ 613459 h 1226918"/>
                <a:gd name="connsiteX0" fmla="*/ 134311 w 8065661"/>
                <a:gd name="connsiteY0" fmla="*/ 628719 h 1242178"/>
                <a:gd name="connsiteX1" fmla="*/ 1223688 w 8065661"/>
                <a:gd name="connsiteY1" fmla="*/ 47588 h 1242178"/>
                <a:gd name="connsiteX2" fmla="*/ 4099986 w 8065661"/>
                <a:gd name="connsiteY2" fmla="*/ 15260 h 1242178"/>
                <a:gd name="connsiteX3" fmla="*/ 8065661 w 8065661"/>
                <a:gd name="connsiteY3" fmla="*/ 15260 h 1242178"/>
                <a:gd name="connsiteX4" fmla="*/ 8065661 w 8065661"/>
                <a:gd name="connsiteY4" fmla="*/ 628719 h 1242178"/>
                <a:gd name="connsiteX5" fmla="*/ 4099986 w 8065661"/>
                <a:gd name="connsiteY5" fmla="*/ 1242178 h 1242178"/>
                <a:gd name="connsiteX6" fmla="*/ 134311 w 8065661"/>
                <a:gd name="connsiteY6" fmla="*/ 628719 h 1242178"/>
                <a:gd name="connsiteX0" fmla="*/ 628 w 7931978"/>
                <a:gd name="connsiteY0" fmla="*/ 628719 h 1299975"/>
                <a:gd name="connsiteX1" fmla="*/ 1090005 w 7931978"/>
                <a:gd name="connsiteY1" fmla="*/ 47588 h 1299975"/>
                <a:gd name="connsiteX2" fmla="*/ 3966303 w 7931978"/>
                <a:gd name="connsiteY2" fmla="*/ 15260 h 1299975"/>
                <a:gd name="connsiteX3" fmla="*/ 7931978 w 7931978"/>
                <a:gd name="connsiteY3" fmla="*/ 15260 h 1299975"/>
                <a:gd name="connsiteX4" fmla="*/ 7931978 w 7931978"/>
                <a:gd name="connsiteY4" fmla="*/ 628719 h 1299975"/>
                <a:gd name="connsiteX5" fmla="*/ 3966303 w 7931978"/>
                <a:gd name="connsiteY5" fmla="*/ 1242178 h 1299975"/>
                <a:gd name="connsiteX6" fmla="*/ 1208539 w 7931978"/>
                <a:gd name="connsiteY6" fmla="*/ 1204699 h 1299975"/>
                <a:gd name="connsiteX7" fmla="*/ 628 w 7931978"/>
                <a:gd name="connsiteY7" fmla="*/ 628719 h 1299975"/>
                <a:gd name="connsiteX0" fmla="*/ 628 w 7931978"/>
                <a:gd name="connsiteY0" fmla="*/ 628719 h 1262405"/>
                <a:gd name="connsiteX1" fmla="*/ 1090005 w 7931978"/>
                <a:gd name="connsiteY1" fmla="*/ 47588 h 1262405"/>
                <a:gd name="connsiteX2" fmla="*/ 3966303 w 7931978"/>
                <a:gd name="connsiteY2" fmla="*/ 15260 h 1262405"/>
                <a:gd name="connsiteX3" fmla="*/ 7931978 w 7931978"/>
                <a:gd name="connsiteY3" fmla="*/ 15260 h 1262405"/>
                <a:gd name="connsiteX4" fmla="*/ 7931978 w 7931978"/>
                <a:gd name="connsiteY4" fmla="*/ 628719 h 1262405"/>
                <a:gd name="connsiteX5" fmla="*/ 7434360 w 7931978"/>
                <a:gd name="connsiteY5" fmla="*/ 1204699 h 1262405"/>
                <a:gd name="connsiteX6" fmla="*/ 3966303 w 7931978"/>
                <a:gd name="connsiteY6" fmla="*/ 1242178 h 1262405"/>
                <a:gd name="connsiteX7" fmla="*/ 1208539 w 7931978"/>
                <a:gd name="connsiteY7" fmla="*/ 1204699 h 1262405"/>
                <a:gd name="connsiteX8" fmla="*/ 628 w 7931978"/>
                <a:gd name="connsiteY8" fmla="*/ 628719 h 1262405"/>
                <a:gd name="connsiteX0" fmla="*/ 10756 w 7434106"/>
                <a:gd name="connsiteY0" fmla="*/ 640008 h 1262405"/>
                <a:gd name="connsiteX1" fmla="*/ 592133 w 7434106"/>
                <a:gd name="connsiteY1" fmla="*/ 47588 h 1262405"/>
                <a:gd name="connsiteX2" fmla="*/ 3468431 w 7434106"/>
                <a:gd name="connsiteY2" fmla="*/ 15260 h 1262405"/>
                <a:gd name="connsiteX3" fmla="*/ 7434106 w 7434106"/>
                <a:gd name="connsiteY3" fmla="*/ 15260 h 1262405"/>
                <a:gd name="connsiteX4" fmla="*/ 7434106 w 7434106"/>
                <a:gd name="connsiteY4" fmla="*/ 628719 h 1262405"/>
                <a:gd name="connsiteX5" fmla="*/ 6936488 w 7434106"/>
                <a:gd name="connsiteY5" fmla="*/ 1204699 h 1262405"/>
                <a:gd name="connsiteX6" fmla="*/ 3468431 w 7434106"/>
                <a:gd name="connsiteY6" fmla="*/ 1242178 h 1262405"/>
                <a:gd name="connsiteX7" fmla="*/ 710667 w 7434106"/>
                <a:gd name="connsiteY7" fmla="*/ 1204699 h 1262405"/>
                <a:gd name="connsiteX8" fmla="*/ 10756 w 7434106"/>
                <a:gd name="connsiteY8" fmla="*/ 640008 h 126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34106" h="1262405">
                  <a:moveTo>
                    <a:pt x="10756" y="640008"/>
                  </a:moveTo>
                  <a:cubicBezTo>
                    <a:pt x="-9000" y="447156"/>
                    <a:pt x="-68813" y="149831"/>
                    <a:pt x="592133" y="47588"/>
                  </a:cubicBezTo>
                  <a:cubicBezTo>
                    <a:pt x="1253079" y="-54655"/>
                    <a:pt x="2338450" y="44166"/>
                    <a:pt x="3468431" y="15260"/>
                  </a:cubicBezTo>
                  <a:lnTo>
                    <a:pt x="7434106" y="15260"/>
                  </a:lnTo>
                  <a:lnTo>
                    <a:pt x="7434106" y="628719"/>
                  </a:lnTo>
                  <a:cubicBezTo>
                    <a:pt x="7288140" y="783685"/>
                    <a:pt x="7597434" y="1102456"/>
                    <a:pt x="6936488" y="1204699"/>
                  </a:cubicBezTo>
                  <a:cubicBezTo>
                    <a:pt x="6275542" y="1306942"/>
                    <a:pt x="4506068" y="1242178"/>
                    <a:pt x="3468431" y="1242178"/>
                  </a:cubicBezTo>
                  <a:cubicBezTo>
                    <a:pt x="2430794" y="1242178"/>
                    <a:pt x="1371613" y="1306942"/>
                    <a:pt x="710667" y="1204699"/>
                  </a:cubicBezTo>
                  <a:cubicBezTo>
                    <a:pt x="49721" y="1102456"/>
                    <a:pt x="30512" y="832860"/>
                    <a:pt x="10756" y="6400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pic>
          <p:nvPicPr>
            <p:cNvPr id="9" name="תמונה 8">
              <a:extLst>
                <a:ext uri="{FF2B5EF4-FFF2-40B4-BE49-F238E27FC236}">
                  <a16:creationId xmlns:a16="http://schemas.microsoft.com/office/drawing/2014/main" id="{7BE69E5F-DCC0-43F5-8F77-149D4A91E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22289">
              <a:off x="7545350" y="2947085"/>
              <a:ext cx="3686012" cy="3686012"/>
            </a:xfrm>
            <a:prstGeom prst="rect">
              <a:avLst/>
            </a:prstGeom>
          </p:spPr>
        </p:pic>
        <p:sp>
          <p:nvSpPr>
            <p:cNvPr id="10" name="תיבת טקסט 9">
              <a:extLst>
                <a:ext uri="{FF2B5EF4-FFF2-40B4-BE49-F238E27FC236}">
                  <a16:creationId xmlns:a16="http://schemas.microsoft.com/office/drawing/2014/main" id="{D26BE292-A452-4F60-9CC8-83CD410A94BB}"/>
                </a:ext>
              </a:extLst>
            </p:cNvPr>
            <p:cNvSpPr txBox="1"/>
            <p:nvPr/>
          </p:nvSpPr>
          <p:spPr>
            <a:xfrm>
              <a:off x="600089" y="4468702"/>
              <a:ext cx="700786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fek 1.5 AAA Light" panose="020B0604020202020204" charset="-79"/>
                  <a:ea typeface="Arial" panose="020B0604020202020204" pitchFamily="34" charset="0"/>
                  <a:cs typeface="Afek 1.5 AAA Light" panose="020B0604020202020204" charset="-79"/>
                </a:rPr>
                <a:t>הסתכלו בדף "יוצאים למסע בשבילי השמחה".</a:t>
              </a:r>
            </a:p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e-IL" sz="2400" b="1" dirty="0">
                  <a:solidFill>
                    <a:prstClr val="black"/>
                  </a:solidFill>
                  <a:latin typeface="Afek 1.5 AAA Light" panose="020B0604020202020204" charset="-79"/>
                  <a:ea typeface="Arial" panose="020B0604020202020204" pitchFamily="34" charset="0"/>
                  <a:cs typeface="Afek 1.5 AAA Light" panose="020B0604020202020204" charset="-79"/>
                </a:rPr>
                <a:t>ופתרו את החידה</a:t>
              </a:r>
              <a:endPara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fek 1.5 AAA Light" panose="020B0604020202020204" charset="-79"/>
                <a:ea typeface="Arial" panose="020B0604020202020204" pitchFamily="34" charset="0"/>
                <a:cs typeface="Afek 1.5 AAA Light" panose="020B0604020202020204" charset="-79"/>
              </a:endParaRPr>
            </a:p>
          </p:txBody>
        </p:sp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E3C1778B-8C59-4F47-9231-D23C5E16AB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7" b="61943"/>
            <a:stretch/>
          </p:blipFill>
          <p:spPr>
            <a:xfrm rot="20801512">
              <a:off x="9507084" y="2761424"/>
              <a:ext cx="3519319" cy="1054100"/>
            </a:xfrm>
            <a:prstGeom prst="rect">
              <a:avLst/>
            </a:prstGeom>
          </p:spPr>
        </p:pic>
      </p:grp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8A6A8977-B4E1-E5CD-1BF0-2421E5ADF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3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תמונה 44">
            <a:extLst>
              <a:ext uri="{FF2B5EF4-FFF2-40B4-BE49-F238E27FC236}">
                <a16:creationId xmlns:a16="http://schemas.microsoft.com/office/drawing/2014/main" id="{023DA393-EFC9-4B8A-8171-9CAF0CD9E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60" r="42073" b="22874"/>
          <a:stretch/>
        </p:blipFill>
        <p:spPr>
          <a:xfrm>
            <a:off x="9207948" y="3355511"/>
            <a:ext cx="3612590" cy="2037514"/>
          </a:xfrm>
          <a:prstGeom prst="rect">
            <a:avLst/>
          </a:prstGeom>
        </p:spPr>
      </p:pic>
      <p:pic>
        <p:nvPicPr>
          <p:cNvPr id="38" name="תמונה 37" descr="תמונה שמכילה מסגרת, עיצוב&#10;&#10;התיאור נוצר באופן אוטומטי">
            <a:extLst>
              <a:ext uri="{FF2B5EF4-FFF2-40B4-BE49-F238E27FC236}">
                <a16:creationId xmlns:a16="http://schemas.microsoft.com/office/drawing/2014/main" id="{81058CC2-547F-4BE5-AA1B-332CCC156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619">
            <a:off x="2838574" y="673025"/>
            <a:ext cx="6199595" cy="6009497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תיבת טקסט 38">
            <a:extLst>
              <a:ext uri="{FF2B5EF4-FFF2-40B4-BE49-F238E27FC236}">
                <a16:creationId xmlns:a16="http://schemas.microsoft.com/office/drawing/2014/main" id="{8271C400-794A-40CD-90B3-B6545AC1D39D}"/>
              </a:ext>
            </a:extLst>
          </p:cNvPr>
          <p:cNvSpPr txBox="1"/>
          <p:nvPr/>
        </p:nvSpPr>
        <p:spPr>
          <a:xfrm rot="21362134">
            <a:off x="3606836" y="2160648"/>
            <a:ext cx="445444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he-IL" sz="3200" dirty="0">
                <a:solidFill>
                  <a:srgbClr val="000000"/>
                </a:solidFill>
                <a:latin typeface="FbShefaClassic Regular" panose="02020603050405020304" pitchFamily="18" charset="-79"/>
                <a:cs typeface="FbShefaClassic Regular" panose="02020603050405020304" pitchFamily="18" charset="-79"/>
              </a:rPr>
              <a:t>אַחַת הַתּוֹרוֹת שֶׁהַבַּעַל שֵׁם טוֹב אָמַר בְּיוֹם </a:t>
            </a:r>
            <a:r>
              <a:rPr lang="he-IL" sz="3200" dirty="0" err="1">
                <a:solidFill>
                  <a:srgbClr val="000000"/>
                </a:solidFill>
                <a:latin typeface="FbShefaClassic Regular" panose="02020603050405020304" pitchFamily="18" charset="-79"/>
                <a:cs typeface="FbShefaClassic Regular" panose="02020603050405020304" pitchFamily="18" charset="-79"/>
              </a:rPr>
              <a:t>הֻלַּדְתּו</a:t>
            </a:r>
            <a:r>
              <a:rPr lang="he-IL" sz="3200" dirty="0">
                <a:solidFill>
                  <a:srgbClr val="000000"/>
                </a:solidFill>
                <a:latin typeface="FbShefaClassic Regular" panose="02020603050405020304" pitchFamily="18" charset="-79"/>
                <a:cs typeface="FbShefaClassic Regular" panose="02020603050405020304" pitchFamily="18" charset="-79"/>
              </a:rPr>
              <a:t>ֹ, חַ"י בֶּאֱלוּל, הִיא: "יְהוּדִים הֵם שְׂמֵחִים עַל שֶׁזָּכוּ לִהְיוֹת עַבְדֵי הַשֵּׁם".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57102161-CC68-47AD-5884-1FDDF9EF2A37}"/>
              </a:ext>
            </a:extLst>
          </p:cNvPr>
          <p:cNvSpPr txBox="1"/>
          <p:nvPr/>
        </p:nvSpPr>
        <p:spPr>
          <a:xfrm rot="21362134">
            <a:off x="3114661" y="4512692"/>
            <a:ext cx="4017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he-IL" dirty="0">
                <a:solidFill>
                  <a:srgbClr val="000000"/>
                </a:solidFill>
                <a:latin typeface="Afek 1.5 AAA Light" panose="020B0604020202020204" charset="-79"/>
                <a:cs typeface="Afek 1.5 AAA Light" panose="020B0604020202020204" charset="-79"/>
              </a:rPr>
              <a:t>(נִדְפַּס בְּכֶתֶר שֵׁם טוֹב, הוֹסָפוֹת, סִימָן ג)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AB8BF8FA-D6A5-D735-E5F7-D03A79E6E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3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" grpId="0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9640</TotalTime>
  <Words>525</Words>
  <Application>Microsoft Office PowerPoint</Application>
  <PresentationFormat>מסך רחב</PresentationFormat>
  <Paragraphs>58</Paragraphs>
  <Slides>20</Slides>
  <Notes>4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20</vt:i4>
      </vt:variant>
    </vt:vector>
  </HeadingPairs>
  <TitlesOfParts>
    <vt:vector size="29" baseType="lpstr">
      <vt:lpstr>FbShefaClassic Regular</vt:lpstr>
      <vt:lpstr>Afek 1.5 AAA Light</vt:lpstr>
      <vt:lpstr>Calibri Light</vt:lpstr>
      <vt:lpstr>Klugman FM</vt:lpstr>
      <vt:lpstr>1OskarRegular</vt:lpstr>
      <vt:lpstr>Almoni Neue DL 4.0 AAA Light</vt:lpstr>
      <vt:lpstr>Calibri</vt:lpstr>
      <vt:lpstr>Arial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מושקא  בורגן</cp:lastModifiedBy>
  <cp:revision>111</cp:revision>
  <dcterms:created xsi:type="dcterms:W3CDTF">2021-10-24T16:47:10Z</dcterms:created>
  <dcterms:modified xsi:type="dcterms:W3CDTF">2023-11-22T18:19:16Z</dcterms:modified>
</cp:coreProperties>
</file>