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saveSubsetFonts="1">
  <p:sldMasterIdLst>
    <p:sldMasterId id="2147483648" r:id="rId1"/>
  </p:sldMasterIdLst>
  <p:notesMasterIdLst>
    <p:notesMasterId r:id="rId22"/>
  </p:notesMasterIdLst>
  <p:sldIdLst>
    <p:sldId id="259" r:id="rId2"/>
    <p:sldId id="339" r:id="rId3"/>
    <p:sldId id="371" r:id="rId4"/>
    <p:sldId id="317" r:id="rId5"/>
    <p:sldId id="358" r:id="rId6"/>
    <p:sldId id="331" r:id="rId7"/>
    <p:sldId id="283" r:id="rId8"/>
    <p:sldId id="278" r:id="rId9"/>
    <p:sldId id="367" r:id="rId10"/>
    <p:sldId id="360" r:id="rId11"/>
    <p:sldId id="280" r:id="rId12"/>
    <p:sldId id="361" r:id="rId13"/>
    <p:sldId id="282" r:id="rId14"/>
    <p:sldId id="284" r:id="rId15"/>
    <p:sldId id="363" r:id="rId16"/>
    <p:sldId id="256" r:id="rId17"/>
    <p:sldId id="368" r:id="rId18"/>
    <p:sldId id="369" r:id="rId19"/>
    <p:sldId id="370" r:id="rId20"/>
    <p:sldId id="372" r:id="rId21"/>
  </p:sldIdLst>
  <p:sldSz cx="12192000" cy="6858000"/>
  <p:notesSz cx="6858000" cy="9144000"/>
  <p:embeddedFontLst>
    <p:embeddedFont>
      <p:font typeface="Afek 1.5 AAA Light" panose="020B0604020202020204" charset="-79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FbShefaClassic Regular" panose="02020603050405020304" pitchFamily="18" charset="-79"/>
      <p:regular r:id="rId30"/>
    </p:embeddedFont>
    <p:embeddedFont>
      <p:font typeface="Klugman FM" panose="020B0604020202020204" charset="-79"/>
      <p:regular r:id="rId31"/>
    </p:embeddedFont>
  </p:embeddedFontLst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8DA6"/>
    <a:srgbClr val="DB0340"/>
    <a:srgbClr val="F2014B"/>
    <a:srgbClr val="FF54AE"/>
    <a:srgbClr val="F1074E"/>
    <a:srgbClr val="071B43"/>
    <a:srgbClr val="E56C7F"/>
    <a:srgbClr val="ACD6D8"/>
    <a:srgbClr val="41BFC8"/>
    <a:srgbClr val="1CB3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>
        <p:scale>
          <a:sx n="75" d="100"/>
          <a:sy n="75" d="100"/>
        </p:scale>
        <p:origin x="1392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83FD09E-7A01-47CE-B67A-7C2245F9899E}" type="datetimeFigureOut">
              <a:rPr lang="he-IL" smtClean="0"/>
              <a:t>ט'/כסלו/תשפ"ד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35E8696-62AC-432A-BBEC-0142B07E1C1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05618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D2251-61EA-46D5-ADD2-F6355369D0DD}" type="slidenum">
              <a:rPr lang="he-IL" smtClean="0"/>
              <a:t>16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53293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D2251-61EA-46D5-ADD2-F6355369D0DD}" type="slidenum">
              <a:rPr lang="he-IL" smtClean="0"/>
              <a:t>17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6151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D2251-61EA-46D5-ADD2-F6355369D0DD}" type="slidenum">
              <a:rPr lang="he-IL" smtClean="0"/>
              <a:t>18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83486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D2251-61EA-46D5-ADD2-F6355369D0DD}" type="slidenum">
              <a:rPr lang="he-IL" smtClean="0"/>
              <a:t>19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12559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6400260-6CD4-4D26-BD2A-B35F98C2B0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7BDA79C7-019F-4E28-9794-60EE14A53D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A9F868C-DD97-448E-B510-7A14C5C0D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ט'/כסלו/תשפ"ד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DB9DAB5-C72F-45A6-8662-AEBB2AC15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49971B3-D351-4D9C-8E7D-21875D9F9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2479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C8B5E0D-D127-4C14-910F-C5B5280BD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B5716F83-75DA-4B73-958E-B68766F8DF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571AB3D-D26C-4825-8BC9-1EFA90C07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ט'/כסלו/תשפ"ד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46E5B5F-AE4D-4637-A338-DEE077B7E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5D19389-A7F2-49FC-9175-8F59B8957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60881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F3E09FD6-D7C8-4675-BA8D-617C3240F0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F6D32314-AA71-4679-875B-7BF789D9B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E61B457-9109-4F83-8F1F-48A2FD3C2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ט'/כסלו/תשפ"ד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40E2D3B-9744-47FA-BAB3-8167AF648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D04F5C2-7833-45F0-8102-C31821852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74779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CB9B4D1-6D90-43B6-85E9-910999CE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E12BCA65-1E82-4D41-8138-C76C08E4E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7094F30D-7253-4FDF-B547-1850E9E4A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ט'/כסלו/תשפ"ד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A7BCE9A6-43A3-45F1-BC60-199F1CD31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F8E13F6-8FAE-4151-B137-27F613F64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53168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1E24929-28C4-4A48-BB14-7435BCB53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0F20EA09-9366-40B0-B549-1F3AFA11EF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6F110E0-18C4-4EE4-BCDD-58D045379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ט'/כסלו/תשפ"ד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FD87428-7482-4DC5-A64F-70EE9F803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3B01659-3D24-4392-8493-198CFD657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59493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5EC410B-9FF4-44D0-8C61-DD7AA2F80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A86DAEE-E7F4-47BF-A31D-CDE80889C4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A9E8F1AA-F576-4B04-AA8A-DB9E9506A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1DB57E70-76B3-49DE-B54A-AD2B60CA8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ט'/כסלו/תשפ"ד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DB25B8F1-471B-4719-A339-567C603B4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09A9E0C6-54A7-4C84-A7B0-3C894AA4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26173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F66E31F-97BA-4A69-955C-CF5C9743C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D66954D9-6BA9-4126-A0A9-36799D885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CAFE4666-11DC-4D37-97DE-25D550D00B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B26A7BBC-1C8A-4A1C-A881-022FE26D3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106D0807-F99D-485E-A922-23535D5E91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80AFACC1-792C-4503-A2D9-850869355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ט'/כסלו/תשפ"ד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0AE1748B-373F-4BF0-A5DA-EE2DA4667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7810E342-B34A-4585-85E1-452BD3E86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20639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2AF6194-EC13-40BC-B91F-2FE09611F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3EC2ADAB-5ABB-4786-84FA-937A2A284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ט'/כסלו/תשפ"ד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612FB179-1C43-4B0B-8D9F-51B884C13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C3935876-F99B-4F44-94B8-E4B71C1F6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02890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F80457FA-D662-49D9-9768-9A88BEB1B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ט'/כסלו/תשפ"ד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9E99ACC4-52D0-42E0-99CF-E9197F86F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23E4C9A6-25A3-476E-8A5C-743622AC4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35944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B57186A-0962-4607-BE13-EF6AA441F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C65DA85-5ED5-4D22-A6D9-89B3A18B0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810EC1C7-AB03-4E03-9132-23B8C32616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9BE8D03D-37CE-4FD8-A1B5-E55AE88B3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ט'/כסלו/תשפ"ד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93F23D72-1B6A-40EA-BF5D-015244193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C08E9C94-24A4-45D5-ADB8-2F098D1A9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81337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89ADC8D-25C3-4B1F-B254-FAABD0B28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49B492CC-164F-42A4-9DAB-3DFBD6B599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538FEF76-EE11-4F95-B3D4-49E88F6069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5AAE5435-DD67-490B-AFB8-B97675EDF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ט'/כסלו/תשפ"ד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CB103A6-F8D4-4AA3-BC8D-7C9866ECF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A2B11003-A7B3-49C1-8CDB-6329AA8F9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07622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EDAC1844-AF7E-499C-9BE1-D309B6063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6CF94EC3-07EB-4CD5-91B0-376998C3F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388CD25-6FB4-4FB0-B9F7-DFBBFA6C1A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6C237-7F48-4595-B649-3D873516FA7C}" type="datetimeFigureOut">
              <a:rPr lang="he-IL" smtClean="0"/>
              <a:t>ט'/כסלו/תשפ"ד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6DF58CB-753E-4EEF-ACB7-CBF317B0F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D71CCDC-143E-4EB3-8C1F-6178ACC4E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31784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0471161F-FF6F-CB6F-7C14-6CC24AE99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091" y="692671"/>
            <a:ext cx="8155818" cy="5765800"/>
          </a:xfrm>
          <a:prstGeom prst="rect">
            <a:avLst/>
          </a:prstGeom>
        </p:spPr>
      </p:pic>
      <p:pic>
        <p:nvPicPr>
          <p:cNvPr id="3" name="Picture 4" descr="הוצאה לאור - רשת חינוך חבד">
            <a:extLst>
              <a:ext uri="{FF2B5EF4-FFF2-40B4-BE49-F238E27FC236}">
                <a16:creationId xmlns:a16="http://schemas.microsoft.com/office/drawing/2014/main" id="{9F8A7F9B-A8B6-528B-495A-401854027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5971" y="269261"/>
            <a:ext cx="846693" cy="49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39307534-F6B3-89B9-925C-0E5F98DB6E00}"/>
              </a:ext>
            </a:extLst>
          </p:cNvPr>
          <p:cNvGrpSpPr/>
          <p:nvPr/>
        </p:nvGrpSpPr>
        <p:grpSpPr>
          <a:xfrm>
            <a:off x="9535690" y="5038578"/>
            <a:ext cx="2346974" cy="1505358"/>
            <a:chOff x="5030081" y="5787971"/>
            <a:chExt cx="1801888" cy="1060870"/>
          </a:xfrm>
        </p:grpSpPr>
        <p:pic>
          <p:nvPicPr>
            <p:cNvPr id="6" name="גרפיקה 5">
              <a:extLst>
                <a:ext uri="{FF2B5EF4-FFF2-40B4-BE49-F238E27FC236}">
                  <a16:creationId xmlns:a16="http://schemas.microsoft.com/office/drawing/2014/main" id="{9BC04770-F461-9003-4C80-49EA191A7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0739928" flipV="1">
              <a:off x="5030081" y="5787971"/>
              <a:ext cx="1801888" cy="808476"/>
            </a:xfrm>
            <a:prstGeom prst="rect">
              <a:avLst/>
            </a:prstGeom>
          </p:spPr>
        </p:pic>
        <p:sp>
          <p:nvSpPr>
            <p:cNvPr id="8" name="מלבן 7">
              <a:extLst>
                <a:ext uri="{FF2B5EF4-FFF2-40B4-BE49-F238E27FC236}">
                  <a16:creationId xmlns:a16="http://schemas.microsoft.com/office/drawing/2014/main" id="{F3306BE4-6E3D-5E75-6B5D-B957EBC4B4E6}"/>
                </a:ext>
              </a:extLst>
            </p:cNvPr>
            <p:cNvSpPr/>
            <p:nvPr/>
          </p:nvSpPr>
          <p:spPr>
            <a:xfrm>
              <a:off x="5191078" y="5939874"/>
              <a:ext cx="1479893" cy="90896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he-IL" sz="6600" dirty="0">
                  <a:solidFill>
                    <a:schemeClr val="bg1"/>
                  </a:solidFill>
                  <a:latin typeface="Klugman FM" panose="00000500000000000000" pitchFamily="50" charset="-79"/>
                  <a:cs typeface="Klugman FM" panose="00000500000000000000" pitchFamily="50" charset="-79"/>
                </a:rPr>
                <a:t>יום א'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8302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אליפסה 8">
            <a:extLst>
              <a:ext uri="{FF2B5EF4-FFF2-40B4-BE49-F238E27FC236}">
                <a16:creationId xmlns:a16="http://schemas.microsoft.com/office/drawing/2014/main" id="{4CFD2301-CE9F-4F0D-8FAE-A67F529397D0}"/>
              </a:ext>
            </a:extLst>
          </p:cNvPr>
          <p:cNvSpPr/>
          <p:nvPr/>
        </p:nvSpPr>
        <p:spPr>
          <a:xfrm rot="10800000">
            <a:off x="-1308100" y="421765"/>
            <a:ext cx="14223999" cy="6014467"/>
          </a:xfrm>
          <a:custGeom>
            <a:avLst/>
            <a:gdLst>
              <a:gd name="connsiteX0" fmla="*/ 0 w 10909300"/>
              <a:gd name="connsiteY0" fmla="*/ 2895600 h 5791200"/>
              <a:gd name="connsiteX1" fmla="*/ 5454650 w 10909300"/>
              <a:gd name="connsiteY1" fmla="*/ 0 h 5791200"/>
              <a:gd name="connsiteX2" fmla="*/ 10909300 w 10909300"/>
              <a:gd name="connsiteY2" fmla="*/ 2895600 h 5791200"/>
              <a:gd name="connsiteX3" fmla="*/ 5454650 w 10909300"/>
              <a:gd name="connsiteY3" fmla="*/ 5791200 h 5791200"/>
              <a:gd name="connsiteX4" fmla="*/ 0 w 10909300"/>
              <a:gd name="connsiteY4" fmla="*/ 2895600 h 5791200"/>
              <a:gd name="connsiteX0" fmla="*/ 0 w 11286128"/>
              <a:gd name="connsiteY0" fmla="*/ 3119537 h 6015137"/>
              <a:gd name="connsiteX1" fmla="*/ 5454650 w 11286128"/>
              <a:gd name="connsiteY1" fmla="*/ 223937 h 6015137"/>
              <a:gd name="connsiteX2" fmla="*/ 10439400 w 11286128"/>
              <a:gd name="connsiteY2" fmla="*/ 520882 h 6015137"/>
              <a:gd name="connsiteX3" fmla="*/ 10909300 w 11286128"/>
              <a:gd name="connsiteY3" fmla="*/ 3119537 h 6015137"/>
              <a:gd name="connsiteX4" fmla="*/ 5454650 w 11286128"/>
              <a:gd name="connsiteY4" fmla="*/ 6015137 h 6015137"/>
              <a:gd name="connsiteX5" fmla="*/ 0 w 11286128"/>
              <a:gd name="connsiteY5" fmla="*/ 3119537 h 6015137"/>
              <a:gd name="connsiteX0" fmla="*/ 0 w 11125255"/>
              <a:gd name="connsiteY0" fmla="*/ 3119537 h 6161403"/>
              <a:gd name="connsiteX1" fmla="*/ 5454650 w 11125255"/>
              <a:gd name="connsiteY1" fmla="*/ 223937 h 6161403"/>
              <a:gd name="connsiteX2" fmla="*/ 10439400 w 11125255"/>
              <a:gd name="connsiteY2" fmla="*/ 520882 h 6161403"/>
              <a:gd name="connsiteX3" fmla="*/ 10909300 w 11125255"/>
              <a:gd name="connsiteY3" fmla="*/ 3119537 h 6161403"/>
              <a:gd name="connsiteX4" fmla="*/ 10731500 w 11125255"/>
              <a:gd name="connsiteY4" fmla="*/ 5461183 h 6161403"/>
              <a:gd name="connsiteX5" fmla="*/ 5454650 w 11125255"/>
              <a:gd name="connsiteY5" fmla="*/ 6015137 h 6161403"/>
              <a:gd name="connsiteX6" fmla="*/ 0 w 11125255"/>
              <a:gd name="connsiteY6" fmla="*/ 3119537 h 6161403"/>
              <a:gd name="connsiteX0" fmla="*/ 0 w 11309271"/>
              <a:gd name="connsiteY0" fmla="*/ 3119537 h 6161403"/>
              <a:gd name="connsiteX1" fmla="*/ 5454650 w 11309271"/>
              <a:gd name="connsiteY1" fmla="*/ 223937 h 6161403"/>
              <a:gd name="connsiteX2" fmla="*/ 10439400 w 11309271"/>
              <a:gd name="connsiteY2" fmla="*/ 520882 h 6161403"/>
              <a:gd name="connsiteX3" fmla="*/ 11176000 w 11309271"/>
              <a:gd name="connsiteY3" fmla="*/ 3056037 h 6161403"/>
              <a:gd name="connsiteX4" fmla="*/ 10731500 w 11309271"/>
              <a:gd name="connsiteY4" fmla="*/ 5461183 h 6161403"/>
              <a:gd name="connsiteX5" fmla="*/ 5454650 w 11309271"/>
              <a:gd name="connsiteY5" fmla="*/ 6015137 h 6161403"/>
              <a:gd name="connsiteX6" fmla="*/ 0 w 11309271"/>
              <a:gd name="connsiteY6" fmla="*/ 3119537 h 6161403"/>
              <a:gd name="connsiteX0" fmla="*/ 0 w 11258730"/>
              <a:gd name="connsiteY0" fmla="*/ 3119537 h 6161403"/>
              <a:gd name="connsiteX1" fmla="*/ 5454650 w 11258730"/>
              <a:gd name="connsiteY1" fmla="*/ 223937 h 6161403"/>
              <a:gd name="connsiteX2" fmla="*/ 10439400 w 11258730"/>
              <a:gd name="connsiteY2" fmla="*/ 520882 h 6161403"/>
              <a:gd name="connsiteX3" fmla="*/ 11176000 w 11258730"/>
              <a:gd name="connsiteY3" fmla="*/ 3056037 h 6161403"/>
              <a:gd name="connsiteX4" fmla="*/ 10731500 w 11258730"/>
              <a:gd name="connsiteY4" fmla="*/ 5461183 h 6161403"/>
              <a:gd name="connsiteX5" fmla="*/ 5454650 w 11258730"/>
              <a:gd name="connsiteY5" fmla="*/ 6015137 h 6161403"/>
              <a:gd name="connsiteX6" fmla="*/ 0 w 11258730"/>
              <a:gd name="connsiteY6" fmla="*/ 3119537 h 6161403"/>
              <a:gd name="connsiteX0" fmla="*/ 252469 w 11511199"/>
              <a:gd name="connsiteY0" fmla="*/ 3196978 h 6238844"/>
              <a:gd name="connsiteX1" fmla="*/ 1395470 w 11511199"/>
              <a:gd name="connsiteY1" fmla="*/ 204624 h 6238844"/>
              <a:gd name="connsiteX2" fmla="*/ 5707119 w 11511199"/>
              <a:gd name="connsiteY2" fmla="*/ 301378 h 6238844"/>
              <a:gd name="connsiteX3" fmla="*/ 10691869 w 11511199"/>
              <a:gd name="connsiteY3" fmla="*/ 598323 h 6238844"/>
              <a:gd name="connsiteX4" fmla="*/ 11428469 w 11511199"/>
              <a:gd name="connsiteY4" fmla="*/ 3133478 h 6238844"/>
              <a:gd name="connsiteX5" fmla="*/ 10983969 w 11511199"/>
              <a:gd name="connsiteY5" fmla="*/ 5538624 h 6238844"/>
              <a:gd name="connsiteX6" fmla="*/ 5707119 w 11511199"/>
              <a:gd name="connsiteY6" fmla="*/ 6092578 h 6238844"/>
              <a:gd name="connsiteX7" fmla="*/ 252469 w 11511199"/>
              <a:gd name="connsiteY7" fmla="*/ 3196978 h 6238844"/>
              <a:gd name="connsiteX0" fmla="*/ 58098 w 11316828"/>
              <a:gd name="connsiteY0" fmla="*/ 3196978 h 6227484"/>
              <a:gd name="connsiteX1" fmla="*/ 1201099 w 11316828"/>
              <a:gd name="connsiteY1" fmla="*/ 204624 h 6227484"/>
              <a:gd name="connsiteX2" fmla="*/ 5512748 w 11316828"/>
              <a:gd name="connsiteY2" fmla="*/ 301378 h 6227484"/>
              <a:gd name="connsiteX3" fmla="*/ 10497498 w 11316828"/>
              <a:gd name="connsiteY3" fmla="*/ 598323 h 6227484"/>
              <a:gd name="connsiteX4" fmla="*/ 11234098 w 11316828"/>
              <a:gd name="connsiteY4" fmla="*/ 3133478 h 6227484"/>
              <a:gd name="connsiteX5" fmla="*/ 10789598 w 11316828"/>
              <a:gd name="connsiteY5" fmla="*/ 5538624 h 6227484"/>
              <a:gd name="connsiteX6" fmla="*/ 5512748 w 11316828"/>
              <a:gd name="connsiteY6" fmla="*/ 6092578 h 6227484"/>
              <a:gd name="connsiteX7" fmla="*/ 743900 w 11316828"/>
              <a:gd name="connsiteY7" fmla="*/ 5945024 h 6227484"/>
              <a:gd name="connsiteX8" fmla="*/ 58098 w 11316828"/>
              <a:gd name="connsiteY8" fmla="*/ 3196978 h 6227484"/>
              <a:gd name="connsiteX0" fmla="*/ 58098 w 11325690"/>
              <a:gd name="connsiteY0" fmla="*/ 3185904 h 6216410"/>
              <a:gd name="connsiteX1" fmla="*/ 1201099 w 11325690"/>
              <a:gd name="connsiteY1" fmla="*/ 193550 h 6216410"/>
              <a:gd name="connsiteX2" fmla="*/ 5512748 w 11325690"/>
              <a:gd name="connsiteY2" fmla="*/ 290304 h 6216410"/>
              <a:gd name="connsiteX3" fmla="*/ 10535598 w 11325690"/>
              <a:gd name="connsiteY3" fmla="*/ 244349 h 6216410"/>
              <a:gd name="connsiteX4" fmla="*/ 11234098 w 11325690"/>
              <a:gd name="connsiteY4" fmla="*/ 3122404 h 6216410"/>
              <a:gd name="connsiteX5" fmla="*/ 10789598 w 11325690"/>
              <a:gd name="connsiteY5" fmla="*/ 5527550 h 6216410"/>
              <a:gd name="connsiteX6" fmla="*/ 5512748 w 11325690"/>
              <a:gd name="connsiteY6" fmla="*/ 6081504 h 6216410"/>
              <a:gd name="connsiteX7" fmla="*/ 743900 w 11325690"/>
              <a:gd name="connsiteY7" fmla="*/ 5933950 h 6216410"/>
              <a:gd name="connsiteX8" fmla="*/ 58098 w 11325690"/>
              <a:gd name="connsiteY8" fmla="*/ 3185904 h 6216410"/>
              <a:gd name="connsiteX0" fmla="*/ 58098 w 11266724"/>
              <a:gd name="connsiteY0" fmla="*/ 3221879 h 6252385"/>
              <a:gd name="connsiteX1" fmla="*/ 1201099 w 11266724"/>
              <a:gd name="connsiteY1" fmla="*/ 229525 h 6252385"/>
              <a:gd name="connsiteX2" fmla="*/ 5512748 w 11266724"/>
              <a:gd name="connsiteY2" fmla="*/ 326279 h 6252385"/>
              <a:gd name="connsiteX3" fmla="*/ 8795699 w 11266724"/>
              <a:gd name="connsiteY3" fmla="*/ 115225 h 6252385"/>
              <a:gd name="connsiteX4" fmla="*/ 10535598 w 11266724"/>
              <a:gd name="connsiteY4" fmla="*/ 280324 h 6252385"/>
              <a:gd name="connsiteX5" fmla="*/ 11234098 w 11266724"/>
              <a:gd name="connsiteY5" fmla="*/ 3158379 h 6252385"/>
              <a:gd name="connsiteX6" fmla="*/ 10789598 w 11266724"/>
              <a:gd name="connsiteY6" fmla="*/ 5563525 h 6252385"/>
              <a:gd name="connsiteX7" fmla="*/ 5512748 w 11266724"/>
              <a:gd name="connsiteY7" fmla="*/ 6117479 h 6252385"/>
              <a:gd name="connsiteX8" fmla="*/ 743900 w 11266724"/>
              <a:gd name="connsiteY8" fmla="*/ 5969925 h 6252385"/>
              <a:gd name="connsiteX9" fmla="*/ 58098 w 11266724"/>
              <a:gd name="connsiteY9" fmla="*/ 3221879 h 6252385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535598 w 11260533"/>
              <a:gd name="connsiteY4" fmla="*/ 2393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764198 w 11260533"/>
              <a:gd name="connsiteY4" fmla="*/ 2647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11672 h 6142178"/>
              <a:gd name="connsiteX1" fmla="*/ 489900 w 11260533"/>
              <a:gd name="connsiteY1" fmla="*/ 881318 h 6142178"/>
              <a:gd name="connsiteX2" fmla="*/ 1201099 w 11260533"/>
              <a:gd name="connsiteY2" fmla="*/ 119318 h 6142178"/>
              <a:gd name="connsiteX3" fmla="*/ 5512748 w 11260533"/>
              <a:gd name="connsiteY3" fmla="*/ 216072 h 6142178"/>
              <a:gd name="connsiteX4" fmla="*/ 8795699 w 11260533"/>
              <a:gd name="connsiteY4" fmla="*/ 5018 h 6142178"/>
              <a:gd name="connsiteX5" fmla="*/ 10764198 w 11260533"/>
              <a:gd name="connsiteY5" fmla="*/ 195517 h 6142178"/>
              <a:gd name="connsiteX6" fmla="*/ 11030899 w 11260533"/>
              <a:gd name="connsiteY6" fmla="*/ 1351219 h 6142178"/>
              <a:gd name="connsiteX7" fmla="*/ 11234098 w 11260533"/>
              <a:gd name="connsiteY7" fmla="*/ 3048172 h 6142178"/>
              <a:gd name="connsiteX8" fmla="*/ 10789598 w 11260533"/>
              <a:gd name="connsiteY8" fmla="*/ 5453318 h 6142178"/>
              <a:gd name="connsiteX9" fmla="*/ 5512748 w 11260533"/>
              <a:gd name="connsiteY9" fmla="*/ 6007272 h 6142178"/>
              <a:gd name="connsiteX10" fmla="*/ 743900 w 11260533"/>
              <a:gd name="connsiteY10" fmla="*/ 5859718 h 6142178"/>
              <a:gd name="connsiteX11" fmla="*/ 58098 w 11260533"/>
              <a:gd name="connsiteY11" fmla="*/ 3111672 h 6142178"/>
              <a:gd name="connsiteX0" fmla="*/ 58098 w 11260533"/>
              <a:gd name="connsiteY0" fmla="*/ 3154104 h 6184610"/>
              <a:gd name="connsiteX1" fmla="*/ 489900 w 11260533"/>
              <a:gd name="connsiteY1" fmla="*/ 923750 h 6184610"/>
              <a:gd name="connsiteX2" fmla="*/ 1467799 w 11260533"/>
              <a:gd name="connsiteY2" fmla="*/ 22050 h 6184610"/>
              <a:gd name="connsiteX3" fmla="*/ 5512748 w 11260533"/>
              <a:gd name="connsiteY3" fmla="*/ 258504 h 6184610"/>
              <a:gd name="connsiteX4" fmla="*/ 8795699 w 11260533"/>
              <a:gd name="connsiteY4" fmla="*/ 47450 h 6184610"/>
              <a:gd name="connsiteX5" fmla="*/ 10764198 w 11260533"/>
              <a:gd name="connsiteY5" fmla="*/ 237949 h 6184610"/>
              <a:gd name="connsiteX6" fmla="*/ 11030899 w 11260533"/>
              <a:gd name="connsiteY6" fmla="*/ 1393651 h 6184610"/>
              <a:gd name="connsiteX7" fmla="*/ 11234098 w 11260533"/>
              <a:gd name="connsiteY7" fmla="*/ 3090604 h 6184610"/>
              <a:gd name="connsiteX8" fmla="*/ 10789598 w 11260533"/>
              <a:gd name="connsiteY8" fmla="*/ 5495750 h 6184610"/>
              <a:gd name="connsiteX9" fmla="*/ 5512748 w 11260533"/>
              <a:gd name="connsiteY9" fmla="*/ 6049704 h 6184610"/>
              <a:gd name="connsiteX10" fmla="*/ 743900 w 11260533"/>
              <a:gd name="connsiteY10" fmla="*/ 5902150 h 6184610"/>
              <a:gd name="connsiteX11" fmla="*/ 58098 w 11260533"/>
              <a:gd name="connsiteY11" fmla="*/ 3154104 h 6184610"/>
              <a:gd name="connsiteX0" fmla="*/ 66769 w 11269204"/>
              <a:gd name="connsiteY0" fmla="*/ 3154104 h 6184610"/>
              <a:gd name="connsiteX1" fmla="*/ 155671 w 11269204"/>
              <a:gd name="connsiteY1" fmla="*/ 1101550 h 6184610"/>
              <a:gd name="connsiteX2" fmla="*/ 1476470 w 11269204"/>
              <a:gd name="connsiteY2" fmla="*/ 22050 h 6184610"/>
              <a:gd name="connsiteX3" fmla="*/ 5521419 w 11269204"/>
              <a:gd name="connsiteY3" fmla="*/ 258504 h 6184610"/>
              <a:gd name="connsiteX4" fmla="*/ 8804370 w 11269204"/>
              <a:gd name="connsiteY4" fmla="*/ 47450 h 6184610"/>
              <a:gd name="connsiteX5" fmla="*/ 10772869 w 11269204"/>
              <a:gd name="connsiteY5" fmla="*/ 237949 h 6184610"/>
              <a:gd name="connsiteX6" fmla="*/ 11039570 w 11269204"/>
              <a:gd name="connsiteY6" fmla="*/ 1393651 h 6184610"/>
              <a:gd name="connsiteX7" fmla="*/ 11242769 w 11269204"/>
              <a:gd name="connsiteY7" fmla="*/ 3090604 h 6184610"/>
              <a:gd name="connsiteX8" fmla="*/ 10798269 w 11269204"/>
              <a:gd name="connsiteY8" fmla="*/ 5495750 h 6184610"/>
              <a:gd name="connsiteX9" fmla="*/ 5521419 w 11269204"/>
              <a:gd name="connsiteY9" fmla="*/ 6049704 h 6184610"/>
              <a:gd name="connsiteX10" fmla="*/ 752571 w 11269204"/>
              <a:gd name="connsiteY10" fmla="*/ 5902150 h 6184610"/>
              <a:gd name="connsiteX11" fmla="*/ 66769 w 11269204"/>
              <a:gd name="connsiteY11" fmla="*/ 3154104 h 6184610"/>
              <a:gd name="connsiteX0" fmla="*/ 66769 w 11269204"/>
              <a:gd name="connsiteY0" fmla="*/ 3111672 h 6142178"/>
              <a:gd name="connsiteX1" fmla="*/ 155671 w 11269204"/>
              <a:gd name="connsiteY1" fmla="*/ 1059118 h 6142178"/>
              <a:gd name="connsiteX2" fmla="*/ 866870 w 11269204"/>
              <a:gd name="connsiteY2" fmla="*/ 81218 h 6142178"/>
              <a:gd name="connsiteX3" fmla="*/ 5521419 w 11269204"/>
              <a:gd name="connsiteY3" fmla="*/ 216072 h 6142178"/>
              <a:gd name="connsiteX4" fmla="*/ 8804370 w 11269204"/>
              <a:gd name="connsiteY4" fmla="*/ 5018 h 6142178"/>
              <a:gd name="connsiteX5" fmla="*/ 10772869 w 11269204"/>
              <a:gd name="connsiteY5" fmla="*/ 195517 h 6142178"/>
              <a:gd name="connsiteX6" fmla="*/ 11039570 w 11269204"/>
              <a:gd name="connsiteY6" fmla="*/ 1351219 h 6142178"/>
              <a:gd name="connsiteX7" fmla="*/ 11242769 w 11269204"/>
              <a:gd name="connsiteY7" fmla="*/ 3048172 h 6142178"/>
              <a:gd name="connsiteX8" fmla="*/ 10798269 w 11269204"/>
              <a:gd name="connsiteY8" fmla="*/ 5453318 h 6142178"/>
              <a:gd name="connsiteX9" fmla="*/ 5521419 w 11269204"/>
              <a:gd name="connsiteY9" fmla="*/ 6007272 h 6142178"/>
              <a:gd name="connsiteX10" fmla="*/ 752571 w 11269204"/>
              <a:gd name="connsiteY10" fmla="*/ 5859718 h 6142178"/>
              <a:gd name="connsiteX11" fmla="*/ 66769 w 11269204"/>
              <a:gd name="connsiteY11" fmla="*/ 3111672 h 6142178"/>
              <a:gd name="connsiteX0" fmla="*/ 16242 w 11218677"/>
              <a:gd name="connsiteY0" fmla="*/ 3111672 h 6142178"/>
              <a:gd name="connsiteX1" fmla="*/ 206744 w 11218677"/>
              <a:gd name="connsiteY1" fmla="*/ 1998918 h 6142178"/>
              <a:gd name="connsiteX2" fmla="*/ 105144 w 11218677"/>
              <a:gd name="connsiteY2" fmla="*/ 1059118 h 6142178"/>
              <a:gd name="connsiteX3" fmla="*/ 816343 w 11218677"/>
              <a:gd name="connsiteY3" fmla="*/ 81218 h 6142178"/>
              <a:gd name="connsiteX4" fmla="*/ 5470892 w 11218677"/>
              <a:gd name="connsiteY4" fmla="*/ 216072 h 6142178"/>
              <a:gd name="connsiteX5" fmla="*/ 8753843 w 11218677"/>
              <a:gd name="connsiteY5" fmla="*/ 5018 h 6142178"/>
              <a:gd name="connsiteX6" fmla="*/ 10722342 w 11218677"/>
              <a:gd name="connsiteY6" fmla="*/ 195517 h 6142178"/>
              <a:gd name="connsiteX7" fmla="*/ 10989043 w 11218677"/>
              <a:gd name="connsiteY7" fmla="*/ 1351219 h 6142178"/>
              <a:gd name="connsiteX8" fmla="*/ 11192242 w 11218677"/>
              <a:gd name="connsiteY8" fmla="*/ 3048172 h 6142178"/>
              <a:gd name="connsiteX9" fmla="*/ 10747742 w 11218677"/>
              <a:gd name="connsiteY9" fmla="*/ 5453318 h 6142178"/>
              <a:gd name="connsiteX10" fmla="*/ 5470892 w 11218677"/>
              <a:gd name="connsiteY10" fmla="*/ 6007272 h 6142178"/>
              <a:gd name="connsiteX11" fmla="*/ 702044 w 11218677"/>
              <a:gd name="connsiteY11" fmla="*/ 5859718 h 6142178"/>
              <a:gd name="connsiteX12" fmla="*/ 16242 w 11218677"/>
              <a:gd name="connsiteY12" fmla="*/ 3111672 h 6142178"/>
              <a:gd name="connsiteX0" fmla="*/ 80785 w 11156220"/>
              <a:gd name="connsiteY0" fmla="*/ 4241972 h 6142178"/>
              <a:gd name="connsiteX1" fmla="*/ 144287 w 11156220"/>
              <a:gd name="connsiteY1" fmla="*/ 1998918 h 6142178"/>
              <a:gd name="connsiteX2" fmla="*/ 42687 w 11156220"/>
              <a:gd name="connsiteY2" fmla="*/ 1059118 h 6142178"/>
              <a:gd name="connsiteX3" fmla="*/ 753886 w 11156220"/>
              <a:gd name="connsiteY3" fmla="*/ 81218 h 6142178"/>
              <a:gd name="connsiteX4" fmla="*/ 5408435 w 11156220"/>
              <a:gd name="connsiteY4" fmla="*/ 216072 h 6142178"/>
              <a:gd name="connsiteX5" fmla="*/ 8691386 w 11156220"/>
              <a:gd name="connsiteY5" fmla="*/ 5018 h 6142178"/>
              <a:gd name="connsiteX6" fmla="*/ 10659885 w 11156220"/>
              <a:gd name="connsiteY6" fmla="*/ 195517 h 6142178"/>
              <a:gd name="connsiteX7" fmla="*/ 10926586 w 11156220"/>
              <a:gd name="connsiteY7" fmla="*/ 1351219 h 6142178"/>
              <a:gd name="connsiteX8" fmla="*/ 11129785 w 11156220"/>
              <a:gd name="connsiteY8" fmla="*/ 3048172 h 6142178"/>
              <a:gd name="connsiteX9" fmla="*/ 10685285 w 11156220"/>
              <a:gd name="connsiteY9" fmla="*/ 5453318 h 6142178"/>
              <a:gd name="connsiteX10" fmla="*/ 5408435 w 11156220"/>
              <a:gd name="connsiteY10" fmla="*/ 6007272 h 6142178"/>
              <a:gd name="connsiteX11" fmla="*/ 639587 w 11156220"/>
              <a:gd name="connsiteY11" fmla="*/ 5859718 h 6142178"/>
              <a:gd name="connsiteX12" fmla="*/ 80785 w 11156220"/>
              <a:gd name="connsiteY12" fmla="*/ 4241972 h 6142178"/>
              <a:gd name="connsiteX0" fmla="*/ 77926 w 11153361"/>
              <a:gd name="connsiteY0" fmla="*/ 4241972 h 6142178"/>
              <a:gd name="connsiteX1" fmla="*/ 166828 w 11153361"/>
              <a:gd name="connsiteY1" fmla="*/ 2456118 h 6142178"/>
              <a:gd name="connsiteX2" fmla="*/ 39828 w 11153361"/>
              <a:gd name="connsiteY2" fmla="*/ 1059118 h 6142178"/>
              <a:gd name="connsiteX3" fmla="*/ 751027 w 11153361"/>
              <a:gd name="connsiteY3" fmla="*/ 81218 h 6142178"/>
              <a:gd name="connsiteX4" fmla="*/ 5405576 w 11153361"/>
              <a:gd name="connsiteY4" fmla="*/ 216072 h 6142178"/>
              <a:gd name="connsiteX5" fmla="*/ 8688527 w 11153361"/>
              <a:gd name="connsiteY5" fmla="*/ 5018 h 6142178"/>
              <a:gd name="connsiteX6" fmla="*/ 10657026 w 11153361"/>
              <a:gd name="connsiteY6" fmla="*/ 195517 h 6142178"/>
              <a:gd name="connsiteX7" fmla="*/ 10923727 w 11153361"/>
              <a:gd name="connsiteY7" fmla="*/ 1351219 h 6142178"/>
              <a:gd name="connsiteX8" fmla="*/ 11126926 w 11153361"/>
              <a:gd name="connsiteY8" fmla="*/ 3048172 h 6142178"/>
              <a:gd name="connsiteX9" fmla="*/ 10682426 w 11153361"/>
              <a:gd name="connsiteY9" fmla="*/ 5453318 h 6142178"/>
              <a:gd name="connsiteX10" fmla="*/ 5405576 w 11153361"/>
              <a:gd name="connsiteY10" fmla="*/ 6007272 h 6142178"/>
              <a:gd name="connsiteX11" fmla="*/ 636728 w 11153361"/>
              <a:gd name="connsiteY11" fmla="*/ 5859718 h 6142178"/>
              <a:gd name="connsiteX12" fmla="*/ 77926 w 11153361"/>
              <a:gd name="connsiteY12" fmla="*/ 4241972 h 6142178"/>
              <a:gd name="connsiteX0" fmla="*/ 77926 w 11153361"/>
              <a:gd name="connsiteY0" fmla="*/ 4241972 h 6122448"/>
              <a:gd name="connsiteX1" fmla="*/ 166828 w 11153361"/>
              <a:gd name="connsiteY1" fmla="*/ 2456118 h 6122448"/>
              <a:gd name="connsiteX2" fmla="*/ 39828 w 11153361"/>
              <a:gd name="connsiteY2" fmla="*/ 1059118 h 6122448"/>
              <a:gd name="connsiteX3" fmla="*/ 751027 w 11153361"/>
              <a:gd name="connsiteY3" fmla="*/ 81218 h 6122448"/>
              <a:gd name="connsiteX4" fmla="*/ 5405576 w 11153361"/>
              <a:gd name="connsiteY4" fmla="*/ 216072 h 6122448"/>
              <a:gd name="connsiteX5" fmla="*/ 8688527 w 11153361"/>
              <a:gd name="connsiteY5" fmla="*/ 5018 h 6122448"/>
              <a:gd name="connsiteX6" fmla="*/ 10657026 w 11153361"/>
              <a:gd name="connsiteY6" fmla="*/ 195517 h 6122448"/>
              <a:gd name="connsiteX7" fmla="*/ 10923727 w 11153361"/>
              <a:gd name="connsiteY7" fmla="*/ 1351219 h 6122448"/>
              <a:gd name="connsiteX8" fmla="*/ 11126926 w 11153361"/>
              <a:gd name="connsiteY8" fmla="*/ 3048172 h 6122448"/>
              <a:gd name="connsiteX9" fmla="*/ 10682426 w 11153361"/>
              <a:gd name="connsiteY9" fmla="*/ 5453318 h 6122448"/>
              <a:gd name="connsiteX10" fmla="*/ 8345627 w 11153361"/>
              <a:gd name="connsiteY10" fmla="*/ 5821618 h 6122448"/>
              <a:gd name="connsiteX11" fmla="*/ 5405576 w 11153361"/>
              <a:gd name="connsiteY11" fmla="*/ 6007272 h 6122448"/>
              <a:gd name="connsiteX12" fmla="*/ 636728 w 11153361"/>
              <a:gd name="connsiteY12" fmla="*/ 5859718 h 6122448"/>
              <a:gd name="connsiteX13" fmla="*/ 77926 w 11153361"/>
              <a:gd name="connsiteY13" fmla="*/ 4241972 h 6122448"/>
              <a:gd name="connsiteX0" fmla="*/ 77926 w 11153361"/>
              <a:gd name="connsiteY0" fmla="*/ 4241972 h 6014467"/>
              <a:gd name="connsiteX1" fmla="*/ 166828 w 11153361"/>
              <a:gd name="connsiteY1" fmla="*/ 2456118 h 6014467"/>
              <a:gd name="connsiteX2" fmla="*/ 39828 w 11153361"/>
              <a:gd name="connsiteY2" fmla="*/ 1059118 h 6014467"/>
              <a:gd name="connsiteX3" fmla="*/ 751027 w 11153361"/>
              <a:gd name="connsiteY3" fmla="*/ 81218 h 6014467"/>
              <a:gd name="connsiteX4" fmla="*/ 5405576 w 11153361"/>
              <a:gd name="connsiteY4" fmla="*/ 216072 h 6014467"/>
              <a:gd name="connsiteX5" fmla="*/ 8688527 w 11153361"/>
              <a:gd name="connsiteY5" fmla="*/ 5018 h 6014467"/>
              <a:gd name="connsiteX6" fmla="*/ 10657026 w 11153361"/>
              <a:gd name="connsiteY6" fmla="*/ 195517 h 6014467"/>
              <a:gd name="connsiteX7" fmla="*/ 10923727 w 11153361"/>
              <a:gd name="connsiteY7" fmla="*/ 1351219 h 6014467"/>
              <a:gd name="connsiteX8" fmla="*/ 11126926 w 11153361"/>
              <a:gd name="connsiteY8" fmla="*/ 3048172 h 6014467"/>
              <a:gd name="connsiteX9" fmla="*/ 10682426 w 11153361"/>
              <a:gd name="connsiteY9" fmla="*/ 5453318 h 6014467"/>
              <a:gd name="connsiteX10" fmla="*/ 8345627 w 11153361"/>
              <a:gd name="connsiteY10" fmla="*/ 5821618 h 6014467"/>
              <a:gd name="connsiteX11" fmla="*/ 5405576 w 11153361"/>
              <a:gd name="connsiteY11" fmla="*/ 6007272 h 6014467"/>
              <a:gd name="connsiteX12" fmla="*/ 2249627 w 11153361"/>
              <a:gd name="connsiteY12" fmla="*/ 5935918 h 6014467"/>
              <a:gd name="connsiteX13" fmla="*/ 636728 w 11153361"/>
              <a:gd name="connsiteY13" fmla="*/ 5859718 h 6014467"/>
              <a:gd name="connsiteX14" fmla="*/ 77926 w 11153361"/>
              <a:gd name="connsiteY14" fmla="*/ 4241972 h 6014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153361" h="6014467">
                <a:moveTo>
                  <a:pt x="77926" y="4241972"/>
                </a:moveTo>
                <a:cubicBezTo>
                  <a:pt x="-391" y="3674705"/>
                  <a:pt x="152011" y="2798210"/>
                  <a:pt x="166828" y="2456118"/>
                </a:cubicBezTo>
                <a:cubicBezTo>
                  <a:pt x="181645" y="2114026"/>
                  <a:pt x="-101988" y="1374501"/>
                  <a:pt x="39828" y="1059118"/>
                </a:cubicBezTo>
                <a:cubicBezTo>
                  <a:pt x="181644" y="743735"/>
                  <a:pt x="-86114" y="192092"/>
                  <a:pt x="751027" y="81218"/>
                </a:cubicBezTo>
                <a:cubicBezTo>
                  <a:pt x="1588168" y="-29656"/>
                  <a:pt x="4082659" y="228772"/>
                  <a:pt x="5405576" y="216072"/>
                </a:cubicBezTo>
                <a:cubicBezTo>
                  <a:pt x="6728493" y="203372"/>
                  <a:pt x="7851385" y="12677"/>
                  <a:pt x="8688527" y="5018"/>
                </a:cubicBezTo>
                <a:cubicBezTo>
                  <a:pt x="9525669" y="-2641"/>
                  <a:pt x="10284493" y="-28850"/>
                  <a:pt x="10657026" y="195517"/>
                </a:cubicBezTo>
                <a:cubicBezTo>
                  <a:pt x="11029559" y="419884"/>
                  <a:pt x="10807310" y="871543"/>
                  <a:pt x="10923727" y="1351219"/>
                </a:cubicBezTo>
                <a:cubicBezTo>
                  <a:pt x="11040144" y="1830895"/>
                  <a:pt x="11167143" y="2364489"/>
                  <a:pt x="11126926" y="3048172"/>
                </a:cubicBezTo>
                <a:cubicBezTo>
                  <a:pt x="10853876" y="3799589"/>
                  <a:pt x="11591534" y="4970718"/>
                  <a:pt x="10682426" y="5453318"/>
                </a:cubicBezTo>
                <a:cubicBezTo>
                  <a:pt x="10434776" y="5896509"/>
                  <a:pt x="9225102" y="5729292"/>
                  <a:pt x="8345627" y="5821618"/>
                </a:cubicBezTo>
                <a:cubicBezTo>
                  <a:pt x="7466152" y="5913944"/>
                  <a:pt x="6421576" y="5988222"/>
                  <a:pt x="5405576" y="6007272"/>
                </a:cubicBezTo>
                <a:lnTo>
                  <a:pt x="2249627" y="5935918"/>
                </a:lnTo>
                <a:cubicBezTo>
                  <a:pt x="1454819" y="5911326"/>
                  <a:pt x="954228" y="6171676"/>
                  <a:pt x="636728" y="5859718"/>
                </a:cubicBezTo>
                <a:cubicBezTo>
                  <a:pt x="-272380" y="5377118"/>
                  <a:pt x="156243" y="4809239"/>
                  <a:pt x="77926" y="42419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868324A8-3AED-4B0C-83E2-7D4F62BE5C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7" t="41481" b="37593"/>
          <a:stretch/>
        </p:blipFill>
        <p:spPr>
          <a:xfrm rot="5400000">
            <a:off x="10695574" y="3259892"/>
            <a:ext cx="3252416" cy="2760592"/>
          </a:xfrm>
          <a:prstGeom prst="rect">
            <a:avLst/>
          </a:prstGeom>
        </p:spPr>
      </p:pic>
      <p:grpSp>
        <p:nvGrpSpPr>
          <p:cNvPr id="16" name="קבוצה 15">
            <a:extLst>
              <a:ext uri="{FF2B5EF4-FFF2-40B4-BE49-F238E27FC236}">
                <a16:creationId xmlns:a16="http://schemas.microsoft.com/office/drawing/2014/main" id="{C77B34C4-5823-4529-A669-B17D8568E280}"/>
              </a:ext>
            </a:extLst>
          </p:cNvPr>
          <p:cNvGrpSpPr/>
          <p:nvPr/>
        </p:nvGrpSpPr>
        <p:grpSpPr>
          <a:xfrm>
            <a:off x="1073694" y="2389831"/>
            <a:ext cx="9518001" cy="2821137"/>
            <a:chOff x="1073694" y="2389831"/>
            <a:chExt cx="9518001" cy="2821137"/>
          </a:xfrm>
        </p:grpSpPr>
        <p:sp>
          <p:nvSpPr>
            <p:cNvPr id="3" name="תיבת טקסט 2">
              <a:extLst>
                <a:ext uri="{FF2B5EF4-FFF2-40B4-BE49-F238E27FC236}">
                  <a16:creationId xmlns:a16="http://schemas.microsoft.com/office/drawing/2014/main" id="{5990A53A-68C6-4C49-9F7D-30E01AD70E2F}"/>
                </a:ext>
              </a:extLst>
            </p:cNvPr>
            <p:cNvSpPr txBox="1"/>
            <p:nvPr/>
          </p:nvSpPr>
          <p:spPr>
            <a:xfrm>
              <a:off x="1073694" y="2389831"/>
              <a:ext cx="9518001" cy="1246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>
                <a:lnSpc>
                  <a:spcPts val="4500"/>
                </a:lnSpc>
              </a:pPr>
              <a:endParaRPr lang="he-IL" sz="4000" dirty="0">
                <a:effectLst/>
                <a:latin typeface="FbShefaClassic Regular" panose="02020603050405020304" pitchFamily="18" charset="-79"/>
                <a:ea typeface="Arial" panose="020B0604020202020204" pitchFamily="34" charset="0"/>
                <a:cs typeface="FbShefaClassic Regular" panose="02020603050405020304" pitchFamily="18" charset="-79"/>
              </a:endParaRPr>
            </a:p>
            <a:p>
              <a:pPr algn="ctr" rtl="0">
                <a:lnSpc>
                  <a:spcPts val="4500"/>
                </a:lnSpc>
              </a:pPr>
              <a:r>
                <a:rPr lang="he-IL" sz="4000" dirty="0">
                  <a:effectLst/>
                  <a:latin typeface="FbShefaClassic Regular" panose="02020603050405020304" pitchFamily="18" charset="-79"/>
                  <a:ea typeface="Arial" panose="020B0604020202020204" pitchFamily="34" charset="0"/>
                  <a:cs typeface="FbShefaClassic Regular" panose="02020603050405020304" pitchFamily="18" charset="-79"/>
                </a:rPr>
                <a:t>"אשר לא עבדת את ה' </a:t>
              </a:r>
              <a:r>
                <a:rPr lang="he-IL" sz="4000" dirty="0" err="1">
                  <a:effectLst/>
                  <a:latin typeface="FbShefaClassic Regular" panose="02020603050405020304" pitchFamily="18" charset="-79"/>
                  <a:ea typeface="Arial" panose="020B0604020202020204" pitchFamily="34" charset="0"/>
                  <a:cs typeface="FbShefaClassic Regular" panose="02020603050405020304" pitchFamily="18" charset="-79"/>
                </a:rPr>
                <a:t>אלהיך</a:t>
              </a:r>
              <a:r>
                <a:rPr lang="he-IL" sz="4000" dirty="0">
                  <a:effectLst/>
                  <a:latin typeface="FbShefaClassic Regular" panose="02020603050405020304" pitchFamily="18" charset="-79"/>
                  <a:ea typeface="Arial" panose="020B0604020202020204" pitchFamily="34" charset="0"/>
                  <a:cs typeface="FbShefaClassic Regular" panose="02020603050405020304" pitchFamily="18" charset="-79"/>
                </a:rPr>
                <a:t> בשמחה וגו'" </a:t>
              </a:r>
              <a:r>
                <a:rPr lang="he-IL" sz="2000" dirty="0">
                  <a:effectLst/>
                  <a:latin typeface="FbShefaClassic Regular" panose="02020603050405020304" pitchFamily="18" charset="-79"/>
                  <a:ea typeface="Arial" panose="020B0604020202020204" pitchFamily="34" charset="0"/>
                  <a:cs typeface="FbShefaClassic Regular" panose="02020603050405020304" pitchFamily="18" charset="-79"/>
                </a:rPr>
                <a:t>(דברים כ"ח מ"ז). </a:t>
              </a:r>
              <a:endParaRPr lang="he-IL" sz="4000" dirty="0">
                <a:effectLst/>
                <a:latin typeface="FbShefaClassic Regular" panose="02020603050405020304" pitchFamily="18" charset="-79"/>
                <a:ea typeface="Arial" panose="020B0604020202020204" pitchFamily="34" charset="0"/>
                <a:cs typeface="FbShefaClassic Regular" panose="02020603050405020304" pitchFamily="18" charset="-79"/>
              </a:endParaRPr>
            </a:p>
          </p:txBody>
        </p:sp>
        <p:sp>
          <p:nvSpPr>
            <p:cNvPr id="6" name="תיבת טקסט 5">
              <a:extLst>
                <a:ext uri="{FF2B5EF4-FFF2-40B4-BE49-F238E27FC236}">
                  <a16:creationId xmlns:a16="http://schemas.microsoft.com/office/drawing/2014/main" id="{589432C1-B6D3-49C2-BAA4-6A1DA846C13E}"/>
                </a:ext>
              </a:extLst>
            </p:cNvPr>
            <p:cNvSpPr txBox="1"/>
            <p:nvPr/>
          </p:nvSpPr>
          <p:spPr>
            <a:xfrm>
              <a:off x="2443887" y="3985568"/>
              <a:ext cx="6720023" cy="12254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fek 1.5 AAA Light" panose="020B0604020202020204" charset="-79"/>
                  <a:ea typeface="Arial" panose="020B0604020202020204" pitchFamily="34" charset="0"/>
                  <a:cs typeface="Afek 1.5 AAA Light" panose="020B0604020202020204" charset="-79"/>
                </a:rPr>
                <a:t>האריז"ל</a:t>
              </a:r>
              <a:r>
                <a:rPr kumimoji="0" lang="he-IL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fek 1.5 AAA Light" panose="020B0604020202020204" charset="-79"/>
                  <a:ea typeface="Arial" panose="020B0604020202020204" pitchFamily="34" charset="0"/>
                  <a:cs typeface="Afek 1.5 AAA Light" panose="020B0604020202020204" charset="-79"/>
                </a:rPr>
                <a:t> מפרש שהפסוק וכל הדברים הלא טובים שמתוארים לפני כן מתייחס ליהודי שכן עובד את ה', אבל בלי שמחה…</a:t>
              </a:r>
            </a:p>
          </p:txBody>
        </p:sp>
      </p:grpSp>
      <p:sp>
        <p:nvSpPr>
          <p:cNvPr id="10" name="דמעה 9">
            <a:extLst>
              <a:ext uri="{FF2B5EF4-FFF2-40B4-BE49-F238E27FC236}">
                <a16:creationId xmlns:a16="http://schemas.microsoft.com/office/drawing/2014/main" id="{54B27A0E-9C06-419C-9732-7FD68B0F97A6}"/>
              </a:ext>
            </a:extLst>
          </p:cNvPr>
          <p:cNvSpPr/>
          <p:nvPr/>
        </p:nvSpPr>
        <p:spPr>
          <a:xfrm>
            <a:off x="11129581" y="763592"/>
            <a:ext cx="1219199" cy="1226918"/>
          </a:xfrm>
          <a:prstGeom prst="teardrop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grpSp>
        <p:nvGrpSpPr>
          <p:cNvPr id="15" name="קבוצה 14">
            <a:extLst>
              <a:ext uri="{FF2B5EF4-FFF2-40B4-BE49-F238E27FC236}">
                <a16:creationId xmlns:a16="http://schemas.microsoft.com/office/drawing/2014/main" id="{434033EA-6CE3-4CE6-A391-0EA8D3324C8C}"/>
              </a:ext>
            </a:extLst>
          </p:cNvPr>
          <p:cNvGrpSpPr/>
          <p:nvPr/>
        </p:nvGrpSpPr>
        <p:grpSpPr>
          <a:xfrm>
            <a:off x="207506" y="1533384"/>
            <a:ext cx="11772900" cy="1226919"/>
            <a:chOff x="207506" y="1533384"/>
            <a:chExt cx="11772900" cy="1226919"/>
          </a:xfrm>
        </p:grpSpPr>
        <p:sp>
          <p:nvSpPr>
            <p:cNvPr id="4" name="מלבן 3">
              <a:extLst>
                <a:ext uri="{FF2B5EF4-FFF2-40B4-BE49-F238E27FC236}">
                  <a16:creationId xmlns:a16="http://schemas.microsoft.com/office/drawing/2014/main" id="{FF03398F-AD36-4E47-AAE7-10A77D68297A}"/>
                </a:ext>
              </a:extLst>
            </p:cNvPr>
            <p:cNvSpPr/>
            <p:nvPr/>
          </p:nvSpPr>
          <p:spPr>
            <a:xfrm>
              <a:off x="594856" y="1533384"/>
              <a:ext cx="11002287" cy="1226919"/>
            </a:xfrm>
            <a:custGeom>
              <a:avLst/>
              <a:gdLst>
                <a:gd name="connsiteX0" fmla="*/ 0 w 9652080"/>
                <a:gd name="connsiteY0" fmla="*/ 0 h 873809"/>
                <a:gd name="connsiteX1" fmla="*/ 9652080 w 9652080"/>
                <a:gd name="connsiteY1" fmla="*/ 0 h 873809"/>
                <a:gd name="connsiteX2" fmla="*/ 9652080 w 9652080"/>
                <a:gd name="connsiteY2" fmla="*/ 873809 h 873809"/>
                <a:gd name="connsiteX3" fmla="*/ 0 w 9652080"/>
                <a:gd name="connsiteY3" fmla="*/ 873809 h 873809"/>
                <a:gd name="connsiteX4" fmla="*/ 0 w 9652080"/>
                <a:gd name="connsiteY4" fmla="*/ 0 h 873809"/>
                <a:gd name="connsiteX0" fmla="*/ 1206510 w 10858590"/>
                <a:gd name="connsiteY0" fmla="*/ 109226 h 983035"/>
                <a:gd name="connsiteX1" fmla="*/ 10858590 w 10858590"/>
                <a:gd name="connsiteY1" fmla="*/ 109226 h 983035"/>
                <a:gd name="connsiteX2" fmla="*/ 10858590 w 10858590"/>
                <a:gd name="connsiteY2" fmla="*/ 983035 h 983035"/>
                <a:gd name="connsiteX3" fmla="*/ 1206510 w 10858590"/>
                <a:gd name="connsiteY3" fmla="*/ 983035 h 983035"/>
                <a:gd name="connsiteX4" fmla="*/ 1206510 w 10858590"/>
                <a:gd name="connsiteY4" fmla="*/ 109226 h 983035"/>
                <a:gd name="connsiteX0" fmla="*/ 766453 w 10418533"/>
                <a:gd name="connsiteY0" fmla="*/ 171027 h 1044836"/>
                <a:gd name="connsiteX1" fmla="*/ 10418533 w 10418533"/>
                <a:gd name="connsiteY1" fmla="*/ 171027 h 1044836"/>
                <a:gd name="connsiteX2" fmla="*/ 10418533 w 10418533"/>
                <a:gd name="connsiteY2" fmla="*/ 1044836 h 1044836"/>
                <a:gd name="connsiteX3" fmla="*/ 766453 w 10418533"/>
                <a:gd name="connsiteY3" fmla="*/ 1044836 h 1044836"/>
                <a:gd name="connsiteX4" fmla="*/ 766453 w 10418533"/>
                <a:gd name="connsiteY4" fmla="*/ 171027 h 1044836"/>
                <a:gd name="connsiteX0" fmla="*/ 204966 w 9857046"/>
                <a:gd name="connsiteY0" fmla="*/ 171027 h 1044836"/>
                <a:gd name="connsiteX1" fmla="*/ 9857046 w 9857046"/>
                <a:gd name="connsiteY1" fmla="*/ 171027 h 1044836"/>
                <a:gd name="connsiteX2" fmla="*/ 9857046 w 9857046"/>
                <a:gd name="connsiteY2" fmla="*/ 1044836 h 1044836"/>
                <a:gd name="connsiteX3" fmla="*/ 204966 w 9857046"/>
                <a:gd name="connsiteY3" fmla="*/ 1044836 h 1044836"/>
                <a:gd name="connsiteX4" fmla="*/ 204966 w 9857046"/>
                <a:gd name="connsiteY4" fmla="*/ 171027 h 1044836"/>
                <a:gd name="connsiteX0" fmla="*/ 204966 w 9857046"/>
                <a:gd name="connsiteY0" fmla="*/ 171027 h 1213000"/>
                <a:gd name="connsiteX1" fmla="*/ 9857046 w 9857046"/>
                <a:gd name="connsiteY1" fmla="*/ 171027 h 1213000"/>
                <a:gd name="connsiteX2" fmla="*/ 9857046 w 9857046"/>
                <a:gd name="connsiteY2" fmla="*/ 1044836 h 1213000"/>
                <a:gd name="connsiteX3" fmla="*/ 204966 w 9857046"/>
                <a:gd name="connsiteY3" fmla="*/ 1044836 h 1213000"/>
                <a:gd name="connsiteX4" fmla="*/ 204966 w 9857046"/>
                <a:gd name="connsiteY4" fmla="*/ 171027 h 1213000"/>
                <a:gd name="connsiteX0" fmla="*/ 204966 w 10011327"/>
                <a:gd name="connsiteY0" fmla="*/ 171027 h 1231005"/>
                <a:gd name="connsiteX1" fmla="*/ 9857046 w 10011327"/>
                <a:gd name="connsiteY1" fmla="*/ 171027 h 1231005"/>
                <a:gd name="connsiteX2" fmla="*/ 9857046 w 10011327"/>
                <a:gd name="connsiteY2" fmla="*/ 1044836 h 1231005"/>
                <a:gd name="connsiteX3" fmla="*/ 204966 w 10011327"/>
                <a:gd name="connsiteY3" fmla="*/ 1044836 h 1231005"/>
                <a:gd name="connsiteX4" fmla="*/ 204966 w 10011327"/>
                <a:gd name="connsiteY4" fmla="*/ 171027 h 123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11327" h="1231005">
                  <a:moveTo>
                    <a:pt x="204966" y="171027"/>
                  </a:moveTo>
                  <a:cubicBezTo>
                    <a:pt x="425113" y="-127008"/>
                    <a:pt x="8248366" y="25392"/>
                    <a:pt x="9857046" y="171027"/>
                  </a:cubicBezTo>
                  <a:cubicBezTo>
                    <a:pt x="9857046" y="462297"/>
                    <a:pt x="10204179" y="711232"/>
                    <a:pt x="9857046" y="1044836"/>
                  </a:cubicBezTo>
                  <a:cubicBezTo>
                    <a:pt x="9509913" y="1378440"/>
                    <a:pt x="1813646" y="1190471"/>
                    <a:pt x="204966" y="1044836"/>
                  </a:cubicBezTo>
                  <a:cubicBezTo>
                    <a:pt x="-116781" y="543601"/>
                    <a:pt x="-15181" y="469062"/>
                    <a:pt x="204966" y="171027"/>
                  </a:cubicBezTo>
                  <a:close/>
                </a:path>
              </a:pathLst>
            </a:custGeom>
            <a:solidFill>
              <a:srgbClr val="2B8D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5" name="תיבת טקסט 4">
              <a:extLst>
                <a:ext uri="{FF2B5EF4-FFF2-40B4-BE49-F238E27FC236}">
                  <a16:creationId xmlns:a16="http://schemas.microsoft.com/office/drawing/2014/main" id="{63A16471-2663-4C00-B86F-93E2F77D8A27}"/>
                </a:ext>
              </a:extLst>
            </p:cNvPr>
            <p:cNvSpPr txBox="1"/>
            <p:nvPr/>
          </p:nvSpPr>
          <p:spPr>
            <a:xfrm>
              <a:off x="207506" y="1776422"/>
              <a:ext cx="11772900" cy="5515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fek 1.5 AAA Light" panose="020B0604020202020204" charset="-79"/>
                  <a:ea typeface="Arial" panose="020B0604020202020204" pitchFamily="34" charset="0"/>
                  <a:cs typeface="Afek 1.5 AAA Light" panose="020B0604020202020204" charset="-79"/>
                </a:rPr>
                <a:t> בספר דברים מפורטים עונשים שונים שיגיעו לבני ישראל בגלל...</a:t>
              </a:r>
            </a:p>
          </p:txBody>
        </p:sp>
      </p:grpSp>
      <p:pic>
        <p:nvPicPr>
          <p:cNvPr id="12" name="תמונה 11">
            <a:extLst>
              <a:ext uri="{FF2B5EF4-FFF2-40B4-BE49-F238E27FC236}">
                <a16:creationId xmlns:a16="http://schemas.microsoft.com/office/drawing/2014/main" id="{89CE8FFE-61AF-40D3-53F4-CD2D0BDADA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51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אליפסה 8">
            <a:extLst>
              <a:ext uri="{FF2B5EF4-FFF2-40B4-BE49-F238E27FC236}">
                <a16:creationId xmlns:a16="http://schemas.microsoft.com/office/drawing/2014/main" id="{4CFD2301-CE9F-4F0D-8FAE-A67F529397D0}"/>
              </a:ext>
            </a:extLst>
          </p:cNvPr>
          <p:cNvSpPr/>
          <p:nvPr/>
        </p:nvSpPr>
        <p:spPr>
          <a:xfrm rot="10800000">
            <a:off x="-1257300" y="421766"/>
            <a:ext cx="14223999" cy="6014467"/>
          </a:xfrm>
          <a:custGeom>
            <a:avLst/>
            <a:gdLst>
              <a:gd name="connsiteX0" fmla="*/ 0 w 10909300"/>
              <a:gd name="connsiteY0" fmla="*/ 2895600 h 5791200"/>
              <a:gd name="connsiteX1" fmla="*/ 5454650 w 10909300"/>
              <a:gd name="connsiteY1" fmla="*/ 0 h 5791200"/>
              <a:gd name="connsiteX2" fmla="*/ 10909300 w 10909300"/>
              <a:gd name="connsiteY2" fmla="*/ 2895600 h 5791200"/>
              <a:gd name="connsiteX3" fmla="*/ 5454650 w 10909300"/>
              <a:gd name="connsiteY3" fmla="*/ 5791200 h 5791200"/>
              <a:gd name="connsiteX4" fmla="*/ 0 w 10909300"/>
              <a:gd name="connsiteY4" fmla="*/ 2895600 h 5791200"/>
              <a:gd name="connsiteX0" fmla="*/ 0 w 11286128"/>
              <a:gd name="connsiteY0" fmla="*/ 3119537 h 6015137"/>
              <a:gd name="connsiteX1" fmla="*/ 5454650 w 11286128"/>
              <a:gd name="connsiteY1" fmla="*/ 223937 h 6015137"/>
              <a:gd name="connsiteX2" fmla="*/ 10439400 w 11286128"/>
              <a:gd name="connsiteY2" fmla="*/ 520882 h 6015137"/>
              <a:gd name="connsiteX3" fmla="*/ 10909300 w 11286128"/>
              <a:gd name="connsiteY3" fmla="*/ 3119537 h 6015137"/>
              <a:gd name="connsiteX4" fmla="*/ 5454650 w 11286128"/>
              <a:gd name="connsiteY4" fmla="*/ 6015137 h 6015137"/>
              <a:gd name="connsiteX5" fmla="*/ 0 w 11286128"/>
              <a:gd name="connsiteY5" fmla="*/ 3119537 h 6015137"/>
              <a:gd name="connsiteX0" fmla="*/ 0 w 11125255"/>
              <a:gd name="connsiteY0" fmla="*/ 3119537 h 6161403"/>
              <a:gd name="connsiteX1" fmla="*/ 5454650 w 11125255"/>
              <a:gd name="connsiteY1" fmla="*/ 223937 h 6161403"/>
              <a:gd name="connsiteX2" fmla="*/ 10439400 w 11125255"/>
              <a:gd name="connsiteY2" fmla="*/ 520882 h 6161403"/>
              <a:gd name="connsiteX3" fmla="*/ 10909300 w 11125255"/>
              <a:gd name="connsiteY3" fmla="*/ 3119537 h 6161403"/>
              <a:gd name="connsiteX4" fmla="*/ 10731500 w 11125255"/>
              <a:gd name="connsiteY4" fmla="*/ 5461183 h 6161403"/>
              <a:gd name="connsiteX5" fmla="*/ 5454650 w 11125255"/>
              <a:gd name="connsiteY5" fmla="*/ 6015137 h 6161403"/>
              <a:gd name="connsiteX6" fmla="*/ 0 w 11125255"/>
              <a:gd name="connsiteY6" fmla="*/ 3119537 h 6161403"/>
              <a:gd name="connsiteX0" fmla="*/ 0 w 11309271"/>
              <a:gd name="connsiteY0" fmla="*/ 3119537 h 6161403"/>
              <a:gd name="connsiteX1" fmla="*/ 5454650 w 11309271"/>
              <a:gd name="connsiteY1" fmla="*/ 223937 h 6161403"/>
              <a:gd name="connsiteX2" fmla="*/ 10439400 w 11309271"/>
              <a:gd name="connsiteY2" fmla="*/ 520882 h 6161403"/>
              <a:gd name="connsiteX3" fmla="*/ 11176000 w 11309271"/>
              <a:gd name="connsiteY3" fmla="*/ 3056037 h 6161403"/>
              <a:gd name="connsiteX4" fmla="*/ 10731500 w 11309271"/>
              <a:gd name="connsiteY4" fmla="*/ 5461183 h 6161403"/>
              <a:gd name="connsiteX5" fmla="*/ 5454650 w 11309271"/>
              <a:gd name="connsiteY5" fmla="*/ 6015137 h 6161403"/>
              <a:gd name="connsiteX6" fmla="*/ 0 w 11309271"/>
              <a:gd name="connsiteY6" fmla="*/ 3119537 h 6161403"/>
              <a:gd name="connsiteX0" fmla="*/ 0 w 11258730"/>
              <a:gd name="connsiteY0" fmla="*/ 3119537 h 6161403"/>
              <a:gd name="connsiteX1" fmla="*/ 5454650 w 11258730"/>
              <a:gd name="connsiteY1" fmla="*/ 223937 h 6161403"/>
              <a:gd name="connsiteX2" fmla="*/ 10439400 w 11258730"/>
              <a:gd name="connsiteY2" fmla="*/ 520882 h 6161403"/>
              <a:gd name="connsiteX3" fmla="*/ 11176000 w 11258730"/>
              <a:gd name="connsiteY3" fmla="*/ 3056037 h 6161403"/>
              <a:gd name="connsiteX4" fmla="*/ 10731500 w 11258730"/>
              <a:gd name="connsiteY4" fmla="*/ 5461183 h 6161403"/>
              <a:gd name="connsiteX5" fmla="*/ 5454650 w 11258730"/>
              <a:gd name="connsiteY5" fmla="*/ 6015137 h 6161403"/>
              <a:gd name="connsiteX6" fmla="*/ 0 w 11258730"/>
              <a:gd name="connsiteY6" fmla="*/ 3119537 h 6161403"/>
              <a:gd name="connsiteX0" fmla="*/ 252469 w 11511199"/>
              <a:gd name="connsiteY0" fmla="*/ 3196978 h 6238844"/>
              <a:gd name="connsiteX1" fmla="*/ 1395470 w 11511199"/>
              <a:gd name="connsiteY1" fmla="*/ 204624 h 6238844"/>
              <a:gd name="connsiteX2" fmla="*/ 5707119 w 11511199"/>
              <a:gd name="connsiteY2" fmla="*/ 301378 h 6238844"/>
              <a:gd name="connsiteX3" fmla="*/ 10691869 w 11511199"/>
              <a:gd name="connsiteY3" fmla="*/ 598323 h 6238844"/>
              <a:gd name="connsiteX4" fmla="*/ 11428469 w 11511199"/>
              <a:gd name="connsiteY4" fmla="*/ 3133478 h 6238844"/>
              <a:gd name="connsiteX5" fmla="*/ 10983969 w 11511199"/>
              <a:gd name="connsiteY5" fmla="*/ 5538624 h 6238844"/>
              <a:gd name="connsiteX6" fmla="*/ 5707119 w 11511199"/>
              <a:gd name="connsiteY6" fmla="*/ 6092578 h 6238844"/>
              <a:gd name="connsiteX7" fmla="*/ 252469 w 11511199"/>
              <a:gd name="connsiteY7" fmla="*/ 3196978 h 6238844"/>
              <a:gd name="connsiteX0" fmla="*/ 58098 w 11316828"/>
              <a:gd name="connsiteY0" fmla="*/ 3196978 h 6227484"/>
              <a:gd name="connsiteX1" fmla="*/ 1201099 w 11316828"/>
              <a:gd name="connsiteY1" fmla="*/ 204624 h 6227484"/>
              <a:gd name="connsiteX2" fmla="*/ 5512748 w 11316828"/>
              <a:gd name="connsiteY2" fmla="*/ 301378 h 6227484"/>
              <a:gd name="connsiteX3" fmla="*/ 10497498 w 11316828"/>
              <a:gd name="connsiteY3" fmla="*/ 598323 h 6227484"/>
              <a:gd name="connsiteX4" fmla="*/ 11234098 w 11316828"/>
              <a:gd name="connsiteY4" fmla="*/ 3133478 h 6227484"/>
              <a:gd name="connsiteX5" fmla="*/ 10789598 w 11316828"/>
              <a:gd name="connsiteY5" fmla="*/ 5538624 h 6227484"/>
              <a:gd name="connsiteX6" fmla="*/ 5512748 w 11316828"/>
              <a:gd name="connsiteY6" fmla="*/ 6092578 h 6227484"/>
              <a:gd name="connsiteX7" fmla="*/ 743900 w 11316828"/>
              <a:gd name="connsiteY7" fmla="*/ 5945024 h 6227484"/>
              <a:gd name="connsiteX8" fmla="*/ 58098 w 11316828"/>
              <a:gd name="connsiteY8" fmla="*/ 3196978 h 6227484"/>
              <a:gd name="connsiteX0" fmla="*/ 58098 w 11325690"/>
              <a:gd name="connsiteY0" fmla="*/ 3185904 h 6216410"/>
              <a:gd name="connsiteX1" fmla="*/ 1201099 w 11325690"/>
              <a:gd name="connsiteY1" fmla="*/ 193550 h 6216410"/>
              <a:gd name="connsiteX2" fmla="*/ 5512748 w 11325690"/>
              <a:gd name="connsiteY2" fmla="*/ 290304 h 6216410"/>
              <a:gd name="connsiteX3" fmla="*/ 10535598 w 11325690"/>
              <a:gd name="connsiteY3" fmla="*/ 244349 h 6216410"/>
              <a:gd name="connsiteX4" fmla="*/ 11234098 w 11325690"/>
              <a:gd name="connsiteY4" fmla="*/ 3122404 h 6216410"/>
              <a:gd name="connsiteX5" fmla="*/ 10789598 w 11325690"/>
              <a:gd name="connsiteY5" fmla="*/ 5527550 h 6216410"/>
              <a:gd name="connsiteX6" fmla="*/ 5512748 w 11325690"/>
              <a:gd name="connsiteY6" fmla="*/ 6081504 h 6216410"/>
              <a:gd name="connsiteX7" fmla="*/ 743900 w 11325690"/>
              <a:gd name="connsiteY7" fmla="*/ 5933950 h 6216410"/>
              <a:gd name="connsiteX8" fmla="*/ 58098 w 11325690"/>
              <a:gd name="connsiteY8" fmla="*/ 3185904 h 6216410"/>
              <a:gd name="connsiteX0" fmla="*/ 58098 w 11266724"/>
              <a:gd name="connsiteY0" fmla="*/ 3221879 h 6252385"/>
              <a:gd name="connsiteX1" fmla="*/ 1201099 w 11266724"/>
              <a:gd name="connsiteY1" fmla="*/ 229525 h 6252385"/>
              <a:gd name="connsiteX2" fmla="*/ 5512748 w 11266724"/>
              <a:gd name="connsiteY2" fmla="*/ 326279 h 6252385"/>
              <a:gd name="connsiteX3" fmla="*/ 8795699 w 11266724"/>
              <a:gd name="connsiteY3" fmla="*/ 115225 h 6252385"/>
              <a:gd name="connsiteX4" fmla="*/ 10535598 w 11266724"/>
              <a:gd name="connsiteY4" fmla="*/ 280324 h 6252385"/>
              <a:gd name="connsiteX5" fmla="*/ 11234098 w 11266724"/>
              <a:gd name="connsiteY5" fmla="*/ 3158379 h 6252385"/>
              <a:gd name="connsiteX6" fmla="*/ 10789598 w 11266724"/>
              <a:gd name="connsiteY6" fmla="*/ 5563525 h 6252385"/>
              <a:gd name="connsiteX7" fmla="*/ 5512748 w 11266724"/>
              <a:gd name="connsiteY7" fmla="*/ 6117479 h 6252385"/>
              <a:gd name="connsiteX8" fmla="*/ 743900 w 11266724"/>
              <a:gd name="connsiteY8" fmla="*/ 5969925 h 6252385"/>
              <a:gd name="connsiteX9" fmla="*/ 58098 w 11266724"/>
              <a:gd name="connsiteY9" fmla="*/ 3221879 h 6252385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535598 w 11260533"/>
              <a:gd name="connsiteY4" fmla="*/ 2393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764198 w 11260533"/>
              <a:gd name="connsiteY4" fmla="*/ 2647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11672 h 6142178"/>
              <a:gd name="connsiteX1" fmla="*/ 489900 w 11260533"/>
              <a:gd name="connsiteY1" fmla="*/ 881318 h 6142178"/>
              <a:gd name="connsiteX2" fmla="*/ 1201099 w 11260533"/>
              <a:gd name="connsiteY2" fmla="*/ 119318 h 6142178"/>
              <a:gd name="connsiteX3" fmla="*/ 5512748 w 11260533"/>
              <a:gd name="connsiteY3" fmla="*/ 216072 h 6142178"/>
              <a:gd name="connsiteX4" fmla="*/ 8795699 w 11260533"/>
              <a:gd name="connsiteY4" fmla="*/ 5018 h 6142178"/>
              <a:gd name="connsiteX5" fmla="*/ 10764198 w 11260533"/>
              <a:gd name="connsiteY5" fmla="*/ 195517 h 6142178"/>
              <a:gd name="connsiteX6" fmla="*/ 11030899 w 11260533"/>
              <a:gd name="connsiteY6" fmla="*/ 1351219 h 6142178"/>
              <a:gd name="connsiteX7" fmla="*/ 11234098 w 11260533"/>
              <a:gd name="connsiteY7" fmla="*/ 3048172 h 6142178"/>
              <a:gd name="connsiteX8" fmla="*/ 10789598 w 11260533"/>
              <a:gd name="connsiteY8" fmla="*/ 5453318 h 6142178"/>
              <a:gd name="connsiteX9" fmla="*/ 5512748 w 11260533"/>
              <a:gd name="connsiteY9" fmla="*/ 6007272 h 6142178"/>
              <a:gd name="connsiteX10" fmla="*/ 743900 w 11260533"/>
              <a:gd name="connsiteY10" fmla="*/ 5859718 h 6142178"/>
              <a:gd name="connsiteX11" fmla="*/ 58098 w 11260533"/>
              <a:gd name="connsiteY11" fmla="*/ 3111672 h 6142178"/>
              <a:gd name="connsiteX0" fmla="*/ 58098 w 11260533"/>
              <a:gd name="connsiteY0" fmla="*/ 3154104 h 6184610"/>
              <a:gd name="connsiteX1" fmla="*/ 489900 w 11260533"/>
              <a:gd name="connsiteY1" fmla="*/ 923750 h 6184610"/>
              <a:gd name="connsiteX2" fmla="*/ 1467799 w 11260533"/>
              <a:gd name="connsiteY2" fmla="*/ 22050 h 6184610"/>
              <a:gd name="connsiteX3" fmla="*/ 5512748 w 11260533"/>
              <a:gd name="connsiteY3" fmla="*/ 258504 h 6184610"/>
              <a:gd name="connsiteX4" fmla="*/ 8795699 w 11260533"/>
              <a:gd name="connsiteY4" fmla="*/ 47450 h 6184610"/>
              <a:gd name="connsiteX5" fmla="*/ 10764198 w 11260533"/>
              <a:gd name="connsiteY5" fmla="*/ 237949 h 6184610"/>
              <a:gd name="connsiteX6" fmla="*/ 11030899 w 11260533"/>
              <a:gd name="connsiteY6" fmla="*/ 1393651 h 6184610"/>
              <a:gd name="connsiteX7" fmla="*/ 11234098 w 11260533"/>
              <a:gd name="connsiteY7" fmla="*/ 3090604 h 6184610"/>
              <a:gd name="connsiteX8" fmla="*/ 10789598 w 11260533"/>
              <a:gd name="connsiteY8" fmla="*/ 5495750 h 6184610"/>
              <a:gd name="connsiteX9" fmla="*/ 5512748 w 11260533"/>
              <a:gd name="connsiteY9" fmla="*/ 6049704 h 6184610"/>
              <a:gd name="connsiteX10" fmla="*/ 743900 w 11260533"/>
              <a:gd name="connsiteY10" fmla="*/ 5902150 h 6184610"/>
              <a:gd name="connsiteX11" fmla="*/ 58098 w 11260533"/>
              <a:gd name="connsiteY11" fmla="*/ 3154104 h 6184610"/>
              <a:gd name="connsiteX0" fmla="*/ 66769 w 11269204"/>
              <a:gd name="connsiteY0" fmla="*/ 3154104 h 6184610"/>
              <a:gd name="connsiteX1" fmla="*/ 155671 w 11269204"/>
              <a:gd name="connsiteY1" fmla="*/ 1101550 h 6184610"/>
              <a:gd name="connsiteX2" fmla="*/ 1476470 w 11269204"/>
              <a:gd name="connsiteY2" fmla="*/ 22050 h 6184610"/>
              <a:gd name="connsiteX3" fmla="*/ 5521419 w 11269204"/>
              <a:gd name="connsiteY3" fmla="*/ 258504 h 6184610"/>
              <a:gd name="connsiteX4" fmla="*/ 8804370 w 11269204"/>
              <a:gd name="connsiteY4" fmla="*/ 47450 h 6184610"/>
              <a:gd name="connsiteX5" fmla="*/ 10772869 w 11269204"/>
              <a:gd name="connsiteY5" fmla="*/ 237949 h 6184610"/>
              <a:gd name="connsiteX6" fmla="*/ 11039570 w 11269204"/>
              <a:gd name="connsiteY6" fmla="*/ 1393651 h 6184610"/>
              <a:gd name="connsiteX7" fmla="*/ 11242769 w 11269204"/>
              <a:gd name="connsiteY7" fmla="*/ 3090604 h 6184610"/>
              <a:gd name="connsiteX8" fmla="*/ 10798269 w 11269204"/>
              <a:gd name="connsiteY8" fmla="*/ 5495750 h 6184610"/>
              <a:gd name="connsiteX9" fmla="*/ 5521419 w 11269204"/>
              <a:gd name="connsiteY9" fmla="*/ 6049704 h 6184610"/>
              <a:gd name="connsiteX10" fmla="*/ 752571 w 11269204"/>
              <a:gd name="connsiteY10" fmla="*/ 5902150 h 6184610"/>
              <a:gd name="connsiteX11" fmla="*/ 66769 w 11269204"/>
              <a:gd name="connsiteY11" fmla="*/ 3154104 h 6184610"/>
              <a:gd name="connsiteX0" fmla="*/ 66769 w 11269204"/>
              <a:gd name="connsiteY0" fmla="*/ 3111672 h 6142178"/>
              <a:gd name="connsiteX1" fmla="*/ 155671 w 11269204"/>
              <a:gd name="connsiteY1" fmla="*/ 1059118 h 6142178"/>
              <a:gd name="connsiteX2" fmla="*/ 866870 w 11269204"/>
              <a:gd name="connsiteY2" fmla="*/ 81218 h 6142178"/>
              <a:gd name="connsiteX3" fmla="*/ 5521419 w 11269204"/>
              <a:gd name="connsiteY3" fmla="*/ 216072 h 6142178"/>
              <a:gd name="connsiteX4" fmla="*/ 8804370 w 11269204"/>
              <a:gd name="connsiteY4" fmla="*/ 5018 h 6142178"/>
              <a:gd name="connsiteX5" fmla="*/ 10772869 w 11269204"/>
              <a:gd name="connsiteY5" fmla="*/ 195517 h 6142178"/>
              <a:gd name="connsiteX6" fmla="*/ 11039570 w 11269204"/>
              <a:gd name="connsiteY6" fmla="*/ 1351219 h 6142178"/>
              <a:gd name="connsiteX7" fmla="*/ 11242769 w 11269204"/>
              <a:gd name="connsiteY7" fmla="*/ 3048172 h 6142178"/>
              <a:gd name="connsiteX8" fmla="*/ 10798269 w 11269204"/>
              <a:gd name="connsiteY8" fmla="*/ 5453318 h 6142178"/>
              <a:gd name="connsiteX9" fmla="*/ 5521419 w 11269204"/>
              <a:gd name="connsiteY9" fmla="*/ 6007272 h 6142178"/>
              <a:gd name="connsiteX10" fmla="*/ 752571 w 11269204"/>
              <a:gd name="connsiteY10" fmla="*/ 5859718 h 6142178"/>
              <a:gd name="connsiteX11" fmla="*/ 66769 w 11269204"/>
              <a:gd name="connsiteY11" fmla="*/ 3111672 h 6142178"/>
              <a:gd name="connsiteX0" fmla="*/ 16242 w 11218677"/>
              <a:gd name="connsiteY0" fmla="*/ 3111672 h 6142178"/>
              <a:gd name="connsiteX1" fmla="*/ 206744 w 11218677"/>
              <a:gd name="connsiteY1" fmla="*/ 1998918 h 6142178"/>
              <a:gd name="connsiteX2" fmla="*/ 105144 w 11218677"/>
              <a:gd name="connsiteY2" fmla="*/ 1059118 h 6142178"/>
              <a:gd name="connsiteX3" fmla="*/ 816343 w 11218677"/>
              <a:gd name="connsiteY3" fmla="*/ 81218 h 6142178"/>
              <a:gd name="connsiteX4" fmla="*/ 5470892 w 11218677"/>
              <a:gd name="connsiteY4" fmla="*/ 216072 h 6142178"/>
              <a:gd name="connsiteX5" fmla="*/ 8753843 w 11218677"/>
              <a:gd name="connsiteY5" fmla="*/ 5018 h 6142178"/>
              <a:gd name="connsiteX6" fmla="*/ 10722342 w 11218677"/>
              <a:gd name="connsiteY6" fmla="*/ 195517 h 6142178"/>
              <a:gd name="connsiteX7" fmla="*/ 10989043 w 11218677"/>
              <a:gd name="connsiteY7" fmla="*/ 1351219 h 6142178"/>
              <a:gd name="connsiteX8" fmla="*/ 11192242 w 11218677"/>
              <a:gd name="connsiteY8" fmla="*/ 3048172 h 6142178"/>
              <a:gd name="connsiteX9" fmla="*/ 10747742 w 11218677"/>
              <a:gd name="connsiteY9" fmla="*/ 5453318 h 6142178"/>
              <a:gd name="connsiteX10" fmla="*/ 5470892 w 11218677"/>
              <a:gd name="connsiteY10" fmla="*/ 6007272 h 6142178"/>
              <a:gd name="connsiteX11" fmla="*/ 702044 w 11218677"/>
              <a:gd name="connsiteY11" fmla="*/ 5859718 h 6142178"/>
              <a:gd name="connsiteX12" fmla="*/ 16242 w 11218677"/>
              <a:gd name="connsiteY12" fmla="*/ 3111672 h 6142178"/>
              <a:gd name="connsiteX0" fmla="*/ 80785 w 11156220"/>
              <a:gd name="connsiteY0" fmla="*/ 4241972 h 6142178"/>
              <a:gd name="connsiteX1" fmla="*/ 144287 w 11156220"/>
              <a:gd name="connsiteY1" fmla="*/ 1998918 h 6142178"/>
              <a:gd name="connsiteX2" fmla="*/ 42687 w 11156220"/>
              <a:gd name="connsiteY2" fmla="*/ 1059118 h 6142178"/>
              <a:gd name="connsiteX3" fmla="*/ 753886 w 11156220"/>
              <a:gd name="connsiteY3" fmla="*/ 81218 h 6142178"/>
              <a:gd name="connsiteX4" fmla="*/ 5408435 w 11156220"/>
              <a:gd name="connsiteY4" fmla="*/ 216072 h 6142178"/>
              <a:gd name="connsiteX5" fmla="*/ 8691386 w 11156220"/>
              <a:gd name="connsiteY5" fmla="*/ 5018 h 6142178"/>
              <a:gd name="connsiteX6" fmla="*/ 10659885 w 11156220"/>
              <a:gd name="connsiteY6" fmla="*/ 195517 h 6142178"/>
              <a:gd name="connsiteX7" fmla="*/ 10926586 w 11156220"/>
              <a:gd name="connsiteY7" fmla="*/ 1351219 h 6142178"/>
              <a:gd name="connsiteX8" fmla="*/ 11129785 w 11156220"/>
              <a:gd name="connsiteY8" fmla="*/ 3048172 h 6142178"/>
              <a:gd name="connsiteX9" fmla="*/ 10685285 w 11156220"/>
              <a:gd name="connsiteY9" fmla="*/ 5453318 h 6142178"/>
              <a:gd name="connsiteX10" fmla="*/ 5408435 w 11156220"/>
              <a:gd name="connsiteY10" fmla="*/ 6007272 h 6142178"/>
              <a:gd name="connsiteX11" fmla="*/ 639587 w 11156220"/>
              <a:gd name="connsiteY11" fmla="*/ 5859718 h 6142178"/>
              <a:gd name="connsiteX12" fmla="*/ 80785 w 11156220"/>
              <a:gd name="connsiteY12" fmla="*/ 4241972 h 6142178"/>
              <a:gd name="connsiteX0" fmla="*/ 77926 w 11153361"/>
              <a:gd name="connsiteY0" fmla="*/ 4241972 h 6142178"/>
              <a:gd name="connsiteX1" fmla="*/ 166828 w 11153361"/>
              <a:gd name="connsiteY1" fmla="*/ 2456118 h 6142178"/>
              <a:gd name="connsiteX2" fmla="*/ 39828 w 11153361"/>
              <a:gd name="connsiteY2" fmla="*/ 1059118 h 6142178"/>
              <a:gd name="connsiteX3" fmla="*/ 751027 w 11153361"/>
              <a:gd name="connsiteY3" fmla="*/ 81218 h 6142178"/>
              <a:gd name="connsiteX4" fmla="*/ 5405576 w 11153361"/>
              <a:gd name="connsiteY4" fmla="*/ 216072 h 6142178"/>
              <a:gd name="connsiteX5" fmla="*/ 8688527 w 11153361"/>
              <a:gd name="connsiteY5" fmla="*/ 5018 h 6142178"/>
              <a:gd name="connsiteX6" fmla="*/ 10657026 w 11153361"/>
              <a:gd name="connsiteY6" fmla="*/ 195517 h 6142178"/>
              <a:gd name="connsiteX7" fmla="*/ 10923727 w 11153361"/>
              <a:gd name="connsiteY7" fmla="*/ 1351219 h 6142178"/>
              <a:gd name="connsiteX8" fmla="*/ 11126926 w 11153361"/>
              <a:gd name="connsiteY8" fmla="*/ 3048172 h 6142178"/>
              <a:gd name="connsiteX9" fmla="*/ 10682426 w 11153361"/>
              <a:gd name="connsiteY9" fmla="*/ 5453318 h 6142178"/>
              <a:gd name="connsiteX10" fmla="*/ 5405576 w 11153361"/>
              <a:gd name="connsiteY10" fmla="*/ 6007272 h 6142178"/>
              <a:gd name="connsiteX11" fmla="*/ 636728 w 11153361"/>
              <a:gd name="connsiteY11" fmla="*/ 5859718 h 6142178"/>
              <a:gd name="connsiteX12" fmla="*/ 77926 w 11153361"/>
              <a:gd name="connsiteY12" fmla="*/ 4241972 h 6142178"/>
              <a:gd name="connsiteX0" fmla="*/ 77926 w 11153361"/>
              <a:gd name="connsiteY0" fmla="*/ 4241972 h 6122448"/>
              <a:gd name="connsiteX1" fmla="*/ 166828 w 11153361"/>
              <a:gd name="connsiteY1" fmla="*/ 2456118 h 6122448"/>
              <a:gd name="connsiteX2" fmla="*/ 39828 w 11153361"/>
              <a:gd name="connsiteY2" fmla="*/ 1059118 h 6122448"/>
              <a:gd name="connsiteX3" fmla="*/ 751027 w 11153361"/>
              <a:gd name="connsiteY3" fmla="*/ 81218 h 6122448"/>
              <a:gd name="connsiteX4" fmla="*/ 5405576 w 11153361"/>
              <a:gd name="connsiteY4" fmla="*/ 216072 h 6122448"/>
              <a:gd name="connsiteX5" fmla="*/ 8688527 w 11153361"/>
              <a:gd name="connsiteY5" fmla="*/ 5018 h 6122448"/>
              <a:gd name="connsiteX6" fmla="*/ 10657026 w 11153361"/>
              <a:gd name="connsiteY6" fmla="*/ 195517 h 6122448"/>
              <a:gd name="connsiteX7" fmla="*/ 10923727 w 11153361"/>
              <a:gd name="connsiteY7" fmla="*/ 1351219 h 6122448"/>
              <a:gd name="connsiteX8" fmla="*/ 11126926 w 11153361"/>
              <a:gd name="connsiteY8" fmla="*/ 3048172 h 6122448"/>
              <a:gd name="connsiteX9" fmla="*/ 10682426 w 11153361"/>
              <a:gd name="connsiteY9" fmla="*/ 5453318 h 6122448"/>
              <a:gd name="connsiteX10" fmla="*/ 8345627 w 11153361"/>
              <a:gd name="connsiteY10" fmla="*/ 5821618 h 6122448"/>
              <a:gd name="connsiteX11" fmla="*/ 5405576 w 11153361"/>
              <a:gd name="connsiteY11" fmla="*/ 6007272 h 6122448"/>
              <a:gd name="connsiteX12" fmla="*/ 636728 w 11153361"/>
              <a:gd name="connsiteY12" fmla="*/ 5859718 h 6122448"/>
              <a:gd name="connsiteX13" fmla="*/ 77926 w 11153361"/>
              <a:gd name="connsiteY13" fmla="*/ 4241972 h 6122448"/>
              <a:gd name="connsiteX0" fmla="*/ 77926 w 11153361"/>
              <a:gd name="connsiteY0" fmla="*/ 4241972 h 6014467"/>
              <a:gd name="connsiteX1" fmla="*/ 166828 w 11153361"/>
              <a:gd name="connsiteY1" fmla="*/ 2456118 h 6014467"/>
              <a:gd name="connsiteX2" fmla="*/ 39828 w 11153361"/>
              <a:gd name="connsiteY2" fmla="*/ 1059118 h 6014467"/>
              <a:gd name="connsiteX3" fmla="*/ 751027 w 11153361"/>
              <a:gd name="connsiteY3" fmla="*/ 81218 h 6014467"/>
              <a:gd name="connsiteX4" fmla="*/ 5405576 w 11153361"/>
              <a:gd name="connsiteY4" fmla="*/ 216072 h 6014467"/>
              <a:gd name="connsiteX5" fmla="*/ 8688527 w 11153361"/>
              <a:gd name="connsiteY5" fmla="*/ 5018 h 6014467"/>
              <a:gd name="connsiteX6" fmla="*/ 10657026 w 11153361"/>
              <a:gd name="connsiteY6" fmla="*/ 195517 h 6014467"/>
              <a:gd name="connsiteX7" fmla="*/ 10923727 w 11153361"/>
              <a:gd name="connsiteY7" fmla="*/ 1351219 h 6014467"/>
              <a:gd name="connsiteX8" fmla="*/ 11126926 w 11153361"/>
              <a:gd name="connsiteY8" fmla="*/ 3048172 h 6014467"/>
              <a:gd name="connsiteX9" fmla="*/ 10682426 w 11153361"/>
              <a:gd name="connsiteY9" fmla="*/ 5453318 h 6014467"/>
              <a:gd name="connsiteX10" fmla="*/ 8345627 w 11153361"/>
              <a:gd name="connsiteY10" fmla="*/ 5821618 h 6014467"/>
              <a:gd name="connsiteX11" fmla="*/ 5405576 w 11153361"/>
              <a:gd name="connsiteY11" fmla="*/ 6007272 h 6014467"/>
              <a:gd name="connsiteX12" fmla="*/ 2249627 w 11153361"/>
              <a:gd name="connsiteY12" fmla="*/ 5935918 h 6014467"/>
              <a:gd name="connsiteX13" fmla="*/ 636728 w 11153361"/>
              <a:gd name="connsiteY13" fmla="*/ 5859718 h 6014467"/>
              <a:gd name="connsiteX14" fmla="*/ 77926 w 11153361"/>
              <a:gd name="connsiteY14" fmla="*/ 4241972 h 6014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153361" h="6014467">
                <a:moveTo>
                  <a:pt x="77926" y="4241972"/>
                </a:moveTo>
                <a:cubicBezTo>
                  <a:pt x="-391" y="3674705"/>
                  <a:pt x="152011" y="2798210"/>
                  <a:pt x="166828" y="2456118"/>
                </a:cubicBezTo>
                <a:cubicBezTo>
                  <a:pt x="181645" y="2114026"/>
                  <a:pt x="-101988" y="1374501"/>
                  <a:pt x="39828" y="1059118"/>
                </a:cubicBezTo>
                <a:cubicBezTo>
                  <a:pt x="181644" y="743735"/>
                  <a:pt x="-86114" y="192092"/>
                  <a:pt x="751027" y="81218"/>
                </a:cubicBezTo>
                <a:cubicBezTo>
                  <a:pt x="1588168" y="-29656"/>
                  <a:pt x="4082659" y="228772"/>
                  <a:pt x="5405576" y="216072"/>
                </a:cubicBezTo>
                <a:cubicBezTo>
                  <a:pt x="6728493" y="203372"/>
                  <a:pt x="7851385" y="12677"/>
                  <a:pt x="8688527" y="5018"/>
                </a:cubicBezTo>
                <a:cubicBezTo>
                  <a:pt x="9525669" y="-2641"/>
                  <a:pt x="10284493" y="-28850"/>
                  <a:pt x="10657026" y="195517"/>
                </a:cubicBezTo>
                <a:cubicBezTo>
                  <a:pt x="11029559" y="419884"/>
                  <a:pt x="10807310" y="871543"/>
                  <a:pt x="10923727" y="1351219"/>
                </a:cubicBezTo>
                <a:cubicBezTo>
                  <a:pt x="11040144" y="1830895"/>
                  <a:pt x="11167143" y="2364489"/>
                  <a:pt x="11126926" y="3048172"/>
                </a:cubicBezTo>
                <a:cubicBezTo>
                  <a:pt x="10853876" y="3799589"/>
                  <a:pt x="11591534" y="4970718"/>
                  <a:pt x="10682426" y="5453318"/>
                </a:cubicBezTo>
                <a:cubicBezTo>
                  <a:pt x="10434776" y="5896509"/>
                  <a:pt x="9225102" y="5729292"/>
                  <a:pt x="8345627" y="5821618"/>
                </a:cubicBezTo>
                <a:cubicBezTo>
                  <a:pt x="7466152" y="5913944"/>
                  <a:pt x="6421576" y="5988222"/>
                  <a:pt x="5405576" y="6007272"/>
                </a:cubicBezTo>
                <a:lnTo>
                  <a:pt x="2249627" y="5935918"/>
                </a:lnTo>
                <a:cubicBezTo>
                  <a:pt x="1454819" y="5911326"/>
                  <a:pt x="954228" y="6171676"/>
                  <a:pt x="636728" y="5859718"/>
                </a:cubicBezTo>
                <a:cubicBezTo>
                  <a:pt x="-272380" y="5377118"/>
                  <a:pt x="156243" y="4809239"/>
                  <a:pt x="77926" y="42419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868324A8-3AED-4B0C-83E2-7D4F62BE5C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7" t="41481" b="37593"/>
          <a:stretch/>
        </p:blipFill>
        <p:spPr>
          <a:xfrm rot="5400000">
            <a:off x="-707885" y="1965129"/>
            <a:ext cx="3252416" cy="2760592"/>
          </a:xfrm>
          <a:prstGeom prst="rect">
            <a:avLst/>
          </a:prstGeom>
        </p:spPr>
      </p:pic>
      <p:sp>
        <p:nvSpPr>
          <p:cNvPr id="10" name="דמעה 9">
            <a:extLst>
              <a:ext uri="{FF2B5EF4-FFF2-40B4-BE49-F238E27FC236}">
                <a16:creationId xmlns:a16="http://schemas.microsoft.com/office/drawing/2014/main" id="{54B27A0E-9C06-419C-9732-7FD68B0F97A6}"/>
              </a:ext>
            </a:extLst>
          </p:cNvPr>
          <p:cNvSpPr/>
          <p:nvPr/>
        </p:nvSpPr>
        <p:spPr>
          <a:xfrm>
            <a:off x="11129581" y="763592"/>
            <a:ext cx="1219199" cy="1226918"/>
          </a:xfrm>
          <a:prstGeom prst="teardrop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grpSp>
        <p:nvGrpSpPr>
          <p:cNvPr id="15" name="קבוצה 14">
            <a:extLst>
              <a:ext uri="{FF2B5EF4-FFF2-40B4-BE49-F238E27FC236}">
                <a16:creationId xmlns:a16="http://schemas.microsoft.com/office/drawing/2014/main" id="{434033EA-6CE3-4CE6-A391-0EA8D3324C8C}"/>
              </a:ext>
            </a:extLst>
          </p:cNvPr>
          <p:cNvGrpSpPr/>
          <p:nvPr/>
        </p:nvGrpSpPr>
        <p:grpSpPr>
          <a:xfrm>
            <a:off x="1255416" y="863973"/>
            <a:ext cx="10783306" cy="2906406"/>
            <a:chOff x="1157373" y="790468"/>
            <a:chExt cx="10783306" cy="1364047"/>
          </a:xfrm>
        </p:grpSpPr>
        <p:sp>
          <p:nvSpPr>
            <p:cNvPr id="4" name="מלבן 3">
              <a:extLst>
                <a:ext uri="{FF2B5EF4-FFF2-40B4-BE49-F238E27FC236}">
                  <a16:creationId xmlns:a16="http://schemas.microsoft.com/office/drawing/2014/main" id="{FF03398F-AD36-4E47-AAE7-10A77D68297A}"/>
                </a:ext>
              </a:extLst>
            </p:cNvPr>
            <p:cNvSpPr/>
            <p:nvPr/>
          </p:nvSpPr>
          <p:spPr>
            <a:xfrm>
              <a:off x="1157373" y="923510"/>
              <a:ext cx="10011327" cy="1231005"/>
            </a:xfrm>
            <a:custGeom>
              <a:avLst/>
              <a:gdLst>
                <a:gd name="connsiteX0" fmla="*/ 0 w 9652080"/>
                <a:gd name="connsiteY0" fmla="*/ 0 h 873809"/>
                <a:gd name="connsiteX1" fmla="*/ 9652080 w 9652080"/>
                <a:gd name="connsiteY1" fmla="*/ 0 h 873809"/>
                <a:gd name="connsiteX2" fmla="*/ 9652080 w 9652080"/>
                <a:gd name="connsiteY2" fmla="*/ 873809 h 873809"/>
                <a:gd name="connsiteX3" fmla="*/ 0 w 9652080"/>
                <a:gd name="connsiteY3" fmla="*/ 873809 h 873809"/>
                <a:gd name="connsiteX4" fmla="*/ 0 w 9652080"/>
                <a:gd name="connsiteY4" fmla="*/ 0 h 873809"/>
                <a:gd name="connsiteX0" fmla="*/ 1206510 w 10858590"/>
                <a:gd name="connsiteY0" fmla="*/ 109226 h 983035"/>
                <a:gd name="connsiteX1" fmla="*/ 10858590 w 10858590"/>
                <a:gd name="connsiteY1" fmla="*/ 109226 h 983035"/>
                <a:gd name="connsiteX2" fmla="*/ 10858590 w 10858590"/>
                <a:gd name="connsiteY2" fmla="*/ 983035 h 983035"/>
                <a:gd name="connsiteX3" fmla="*/ 1206510 w 10858590"/>
                <a:gd name="connsiteY3" fmla="*/ 983035 h 983035"/>
                <a:gd name="connsiteX4" fmla="*/ 1206510 w 10858590"/>
                <a:gd name="connsiteY4" fmla="*/ 109226 h 983035"/>
                <a:gd name="connsiteX0" fmla="*/ 766453 w 10418533"/>
                <a:gd name="connsiteY0" fmla="*/ 171027 h 1044836"/>
                <a:gd name="connsiteX1" fmla="*/ 10418533 w 10418533"/>
                <a:gd name="connsiteY1" fmla="*/ 171027 h 1044836"/>
                <a:gd name="connsiteX2" fmla="*/ 10418533 w 10418533"/>
                <a:gd name="connsiteY2" fmla="*/ 1044836 h 1044836"/>
                <a:gd name="connsiteX3" fmla="*/ 766453 w 10418533"/>
                <a:gd name="connsiteY3" fmla="*/ 1044836 h 1044836"/>
                <a:gd name="connsiteX4" fmla="*/ 766453 w 10418533"/>
                <a:gd name="connsiteY4" fmla="*/ 171027 h 1044836"/>
                <a:gd name="connsiteX0" fmla="*/ 204966 w 9857046"/>
                <a:gd name="connsiteY0" fmla="*/ 171027 h 1044836"/>
                <a:gd name="connsiteX1" fmla="*/ 9857046 w 9857046"/>
                <a:gd name="connsiteY1" fmla="*/ 171027 h 1044836"/>
                <a:gd name="connsiteX2" fmla="*/ 9857046 w 9857046"/>
                <a:gd name="connsiteY2" fmla="*/ 1044836 h 1044836"/>
                <a:gd name="connsiteX3" fmla="*/ 204966 w 9857046"/>
                <a:gd name="connsiteY3" fmla="*/ 1044836 h 1044836"/>
                <a:gd name="connsiteX4" fmla="*/ 204966 w 9857046"/>
                <a:gd name="connsiteY4" fmla="*/ 171027 h 1044836"/>
                <a:gd name="connsiteX0" fmla="*/ 204966 w 9857046"/>
                <a:gd name="connsiteY0" fmla="*/ 171027 h 1213000"/>
                <a:gd name="connsiteX1" fmla="*/ 9857046 w 9857046"/>
                <a:gd name="connsiteY1" fmla="*/ 171027 h 1213000"/>
                <a:gd name="connsiteX2" fmla="*/ 9857046 w 9857046"/>
                <a:gd name="connsiteY2" fmla="*/ 1044836 h 1213000"/>
                <a:gd name="connsiteX3" fmla="*/ 204966 w 9857046"/>
                <a:gd name="connsiteY3" fmla="*/ 1044836 h 1213000"/>
                <a:gd name="connsiteX4" fmla="*/ 204966 w 9857046"/>
                <a:gd name="connsiteY4" fmla="*/ 171027 h 1213000"/>
                <a:gd name="connsiteX0" fmla="*/ 204966 w 10011327"/>
                <a:gd name="connsiteY0" fmla="*/ 171027 h 1231005"/>
                <a:gd name="connsiteX1" fmla="*/ 9857046 w 10011327"/>
                <a:gd name="connsiteY1" fmla="*/ 171027 h 1231005"/>
                <a:gd name="connsiteX2" fmla="*/ 9857046 w 10011327"/>
                <a:gd name="connsiteY2" fmla="*/ 1044836 h 1231005"/>
                <a:gd name="connsiteX3" fmla="*/ 204966 w 10011327"/>
                <a:gd name="connsiteY3" fmla="*/ 1044836 h 1231005"/>
                <a:gd name="connsiteX4" fmla="*/ 204966 w 10011327"/>
                <a:gd name="connsiteY4" fmla="*/ 171027 h 123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11327" h="1231005">
                  <a:moveTo>
                    <a:pt x="204966" y="171027"/>
                  </a:moveTo>
                  <a:cubicBezTo>
                    <a:pt x="425113" y="-127008"/>
                    <a:pt x="8248366" y="25392"/>
                    <a:pt x="9857046" y="171027"/>
                  </a:cubicBezTo>
                  <a:cubicBezTo>
                    <a:pt x="9857046" y="462297"/>
                    <a:pt x="10204179" y="711232"/>
                    <a:pt x="9857046" y="1044836"/>
                  </a:cubicBezTo>
                  <a:cubicBezTo>
                    <a:pt x="9509913" y="1378440"/>
                    <a:pt x="1813646" y="1190471"/>
                    <a:pt x="204966" y="1044836"/>
                  </a:cubicBezTo>
                  <a:cubicBezTo>
                    <a:pt x="-116781" y="543601"/>
                    <a:pt x="-15181" y="469062"/>
                    <a:pt x="204966" y="171027"/>
                  </a:cubicBezTo>
                  <a:close/>
                </a:path>
              </a:pathLst>
            </a:custGeom>
            <a:solidFill>
              <a:srgbClr val="2B8D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pic>
          <p:nvPicPr>
            <p:cNvPr id="14" name="תמונה 13">
              <a:extLst>
                <a:ext uri="{FF2B5EF4-FFF2-40B4-BE49-F238E27FC236}">
                  <a16:creationId xmlns:a16="http://schemas.microsoft.com/office/drawing/2014/main" id="{40CDCC04-6BA7-4274-8B3C-20FED8C489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341" r="52599" b="42471"/>
            <a:stretch/>
          </p:blipFill>
          <p:spPr>
            <a:xfrm>
              <a:off x="10272492" y="790468"/>
              <a:ext cx="1668187" cy="851517"/>
            </a:xfrm>
            <a:prstGeom prst="rect">
              <a:avLst/>
            </a:prstGeom>
          </p:spPr>
        </p:pic>
        <p:sp>
          <p:nvSpPr>
            <p:cNvPr id="11" name="תיבת טקסט 10">
              <a:extLst>
                <a:ext uri="{FF2B5EF4-FFF2-40B4-BE49-F238E27FC236}">
                  <a16:creationId xmlns:a16="http://schemas.microsoft.com/office/drawing/2014/main" id="{A0148C76-EA30-418D-8AFF-62D4F85D0A19}"/>
                </a:ext>
              </a:extLst>
            </p:cNvPr>
            <p:cNvSpPr txBox="1"/>
            <p:nvPr/>
          </p:nvSpPr>
          <p:spPr>
            <a:xfrm>
              <a:off x="10707380" y="1010343"/>
              <a:ext cx="79841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e-IL" sz="4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Drogolin" pitchFamily="2" charset="-79"/>
                </a:rPr>
                <a:t>2</a:t>
              </a:r>
              <a:endParaRPr lang="he-IL" sz="480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589432C1-B6D3-49C2-BAA4-6A1DA846C13E}"/>
              </a:ext>
            </a:extLst>
          </p:cNvPr>
          <p:cNvSpPr txBox="1"/>
          <p:nvPr/>
        </p:nvSpPr>
        <p:spPr>
          <a:xfrm>
            <a:off x="1532925" y="1880247"/>
            <a:ext cx="8995048" cy="1452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he-IL" sz="2800" dirty="0">
                <a:solidFill>
                  <a:schemeClr val="bg1"/>
                </a:solidFill>
                <a:effectLst/>
                <a:latin typeface="Afek 1.5 AAA Light" panose="020B0604020202020204" charset="-79"/>
                <a:ea typeface="Calibri" panose="020F0502020204030204" pitchFamily="34" charset="0"/>
                <a:cs typeface="Afek 1.5 AAA Light" panose="020B0604020202020204" charset="-79"/>
              </a:rPr>
              <a:t>מספרים על רבי לוי-יצחק </a:t>
            </a:r>
            <a:r>
              <a:rPr lang="he-IL" sz="2800" dirty="0" err="1">
                <a:solidFill>
                  <a:schemeClr val="bg1"/>
                </a:solidFill>
                <a:effectLst/>
                <a:latin typeface="Afek 1.5 AAA Light" panose="020B0604020202020204" charset="-79"/>
                <a:ea typeface="Calibri" panose="020F0502020204030204" pitchFamily="34" charset="0"/>
                <a:cs typeface="Afek 1.5 AAA Light" panose="020B0604020202020204" charset="-79"/>
              </a:rPr>
              <a:t>מבארדיטשוב</a:t>
            </a:r>
            <a:r>
              <a:rPr lang="he-IL" sz="2800" dirty="0">
                <a:solidFill>
                  <a:schemeClr val="bg1"/>
                </a:solidFill>
                <a:effectLst/>
                <a:latin typeface="Afek 1.5 AAA Light" panose="020B0604020202020204" charset="-79"/>
                <a:ea typeface="Calibri" panose="020F0502020204030204" pitchFamily="34" charset="0"/>
                <a:cs typeface="Afek 1.5 AAA Light" panose="020B0604020202020204" charset="-79"/>
              </a:rPr>
              <a:t>, שפעם נכנס אליו יהודי בבוקר כשאמר את ברכות-השחר, וראה אותו רוקד מרוב שמחה. התפלא אותו יהודי, על מה השמחה הגדולה?  </a:t>
            </a:r>
            <a:endParaRPr lang="en-US" sz="2800" dirty="0">
              <a:solidFill>
                <a:schemeClr val="bg1"/>
              </a:solidFill>
              <a:effectLst/>
              <a:latin typeface="Afek 1.5 AAA Light" panose="020B0604020202020204" charset="-79"/>
              <a:ea typeface="Calibri" panose="020F0502020204030204" pitchFamily="34" charset="0"/>
              <a:cs typeface="Afek 1.5 AAA Light" panose="020B0604020202020204" charset="-79"/>
            </a:endParaRPr>
          </a:p>
        </p:txBody>
      </p:sp>
      <p:pic>
        <p:nvPicPr>
          <p:cNvPr id="24" name="תמונה 23">
            <a:extLst>
              <a:ext uri="{FF2B5EF4-FFF2-40B4-BE49-F238E27FC236}">
                <a16:creationId xmlns:a16="http://schemas.microsoft.com/office/drawing/2014/main" id="{B8D15EBA-A9D4-F8A2-B89D-F6CCFB909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  <p:sp>
        <p:nvSpPr>
          <p:cNvPr id="25" name="דמעה 20">
            <a:extLst>
              <a:ext uri="{FF2B5EF4-FFF2-40B4-BE49-F238E27FC236}">
                <a16:creationId xmlns:a16="http://schemas.microsoft.com/office/drawing/2014/main" id="{73D42AF0-4B5D-CE08-6ACD-C67CA0C82838}"/>
              </a:ext>
            </a:extLst>
          </p:cNvPr>
          <p:cNvSpPr/>
          <p:nvPr/>
        </p:nvSpPr>
        <p:spPr>
          <a:xfrm rot="10800000">
            <a:off x="1690125" y="5020044"/>
            <a:ext cx="5154536" cy="1078518"/>
          </a:xfrm>
          <a:custGeom>
            <a:avLst/>
            <a:gdLst>
              <a:gd name="connsiteX0" fmla="*/ 0 w 7931350"/>
              <a:gd name="connsiteY0" fmla="*/ 613459 h 1226918"/>
              <a:gd name="connsiteX1" fmla="*/ 3965675 w 7931350"/>
              <a:gd name="connsiteY1" fmla="*/ 0 h 1226918"/>
              <a:gd name="connsiteX2" fmla="*/ 7931350 w 7931350"/>
              <a:gd name="connsiteY2" fmla="*/ 0 h 1226918"/>
              <a:gd name="connsiteX3" fmla="*/ 7931350 w 7931350"/>
              <a:gd name="connsiteY3" fmla="*/ 613459 h 1226918"/>
              <a:gd name="connsiteX4" fmla="*/ 3965675 w 7931350"/>
              <a:gd name="connsiteY4" fmla="*/ 1226918 h 1226918"/>
              <a:gd name="connsiteX5" fmla="*/ 0 w 7931350"/>
              <a:gd name="connsiteY5" fmla="*/ 613459 h 1226918"/>
              <a:gd name="connsiteX0" fmla="*/ 134311 w 8065661"/>
              <a:gd name="connsiteY0" fmla="*/ 628719 h 1242178"/>
              <a:gd name="connsiteX1" fmla="*/ 1223688 w 8065661"/>
              <a:gd name="connsiteY1" fmla="*/ 47588 h 1242178"/>
              <a:gd name="connsiteX2" fmla="*/ 4099986 w 8065661"/>
              <a:gd name="connsiteY2" fmla="*/ 15260 h 1242178"/>
              <a:gd name="connsiteX3" fmla="*/ 8065661 w 8065661"/>
              <a:gd name="connsiteY3" fmla="*/ 15260 h 1242178"/>
              <a:gd name="connsiteX4" fmla="*/ 8065661 w 8065661"/>
              <a:gd name="connsiteY4" fmla="*/ 628719 h 1242178"/>
              <a:gd name="connsiteX5" fmla="*/ 4099986 w 8065661"/>
              <a:gd name="connsiteY5" fmla="*/ 1242178 h 1242178"/>
              <a:gd name="connsiteX6" fmla="*/ 134311 w 8065661"/>
              <a:gd name="connsiteY6" fmla="*/ 628719 h 1242178"/>
              <a:gd name="connsiteX0" fmla="*/ 628 w 7931978"/>
              <a:gd name="connsiteY0" fmla="*/ 628719 h 1299975"/>
              <a:gd name="connsiteX1" fmla="*/ 1090005 w 7931978"/>
              <a:gd name="connsiteY1" fmla="*/ 47588 h 1299975"/>
              <a:gd name="connsiteX2" fmla="*/ 3966303 w 7931978"/>
              <a:gd name="connsiteY2" fmla="*/ 15260 h 1299975"/>
              <a:gd name="connsiteX3" fmla="*/ 7931978 w 7931978"/>
              <a:gd name="connsiteY3" fmla="*/ 15260 h 1299975"/>
              <a:gd name="connsiteX4" fmla="*/ 7931978 w 7931978"/>
              <a:gd name="connsiteY4" fmla="*/ 628719 h 1299975"/>
              <a:gd name="connsiteX5" fmla="*/ 3966303 w 7931978"/>
              <a:gd name="connsiteY5" fmla="*/ 1242178 h 1299975"/>
              <a:gd name="connsiteX6" fmla="*/ 1208539 w 7931978"/>
              <a:gd name="connsiteY6" fmla="*/ 1204699 h 1299975"/>
              <a:gd name="connsiteX7" fmla="*/ 628 w 7931978"/>
              <a:gd name="connsiteY7" fmla="*/ 628719 h 1299975"/>
              <a:gd name="connsiteX0" fmla="*/ 628 w 7931978"/>
              <a:gd name="connsiteY0" fmla="*/ 628719 h 1262405"/>
              <a:gd name="connsiteX1" fmla="*/ 1090005 w 7931978"/>
              <a:gd name="connsiteY1" fmla="*/ 47588 h 1262405"/>
              <a:gd name="connsiteX2" fmla="*/ 3966303 w 7931978"/>
              <a:gd name="connsiteY2" fmla="*/ 15260 h 1262405"/>
              <a:gd name="connsiteX3" fmla="*/ 7931978 w 7931978"/>
              <a:gd name="connsiteY3" fmla="*/ 15260 h 1262405"/>
              <a:gd name="connsiteX4" fmla="*/ 7931978 w 7931978"/>
              <a:gd name="connsiteY4" fmla="*/ 628719 h 1262405"/>
              <a:gd name="connsiteX5" fmla="*/ 7434360 w 7931978"/>
              <a:gd name="connsiteY5" fmla="*/ 1204699 h 1262405"/>
              <a:gd name="connsiteX6" fmla="*/ 3966303 w 7931978"/>
              <a:gd name="connsiteY6" fmla="*/ 1242178 h 1262405"/>
              <a:gd name="connsiteX7" fmla="*/ 1208539 w 7931978"/>
              <a:gd name="connsiteY7" fmla="*/ 1204699 h 1262405"/>
              <a:gd name="connsiteX8" fmla="*/ 628 w 7931978"/>
              <a:gd name="connsiteY8" fmla="*/ 628719 h 1262405"/>
              <a:gd name="connsiteX0" fmla="*/ 10756 w 7434106"/>
              <a:gd name="connsiteY0" fmla="*/ 640008 h 1262405"/>
              <a:gd name="connsiteX1" fmla="*/ 592133 w 7434106"/>
              <a:gd name="connsiteY1" fmla="*/ 47588 h 1262405"/>
              <a:gd name="connsiteX2" fmla="*/ 3468431 w 7434106"/>
              <a:gd name="connsiteY2" fmla="*/ 15260 h 1262405"/>
              <a:gd name="connsiteX3" fmla="*/ 7434106 w 7434106"/>
              <a:gd name="connsiteY3" fmla="*/ 15260 h 1262405"/>
              <a:gd name="connsiteX4" fmla="*/ 7434106 w 7434106"/>
              <a:gd name="connsiteY4" fmla="*/ 628719 h 1262405"/>
              <a:gd name="connsiteX5" fmla="*/ 6936488 w 7434106"/>
              <a:gd name="connsiteY5" fmla="*/ 1204699 h 1262405"/>
              <a:gd name="connsiteX6" fmla="*/ 3468431 w 7434106"/>
              <a:gd name="connsiteY6" fmla="*/ 1242178 h 1262405"/>
              <a:gd name="connsiteX7" fmla="*/ 710667 w 7434106"/>
              <a:gd name="connsiteY7" fmla="*/ 1204699 h 1262405"/>
              <a:gd name="connsiteX8" fmla="*/ 10756 w 7434106"/>
              <a:gd name="connsiteY8" fmla="*/ 640008 h 1262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34106" h="1262405">
                <a:moveTo>
                  <a:pt x="10756" y="640008"/>
                </a:moveTo>
                <a:cubicBezTo>
                  <a:pt x="-9000" y="447156"/>
                  <a:pt x="-68813" y="149831"/>
                  <a:pt x="592133" y="47588"/>
                </a:cubicBezTo>
                <a:cubicBezTo>
                  <a:pt x="1253079" y="-54655"/>
                  <a:pt x="2338450" y="44166"/>
                  <a:pt x="3468431" y="15260"/>
                </a:cubicBezTo>
                <a:lnTo>
                  <a:pt x="7434106" y="15260"/>
                </a:lnTo>
                <a:lnTo>
                  <a:pt x="7434106" y="628719"/>
                </a:lnTo>
                <a:cubicBezTo>
                  <a:pt x="7288140" y="783685"/>
                  <a:pt x="7597434" y="1102456"/>
                  <a:pt x="6936488" y="1204699"/>
                </a:cubicBezTo>
                <a:cubicBezTo>
                  <a:pt x="6275542" y="1306942"/>
                  <a:pt x="4506068" y="1242178"/>
                  <a:pt x="3468431" y="1242178"/>
                </a:cubicBezTo>
                <a:cubicBezTo>
                  <a:pt x="2430794" y="1242178"/>
                  <a:pt x="1371613" y="1306942"/>
                  <a:pt x="710667" y="1204699"/>
                </a:cubicBezTo>
                <a:cubicBezTo>
                  <a:pt x="49721" y="1102456"/>
                  <a:pt x="30512" y="832860"/>
                  <a:pt x="10756" y="640008"/>
                </a:cubicBezTo>
                <a:close/>
              </a:path>
            </a:pathLst>
          </a:custGeom>
          <a:solidFill>
            <a:srgbClr val="D7D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6" name="תיבת טקסט 25">
            <a:extLst>
              <a:ext uri="{FF2B5EF4-FFF2-40B4-BE49-F238E27FC236}">
                <a16:creationId xmlns:a16="http://schemas.microsoft.com/office/drawing/2014/main" id="{3744FFA0-9512-6EA2-C36E-A9CC66EAB868}"/>
              </a:ext>
            </a:extLst>
          </p:cNvPr>
          <p:cNvSpPr txBox="1"/>
          <p:nvPr/>
        </p:nvSpPr>
        <p:spPr>
          <a:xfrm>
            <a:off x="-1419860" y="5132663"/>
            <a:ext cx="700786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1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fek 1.5 AAA Light" panose="020B0604020202020204" charset="-79"/>
                <a:ea typeface="Arial" panose="020B0604020202020204" pitchFamily="34" charset="0"/>
                <a:cs typeface="Afek 1.5 AAA Light" panose="020B0604020202020204" charset="-79"/>
              </a:rPr>
              <a:t>גרד את הסידור</a:t>
            </a:r>
          </a:p>
          <a:p>
            <a:pPr marL="0" marR="0" lvl="0" indent="0" defTabSz="914400" rtl="1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fek 1.5 AAA Light" panose="020B0604020202020204" charset="-79"/>
                <a:ea typeface="Arial" panose="020B0604020202020204" pitchFamily="34" charset="0"/>
                <a:cs typeface="Afek 1.5 AAA Light" panose="020B0604020202020204" charset="-79"/>
              </a:rPr>
              <a:t>בגיליון ותגלה</a:t>
            </a:r>
          </a:p>
        </p:txBody>
      </p:sp>
      <p:pic>
        <p:nvPicPr>
          <p:cNvPr id="27" name="תמונה 26">
            <a:extLst>
              <a:ext uri="{FF2B5EF4-FFF2-40B4-BE49-F238E27FC236}">
                <a16:creationId xmlns:a16="http://schemas.microsoft.com/office/drawing/2014/main" id="{FFC1F437-2C86-0A4A-CD84-C2C4971FA5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30026">
            <a:off x="-68085" y="3950807"/>
            <a:ext cx="3228874" cy="32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9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FB339333-7B87-4965-8B97-1A9953DCB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59185" y="-898471"/>
            <a:ext cx="3519319" cy="6858000"/>
          </a:xfrm>
          <a:prstGeom prst="rect">
            <a:avLst/>
          </a:prstGeom>
        </p:spPr>
      </p:pic>
      <p:sp>
        <p:nvSpPr>
          <p:cNvPr id="9" name="אליפסה 8">
            <a:extLst>
              <a:ext uri="{FF2B5EF4-FFF2-40B4-BE49-F238E27FC236}">
                <a16:creationId xmlns:a16="http://schemas.microsoft.com/office/drawing/2014/main" id="{1819053D-CFD5-49F8-89D9-D9860A3D198B}"/>
              </a:ext>
            </a:extLst>
          </p:cNvPr>
          <p:cNvSpPr/>
          <p:nvPr/>
        </p:nvSpPr>
        <p:spPr>
          <a:xfrm>
            <a:off x="519319" y="421766"/>
            <a:ext cx="13955438" cy="6014467"/>
          </a:xfrm>
          <a:custGeom>
            <a:avLst/>
            <a:gdLst>
              <a:gd name="connsiteX0" fmla="*/ 0 w 10909300"/>
              <a:gd name="connsiteY0" fmla="*/ 2895600 h 5791200"/>
              <a:gd name="connsiteX1" fmla="*/ 5454650 w 10909300"/>
              <a:gd name="connsiteY1" fmla="*/ 0 h 5791200"/>
              <a:gd name="connsiteX2" fmla="*/ 10909300 w 10909300"/>
              <a:gd name="connsiteY2" fmla="*/ 2895600 h 5791200"/>
              <a:gd name="connsiteX3" fmla="*/ 5454650 w 10909300"/>
              <a:gd name="connsiteY3" fmla="*/ 5791200 h 5791200"/>
              <a:gd name="connsiteX4" fmla="*/ 0 w 10909300"/>
              <a:gd name="connsiteY4" fmla="*/ 2895600 h 5791200"/>
              <a:gd name="connsiteX0" fmla="*/ 0 w 11286128"/>
              <a:gd name="connsiteY0" fmla="*/ 3119537 h 6015137"/>
              <a:gd name="connsiteX1" fmla="*/ 5454650 w 11286128"/>
              <a:gd name="connsiteY1" fmla="*/ 223937 h 6015137"/>
              <a:gd name="connsiteX2" fmla="*/ 10439400 w 11286128"/>
              <a:gd name="connsiteY2" fmla="*/ 520882 h 6015137"/>
              <a:gd name="connsiteX3" fmla="*/ 10909300 w 11286128"/>
              <a:gd name="connsiteY3" fmla="*/ 3119537 h 6015137"/>
              <a:gd name="connsiteX4" fmla="*/ 5454650 w 11286128"/>
              <a:gd name="connsiteY4" fmla="*/ 6015137 h 6015137"/>
              <a:gd name="connsiteX5" fmla="*/ 0 w 11286128"/>
              <a:gd name="connsiteY5" fmla="*/ 3119537 h 6015137"/>
              <a:gd name="connsiteX0" fmla="*/ 0 w 11125255"/>
              <a:gd name="connsiteY0" fmla="*/ 3119537 h 6161403"/>
              <a:gd name="connsiteX1" fmla="*/ 5454650 w 11125255"/>
              <a:gd name="connsiteY1" fmla="*/ 223937 h 6161403"/>
              <a:gd name="connsiteX2" fmla="*/ 10439400 w 11125255"/>
              <a:gd name="connsiteY2" fmla="*/ 520882 h 6161403"/>
              <a:gd name="connsiteX3" fmla="*/ 10909300 w 11125255"/>
              <a:gd name="connsiteY3" fmla="*/ 3119537 h 6161403"/>
              <a:gd name="connsiteX4" fmla="*/ 10731500 w 11125255"/>
              <a:gd name="connsiteY4" fmla="*/ 5461183 h 6161403"/>
              <a:gd name="connsiteX5" fmla="*/ 5454650 w 11125255"/>
              <a:gd name="connsiteY5" fmla="*/ 6015137 h 6161403"/>
              <a:gd name="connsiteX6" fmla="*/ 0 w 11125255"/>
              <a:gd name="connsiteY6" fmla="*/ 3119537 h 6161403"/>
              <a:gd name="connsiteX0" fmla="*/ 0 w 11309271"/>
              <a:gd name="connsiteY0" fmla="*/ 3119537 h 6161403"/>
              <a:gd name="connsiteX1" fmla="*/ 5454650 w 11309271"/>
              <a:gd name="connsiteY1" fmla="*/ 223937 h 6161403"/>
              <a:gd name="connsiteX2" fmla="*/ 10439400 w 11309271"/>
              <a:gd name="connsiteY2" fmla="*/ 520882 h 6161403"/>
              <a:gd name="connsiteX3" fmla="*/ 11176000 w 11309271"/>
              <a:gd name="connsiteY3" fmla="*/ 3056037 h 6161403"/>
              <a:gd name="connsiteX4" fmla="*/ 10731500 w 11309271"/>
              <a:gd name="connsiteY4" fmla="*/ 5461183 h 6161403"/>
              <a:gd name="connsiteX5" fmla="*/ 5454650 w 11309271"/>
              <a:gd name="connsiteY5" fmla="*/ 6015137 h 6161403"/>
              <a:gd name="connsiteX6" fmla="*/ 0 w 11309271"/>
              <a:gd name="connsiteY6" fmla="*/ 3119537 h 6161403"/>
              <a:gd name="connsiteX0" fmla="*/ 0 w 11258730"/>
              <a:gd name="connsiteY0" fmla="*/ 3119537 h 6161403"/>
              <a:gd name="connsiteX1" fmla="*/ 5454650 w 11258730"/>
              <a:gd name="connsiteY1" fmla="*/ 223937 h 6161403"/>
              <a:gd name="connsiteX2" fmla="*/ 10439400 w 11258730"/>
              <a:gd name="connsiteY2" fmla="*/ 520882 h 6161403"/>
              <a:gd name="connsiteX3" fmla="*/ 11176000 w 11258730"/>
              <a:gd name="connsiteY3" fmla="*/ 3056037 h 6161403"/>
              <a:gd name="connsiteX4" fmla="*/ 10731500 w 11258730"/>
              <a:gd name="connsiteY4" fmla="*/ 5461183 h 6161403"/>
              <a:gd name="connsiteX5" fmla="*/ 5454650 w 11258730"/>
              <a:gd name="connsiteY5" fmla="*/ 6015137 h 6161403"/>
              <a:gd name="connsiteX6" fmla="*/ 0 w 11258730"/>
              <a:gd name="connsiteY6" fmla="*/ 3119537 h 6161403"/>
              <a:gd name="connsiteX0" fmla="*/ 252469 w 11511199"/>
              <a:gd name="connsiteY0" fmla="*/ 3196978 h 6238844"/>
              <a:gd name="connsiteX1" fmla="*/ 1395470 w 11511199"/>
              <a:gd name="connsiteY1" fmla="*/ 204624 h 6238844"/>
              <a:gd name="connsiteX2" fmla="*/ 5707119 w 11511199"/>
              <a:gd name="connsiteY2" fmla="*/ 301378 h 6238844"/>
              <a:gd name="connsiteX3" fmla="*/ 10691869 w 11511199"/>
              <a:gd name="connsiteY3" fmla="*/ 598323 h 6238844"/>
              <a:gd name="connsiteX4" fmla="*/ 11428469 w 11511199"/>
              <a:gd name="connsiteY4" fmla="*/ 3133478 h 6238844"/>
              <a:gd name="connsiteX5" fmla="*/ 10983969 w 11511199"/>
              <a:gd name="connsiteY5" fmla="*/ 5538624 h 6238844"/>
              <a:gd name="connsiteX6" fmla="*/ 5707119 w 11511199"/>
              <a:gd name="connsiteY6" fmla="*/ 6092578 h 6238844"/>
              <a:gd name="connsiteX7" fmla="*/ 252469 w 11511199"/>
              <a:gd name="connsiteY7" fmla="*/ 3196978 h 6238844"/>
              <a:gd name="connsiteX0" fmla="*/ 58098 w 11316828"/>
              <a:gd name="connsiteY0" fmla="*/ 3196978 h 6227484"/>
              <a:gd name="connsiteX1" fmla="*/ 1201099 w 11316828"/>
              <a:gd name="connsiteY1" fmla="*/ 204624 h 6227484"/>
              <a:gd name="connsiteX2" fmla="*/ 5512748 w 11316828"/>
              <a:gd name="connsiteY2" fmla="*/ 301378 h 6227484"/>
              <a:gd name="connsiteX3" fmla="*/ 10497498 w 11316828"/>
              <a:gd name="connsiteY3" fmla="*/ 598323 h 6227484"/>
              <a:gd name="connsiteX4" fmla="*/ 11234098 w 11316828"/>
              <a:gd name="connsiteY4" fmla="*/ 3133478 h 6227484"/>
              <a:gd name="connsiteX5" fmla="*/ 10789598 w 11316828"/>
              <a:gd name="connsiteY5" fmla="*/ 5538624 h 6227484"/>
              <a:gd name="connsiteX6" fmla="*/ 5512748 w 11316828"/>
              <a:gd name="connsiteY6" fmla="*/ 6092578 h 6227484"/>
              <a:gd name="connsiteX7" fmla="*/ 743900 w 11316828"/>
              <a:gd name="connsiteY7" fmla="*/ 5945024 h 6227484"/>
              <a:gd name="connsiteX8" fmla="*/ 58098 w 11316828"/>
              <a:gd name="connsiteY8" fmla="*/ 3196978 h 6227484"/>
              <a:gd name="connsiteX0" fmla="*/ 58098 w 11325690"/>
              <a:gd name="connsiteY0" fmla="*/ 3185904 h 6216410"/>
              <a:gd name="connsiteX1" fmla="*/ 1201099 w 11325690"/>
              <a:gd name="connsiteY1" fmla="*/ 193550 h 6216410"/>
              <a:gd name="connsiteX2" fmla="*/ 5512748 w 11325690"/>
              <a:gd name="connsiteY2" fmla="*/ 290304 h 6216410"/>
              <a:gd name="connsiteX3" fmla="*/ 10535598 w 11325690"/>
              <a:gd name="connsiteY3" fmla="*/ 244349 h 6216410"/>
              <a:gd name="connsiteX4" fmla="*/ 11234098 w 11325690"/>
              <a:gd name="connsiteY4" fmla="*/ 3122404 h 6216410"/>
              <a:gd name="connsiteX5" fmla="*/ 10789598 w 11325690"/>
              <a:gd name="connsiteY5" fmla="*/ 5527550 h 6216410"/>
              <a:gd name="connsiteX6" fmla="*/ 5512748 w 11325690"/>
              <a:gd name="connsiteY6" fmla="*/ 6081504 h 6216410"/>
              <a:gd name="connsiteX7" fmla="*/ 743900 w 11325690"/>
              <a:gd name="connsiteY7" fmla="*/ 5933950 h 6216410"/>
              <a:gd name="connsiteX8" fmla="*/ 58098 w 11325690"/>
              <a:gd name="connsiteY8" fmla="*/ 3185904 h 6216410"/>
              <a:gd name="connsiteX0" fmla="*/ 58098 w 11266724"/>
              <a:gd name="connsiteY0" fmla="*/ 3221879 h 6252385"/>
              <a:gd name="connsiteX1" fmla="*/ 1201099 w 11266724"/>
              <a:gd name="connsiteY1" fmla="*/ 229525 h 6252385"/>
              <a:gd name="connsiteX2" fmla="*/ 5512748 w 11266724"/>
              <a:gd name="connsiteY2" fmla="*/ 326279 h 6252385"/>
              <a:gd name="connsiteX3" fmla="*/ 8795699 w 11266724"/>
              <a:gd name="connsiteY3" fmla="*/ 115225 h 6252385"/>
              <a:gd name="connsiteX4" fmla="*/ 10535598 w 11266724"/>
              <a:gd name="connsiteY4" fmla="*/ 280324 h 6252385"/>
              <a:gd name="connsiteX5" fmla="*/ 11234098 w 11266724"/>
              <a:gd name="connsiteY5" fmla="*/ 3158379 h 6252385"/>
              <a:gd name="connsiteX6" fmla="*/ 10789598 w 11266724"/>
              <a:gd name="connsiteY6" fmla="*/ 5563525 h 6252385"/>
              <a:gd name="connsiteX7" fmla="*/ 5512748 w 11266724"/>
              <a:gd name="connsiteY7" fmla="*/ 6117479 h 6252385"/>
              <a:gd name="connsiteX8" fmla="*/ 743900 w 11266724"/>
              <a:gd name="connsiteY8" fmla="*/ 5969925 h 6252385"/>
              <a:gd name="connsiteX9" fmla="*/ 58098 w 11266724"/>
              <a:gd name="connsiteY9" fmla="*/ 3221879 h 6252385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535598 w 11260533"/>
              <a:gd name="connsiteY4" fmla="*/ 2393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764198 w 11260533"/>
              <a:gd name="connsiteY4" fmla="*/ 2647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11672 h 6142178"/>
              <a:gd name="connsiteX1" fmla="*/ 489900 w 11260533"/>
              <a:gd name="connsiteY1" fmla="*/ 881318 h 6142178"/>
              <a:gd name="connsiteX2" fmla="*/ 1201099 w 11260533"/>
              <a:gd name="connsiteY2" fmla="*/ 119318 h 6142178"/>
              <a:gd name="connsiteX3" fmla="*/ 5512748 w 11260533"/>
              <a:gd name="connsiteY3" fmla="*/ 216072 h 6142178"/>
              <a:gd name="connsiteX4" fmla="*/ 8795699 w 11260533"/>
              <a:gd name="connsiteY4" fmla="*/ 5018 h 6142178"/>
              <a:gd name="connsiteX5" fmla="*/ 10764198 w 11260533"/>
              <a:gd name="connsiteY5" fmla="*/ 195517 h 6142178"/>
              <a:gd name="connsiteX6" fmla="*/ 11030899 w 11260533"/>
              <a:gd name="connsiteY6" fmla="*/ 1351219 h 6142178"/>
              <a:gd name="connsiteX7" fmla="*/ 11234098 w 11260533"/>
              <a:gd name="connsiteY7" fmla="*/ 3048172 h 6142178"/>
              <a:gd name="connsiteX8" fmla="*/ 10789598 w 11260533"/>
              <a:gd name="connsiteY8" fmla="*/ 5453318 h 6142178"/>
              <a:gd name="connsiteX9" fmla="*/ 5512748 w 11260533"/>
              <a:gd name="connsiteY9" fmla="*/ 6007272 h 6142178"/>
              <a:gd name="connsiteX10" fmla="*/ 743900 w 11260533"/>
              <a:gd name="connsiteY10" fmla="*/ 5859718 h 6142178"/>
              <a:gd name="connsiteX11" fmla="*/ 58098 w 11260533"/>
              <a:gd name="connsiteY11" fmla="*/ 3111672 h 6142178"/>
              <a:gd name="connsiteX0" fmla="*/ 58098 w 11260533"/>
              <a:gd name="connsiteY0" fmla="*/ 3154104 h 6184610"/>
              <a:gd name="connsiteX1" fmla="*/ 489900 w 11260533"/>
              <a:gd name="connsiteY1" fmla="*/ 923750 h 6184610"/>
              <a:gd name="connsiteX2" fmla="*/ 1467799 w 11260533"/>
              <a:gd name="connsiteY2" fmla="*/ 22050 h 6184610"/>
              <a:gd name="connsiteX3" fmla="*/ 5512748 w 11260533"/>
              <a:gd name="connsiteY3" fmla="*/ 258504 h 6184610"/>
              <a:gd name="connsiteX4" fmla="*/ 8795699 w 11260533"/>
              <a:gd name="connsiteY4" fmla="*/ 47450 h 6184610"/>
              <a:gd name="connsiteX5" fmla="*/ 10764198 w 11260533"/>
              <a:gd name="connsiteY5" fmla="*/ 237949 h 6184610"/>
              <a:gd name="connsiteX6" fmla="*/ 11030899 w 11260533"/>
              <a:gd name="connsiteY6" fmla="*/ 1393651 h 6184610"/>
              <a:gd name="connsiteX7" fmla="*/ 11234098 w 11260533"/>
              <a:gd name="connsiteY7" fmla="*/ 3090604 h 6184610"/>
              <a:gd name="connsiteX8" fmla="*/ 10789598 w 11260533"/>
              <a:gd name="connsiteY8" fmla="*/ 5495750 h 6184610"/>
              <a:gd name="connsiteX9" fmla="*/ 5512748 w 11260533"/>
              <a:gd name="connsiteY9" fmla="*/ 6049704 h 6184610"/>
              <a:gd name="connsiteX10" fmla="*/ 743900 w 11260533"/>
              <a:gd name="connsiteY10" fmla="*/ 5902150 h 6184610"/>
              <a:gd name="connsiteX11" fmla="*/ 58098 w 11260533"/>
              <a:gd name="connsiteY11" fmla="*/ 3154104 h 6184610"/>
              <a:gd name="connsiteX0" fmla="*/ 66769 w 11269204"/>
              <a:gd name="connsiteY0" fmla="*/ 3154104 h 6184610"/>
              <a:gd name="connsiteX1" fmla="*/ 155671 w 11269204"/>
              <a:gd name="connsiteY1" fmla="*/ 1101550 h 6184610"/>
              <a:gd name="connsiteX2" fmla="*/ 1476470 w 11269204"/>
              <a:gd name="connsiteY2" fmla="*/ 22050 h 6184610"/>
              <a:gd name="connsiteX3" fmla="*/ 5521419 w 11269204"/>
              <a:gd name="connsiteY3" fmla="*/ 258504 h 6184610"/>
              <a:gd name="connsiteX4" fmla="*/ 8804370 w 11269204"/>
              <a:gd name="connsiteY4" fmla="*/ 47450 h 6184610"/>
              <a:gd name="connsiteX5" fmla="*/ 10772869 w 11269204"/>
              <a:gd name="connsiteY5" fmla="*/ 237949 h 6184610"/>
              <a:gd name="connsiteX6" fmla="*/ 11039570 w 11269204"/>
              <a:gd name="connsiteY6" fmla="*/ 1393651 h 6184610"/>
              <a:gd name="connsiteX7" fmla="*/ 11242769 w 11269204"/>
              <a:gd name="connsiteY7" fmla="*/ 3090604 h 6184610"/>
              <a:gd name="connsiteX8" fmla="*/ 10798269 w 11269204"/>
              <a:gd name="connsiteY8" fmla="*/ 5495750 h 6184610"/>
              <a:gd name="connsiteX9" fmla="*/ 5521419 w 11269204"/>
              <a:gd name="connsiteY9" fmla="*/ 6049704 h 6184610"/>
              <a:gd name="connsiteX10" fmla="*/ 752571 w 11269204"/>
              <a:gd name="connsiteY10" fmla="*/ 5902150 h 6184610"/>
              <a:gd name="connsiteX11" fmla="*/ 66769 w 11269204"/>
              <a:gd name="connsiteY11" fmla="*/ 3154104 h 6184610"/>
              <a:gd name="connsiteX0" fmla="*/ 66769 w 11269204"/>
              <a:gd name="connsiteY0" fmla="*/ 3111672 h 6142178"/>
              <a:gd name="connsiteX1" fmla="*/ 155671 w 11269204"/>
              <a:gd name="connsiteY1" fmla="*/ 1059118 h 6142178"/>
              <a:gd name="connsiteX2" fmla="*/ 866870 w 11269204"/>
              <a:gd name="connsiteY2" fmla="*/ 81218 h 6142178"/>
              <a:gd name="connsiteX3" fmla="*/ 5521419 w 11269204"/>
              <a:gd name="connsiteY3" fmla="*/ 216072 h 6142178"/>
              <a:gd name="connsiteX4" fmla="*/ 8804370 w 11269204"/>
              <a:gd name="connsiteY4" fmla="*/ 5018 h 6142178"/>
              <a:gd name="connsiteX5" fmla="*/ 10772869 w 11269204"/>
              <a:gd name="connsiteY5" fmla="*/ 195517 h 6142178"/>
              <a:gd name="connsiteX6" fmla="*/ 11039570 w 11269204"/>
              <a:gd name="connsiteY6" fmla="*/ 1351219 h 6142178"/>
              <a:gd name="connsiteX7" fmla="*/ 11242769 w 11269204"/>
              <a:gd name="connsiteY7" fmla="*/ 3048172 h 6142178"/>
              <a:gd name="connsiteX8" fmla="*/ 10798269 w 11269204"/>
              <a:gd name="connsiteY8" fmla="*/ 5453318 h 6142178"/>
              <a:gd name="connsiteX9" fmla="*/ 5521419 w 11269204"/>
              <a:gd name="connsiteY9" fmla="*/ 6007272 h 6142178"/>
              <a:gd name="connsiteX10" fmla="*/ 752571 w 11269204"/>
              <a:gd name="connsiteY10" fmla="*/ 5859718 h 6142178"/>
              <a:gd name="connsiteX11" fmla="*/ 66769 w 11269204"/>
              <a:gd name="connsiteY11" fmla="*/ 3111672 h 6142178"/>
              <a:gd name="connsiteX0" fmla="*/ 16242 w 11218677"/>
              <a:gd name="connsiteY0" fmla="*/ 3111672 h 6142178"/>
              <a:gd name="connsiteX1" fmla="*/ 206744 w 11218677"/>
              <a:gd name="connsiteY1" fmla="*/ 1998918 h 6142178"/>
              <a:gd name="connsiteX2" fmla="*/ 105144 w 11218677"/>
              <a:gd name="connsiteY2" fmla="*/ 1059118 h 6142178"/>
              <a:gd name="connsiteX3" fmla="*/ 816343 w 11218677"/>
              <a:gd name="connsiteY3" fmla="*/ 81218 h 6142178"/>
              <a:gd name="connsiteX4" fmla="*/ 5470892 w 11218677"/>
              <a:gd name="connsiteY4" fmla="*/ 216072 h 6142178"/>
              <a:gd name="connsiteX5" fmla="*/ 8753843 w 11218677"/>
              <a:gd name="connsiteY5" fmla="*/ 5018 h 6142178"/>
              <a:gd name="connsiteX6" fmla="*/ 10722342 w 11218677"/>
              <a:gd name="connsiteY6" fmla="*/ 195517 h 6142178"/>
              <a:gd name="connsiteX7" fmla="*/ 10989043 w 11218677"/>
              <a:gd name="connsiteY7" fmla="*/ 1351219 h 6142178"/>
              <a:gd name="connsiteX8" fmla="*/ 11192242 w 11218677"/>
              <a:gd name="connsiteY8" fmla="*/ 3048172 h 6142178"/>
              <a:gd name="connsiteX9" fmla="*/ 10747742 w 11218677"/>
              <a:gd name="connsiteY9" fmla="*/ 5453318 h 6142178"/>
              <a:gd name="connsiteX10" fmla="*/ 5470892 w 11218677"/>
              <a:gd name="connsiteY10" fmla="*/ 6007272 h 6142178"/>
              <a:gd name="connsiteX11" fmla="*/ 702044 w 11218677"/>
              <a:gd name="connsiteY11" fmla="*/ 5859718 h 6142178"/>
              <a:gd name="connsiteX12" fmla="*/ 16242 w 11218677"/>
              <a:gd name="connsiteY12" fmla="*/ 3111672 h 6142178"/>
              <a:gd name="connsiteX0" fmla="*/ 80785 w 11156220"/>
              <a:gd name="connsiteY0" fmla="*/ 4241972 h 6142178"/>
              <a:gd name="connsiteX1" fmla="*/ 144287 w 11156220"/>
              <a:gd name="connsiteY1" fmla="*/ 1998918 h 6142178"/>
              <a:gd name="connsiteX2" fmla="*/ 42687 w 11156220"/>
              <a:gd name="connsiteY2" fmla="*/ 1059118 h 6142178"/>
              <a:gd name="connsiteX3" fmla="*/ 753886 w 11156220"/>
              <a:gd name="connsiteY3" fmla="*/ 81218 h 6142178"/>
              <a:gd name="connsiteX4" fmla="*/ 5408435 w 11156220"/>
              <a:gd name="connsiteY4" fmla="*/ 216072 h 6142178"/>
              <a:gd name="connsiteX5" fmla="*/ 8691386 w 11156220"/>
              <a:gd name="connsiteY5" fmla="*/ 5018 h 6142178"/>
              <a:gd name="connsiteX6" fmla="*/ 10659885 w 11156220"/>
              <a:gd name="connsiteY6" fmla="*/ 195517 h 6142178"/>
              <a:gd name="connsiteX7" fmla="*/ 10926586 w 11156220"/>
              <a:gd name="connsiteY7" fmla="*/ 1351219 h 6142178"/>
              <a:gd name="connsiteX8" fmla="*/ 11129785 w 11156220"/>
              <a:gd name="connsiteY8" fmla="*/ 3048172 h 6142178"/>
              <a:gd name="connsiteX9" fmla="*/ 10685285 w 11156220"/>
              <a:gd name="connsiteY9" fmla="*/ 5453318 h 6142178"/>
              <a:gd name="connsiteX10" fmla="*/ 5408435 w 11156220"/>
              <a:gd name="connsiteY10" fmla="*/ 6007272 h 6142178"/>
              <a:gd name="connsiteX11" fmla="*/ 639587 w 11156220"/>
              <a:gd name="connsiteY11" fmla="*/ 5859718 h 6142178"/>
              <a:gd name="connsiteX12" fmla="*/ 80785 w 11156220"/>
              <a:gd name="connsiteY12" fmla="*/ 4241972 h 6142178"/>
              <a:gd name="connsiteX0" fmla="*/ 77926 w 11153361"/>
              <a:gd name="connsiteY0" fmla="*/ 4241972 h 6142178"/>
              <a:gd name="connsiteX1" fmla="*/ 166828 w 11153361"/>
              <a:gd name="connsiteY1" fmla="*/ 2456118 h 6142178"/>
              <a:gd name="connsiteX2" fmla="*/ 39828 w 11153361"/>
              <a:gd name="connsiteY2" fmla="*/ 1059118 h 6142178"/>
              <a:gd name="connsiteX3" fmla="*/ 751027 w 11153361"/>
              <a:gd name="connsiteY3" fmla="*/ 81218 h 6142178"/>
              <a:gd name="connsiteX4" fmla="*/ 5405576 w 11153361"/>
              <a:gd name="connsiteY4" fmla="*/ 216072 h 6142178"/>
              <a:gd name="connsiteX5" fmla="*/ 8688527 w 11153361"/>
              <a:gd name="connsiteY5" fmla="*/ 5018 h 6142178"/>
              <a:gd name="connsiteX6" fmla="*/ 10657026 w 11153361"/>
              <a:gd name="connsiteY6" fmla="*/ 195517 h 6142178"/>
              <a:gd name="connsiteX7" fmla="*/ 10923727 w 11153361"/>
              <a:gd name="connsiteY7" fmla="*/ 1351219 h 6142178"/>
              <a:gd name="connsiteX8" fmla="*/ 11126926 w 11153361"/>
              <a:gd name="connsiteY8" fmla="*/ 3048172 h 6142178"/>
              <a:gd name="connsiteX9" fmla="*/ 10682426 w 11153361"/>
              <a:gd name="connsiteY9" fmla="*/ 5453318 h 6142178"/>
              <a:gd name="connsiteX10" fmla="*/ 5405576 w 11153361"/>
              <a:gd name="connsiteY10" fmla="*/ 6007272 h 6142178"/>
              <a:gd name="connsiteX11" fmla="*/ 636728 w 11153361"/>
              <a:gd name="connsiteY11" fmla="*/ 5859718 h 6142178"/>
              <a:gd name="connsiteX12" fmla="*/ 77926 w 11153361"/>
              <a:gd name="connsiteY12" fmla="*/ 4241972 h 6142178"/>
              <a:gd name="connsiteX0" fmla="*/ 77926 w 11153361"/>
              <a:gd name="connsiteY0" fmla="*/ 4241972 h 6122448"/>
              <a:gd name="connsiteX1" fmla="*/ 166828 w 11153361"/>
              <a:gd name="connsiteY1" fmla="*/ 2456118 h 6122448"/>
              <a:gd name="connsiteX2" fmla="*/ 39828 w 11153361"/>
              <a:gd name="connsiteY2" fmla="*/ 1059118 h 6122448"/>
              <a:gd name="connsiteX3" fmla="*/ 751027 w 11153361"/>
              <a:gd name="connsiteY3" fmla="*/ 81218 h 6122448"/>
              <a:gd name="connsiteX4" fmla="*/ 5405576 w 11153361"/>
              <a:gd name="connsiteY4" fmla="*/ 216072 h 6122448"/>
              <a:gd name="connsiteX5" fmla="*/ 8688527 w 11153361"/>
              <a:gd name="connsiteY5" fmla="*/ 5018 h 6122448"/>
              <a:gd name="connsiteX6" fmla="*/ 10657026 w 11153361"/>
              <a:gd name="connsiteY6" fmla="*/ 195517 h 6122448"/>
              <a:gd name="connsiteX7" fmla="*/ 10923727 w 11153361"/>
              <a:gd name="connsiteY7" fmla="*/ 1351219 h 6122448"/>
              <a:gd name="connsiteX8" fmla="*/ 11126926 w 11153361"/>
              <a:gd name="connsiteY8" fmla="*/ 3048172 h 6122448"/>
              <a:gd name="connsiteX9" fmla="*/ 10682426 w 11153361"/>
              <a:gd name="connsiteY9" fmla="*/ 5453318 h 6122448"/>
              <a:gd name="connsiteX10" fmla="*/ 8345627 w 11153361"/>
              <a:gd name="connsiteY10" fmla="*/ 5821618 h 6122448"/>
              <a:gd name="connsiteX11" fmla="*/ 5405576 w 11153361"/>
              <a:gd name="connsiteY11" fmla="*/ 6007272 h 6122448"/>
              <a:gd name="connsiteX12" fmla="*/ 636728 w 11153361"/>
              <a:gd name="connsiteY12" fmla="*/ 5859718 h 6122448"/>
              <a:gd name="connsiteX13" fmla="*/ 77926 w 11153361"/>
              <a:gd name="connsiteY13" fmla="*/ 4241972 h 6122448"/>
              <a:gd name="connsiteX0" fmla="*/ 77926 w 11153361"/>
              <a:gd name="connsiteY0" fmla="*/ 4241972 h 6014467"/>
              <a:gd name="connsiteX1" fmla="*/ 166828 w 11153361"/>
              <a:gd name="connsiteY1" fmla="*/ 2456118 h 6014467"/>
              <a:gd name="connsiteX2" fmla="*/ 39828 w 11153361"/>
              <a:gd name="connsiteY2" fmla="*/ 1059118 h 6014467"/>
              <a:gd name="connsiteX3" fmla="*/ 751027 w 11153361"/>
              <a:gd name="connsiteY3" fmla="*/ 81218 h 6014467"/>
              <a:gd name="connsiteX4" fmla="*/ 5405576 w 11153361"/>
              <a:gd name="connsiteY4" fmla="*/ 216072 h 6014467"/>
              <a:gd name="connsiteX5" fmla="*/ 8688527 w 11153361"/>
              <a:gd name="connsiteY5" fmla="*/ 5018 h 6014467"/>
              <a:gd name="connsiteX6" fmla="*/ 10657026 w 11153361"/>
              <a:gd name="connsiteY6" fmla="*/ 195517 h 6014467"/>
              <a:gd name="connsiteX7" fmla="*/ 10923727 w 11153361"/>
              <a:gd name="connsiteY7" fmla="*/ 1351219 h 6014467"/>
              <a:gd name="connsiteX8" fmla="*/ 11126926 w 11153361"/>
              <a:gd name="connsiteY8" fmla="*/ 3048172 h 6014467"/>
              <a:gd name="connsiteX9" fmla="*/ 10682426 w 11153361"/>
              <a:gd name="connsiteY9" fmla="*/ 5453318 h 6014467"/>
              <a:gd name="connsiteX10" fmla="*/ 8345627 w 11153361"/>
              <a:gd name="connsiteY10" fmla="*/ 5821618 h 6014467"/>
              <a:gd name="connsiteX11" fmla="*/ 5405576 w 11153361"/>
              <a:gd name="connsiteY11" fmla="*/ 6007272 h 6014467"/>
              <a:gd name="connsiteX12" fmla="*/ 2249627 w 11153361"/>
              <a:gd name="connsiteY12" fmla="*/ 5935918 h 6014467"/>
              <a:gd name="connsiteX13" fmla="*/ 636728 w 11153361"/>
              <a:gd name="connsiteY13" fmla="*/ 5859718 h 6014467"/>
              <a:gd name="connsiteX14" fmla="*/ 77926 w 11153361"/>
              <a:gd name="connsiteY14" fmla="*/ 4241972 h 6014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153361" h="6014467">
                <a:moveTo>
                  <a:pt x="77926" y="4241972"/>
                </a:moveTo>
                <a:cubicBezTo>
                  <a:pt x="-391" y="3674705"/>
                  <a:pt x="152011" y="2798210"/>
                  <a:pt x="166828" y="2456118"/>
                </a:cubicBezTo>
                <a:cubicBezTo>
                  <a:pt x="181645" y="2114026"/>
                  <a:pt x="-101988" y="1374501"/>
                  <a:pt x="39828" y="1059118"/>
                </a:cubicBezTo>
                <a:cubicBezTo>
                  <a:pt x="181644" y="743735"/>
                  <a:pt x="-86114" y="192092"/>
                  <a:pt x="751027" y="81218"/>
                </a:cubicBezTo>
                <a:cubicBezTo>
                  <a:pt x="1588168" y="-29656"/>
                  <a:pt x="4082659" y="228772"/>
                  <a:pt x="5405576" y="216072"/>
                </a:cubicBezTo>
                <a:cubicBezTo>
                  <a:pt x="6728493" y="203372"/>
                  <a:pt x="7851385" y="12677"/>
                  <a:pt x="8688527" y="5018"/>
                </a:cubicBezTo>
                <a:cubicBezTo>
                  <a:pt x="9525669" y="-2641"/>
                  <a:pt x="10284493" y="-28850"/>
                  <a:pt x="10657026" y="195517"/>
                </a:cubicBezTo>
                <a:cubicBezTo>
                  <a:pt x="11029559" y="419884"/>
                  <a:pt x="10807310" y="871543"/>
                  <a:pt x="10923727" y="1351219"/>
                </a:cubicBezTo>
                <a:cubicBezTo>
                  <a:pt x="11040144" y="1830895"/>
                  <a:pt x="11167143" y="2364489"/>
                  <a:pt x="11126926" y="3048172"/>
                </a:cubicBezTo>
                <a:cubicBezTo>
                  <a:pt x="10853876" y="3799589"/>
                  <a:pt x="11591534" y="4970718"/>
                  <a:pt x="10682426" y="5453318"/>
                </a:cubicBezTo>
                <a:cubicBezTo>
                  <a:pt x="10434776" y="5896509"/>
                  <a:pt x="9225102" y="5729292"/>
                  <a:pt x="8345627" y="5821618"/>
                </a:cubicBezTo>
                <a:cubicBezTo>
                  <a:pt x="7466152" y="5913944"/>
                  <a:pt x="6421576" y="5988222"/>
                  <a:pt x="5405576" y="6007272"/>
                </a:cubicBezTo>
                <a:lnTo>
                  <a:pt x="2249627" y="5935918"/>
                </a:lnTo>
                <a:cubicBezTo>
                  <a:pt x="1454819" y="5911326"/>
                  <a:pt x="954228" y="6171676"/>
                  <a:pt x="636728" y="5859718"/>
                </a:cubicBezTo>
                <a:cubicBezTo>
                  <a:pt x="-272380" y="5377118"/>
                  <a:pt x="156243" y="4809239"/>
                  <a:pt x="77926" y="42419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1FA98451-98CA-4AF6-8217-0B8CD703D997}"/>
              </a:ext>
            </a:extLst>
          </p:cNvPr>
          <p:cNvGrpSpPr/>
          <p:nvPr/>
        </p:nvGrpSpPr>
        <p:grpSpPr>
          <a:xfrm>
            <a:off x="336175" y="6074856"/>
            <a:ext cx="1873626" cy="783144"/>
            <a:chOff x="209060" y="6077925"/>
            <a:chExt cx="2150977" cy="850397"/>
          </a:xfrm>
        </p:grpSpPr>
        <p:pic>
          <p:nvPicPr>
            <p:cNvPr id="4" name="תמונה 3" descr="תמונה שמכילה עיצוב גרפי, גרפיקה, סוכריה&#10;&#10;התיאור נוצר באופן אוטומטי">
              <a:extLst>
                <a:ext uri="{FF2B5EF4-FFF2-40B4-BE49-F238E27FC236}">
                  <a16:creationId xmlns:a16="http://schemas.microsoft.com/office/drawing/2014/main" id="{89022A1B-8D55-4399-9171-21743BF4F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7138" y="6077925"/>
              <a:ext cx="1202899" cy="850397"/>
            </a:xfrm>
            <a:prstGeom prst="rect">
              <a:avLst/>
            </a:prstGeom>
          </p:spPr>
        </p:pic>
        <p:pic>
          <p:nvPicPr>
            <p:cNvPr id="5" name="Picture 4" descr="הוצאה לאור - רשת חינוך חבד">
              <a:extLst>
                <a:ext uri="{FF2B5EF4-FFF2-40B4-BE49-F238E27FC236}">
                  <a16:creationId xmlns:a16="http://schemas.microsoft.com/office/drawing/2014/main" id="{CB5540E0-3BA0-4EFF-904C-34D8688275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060" y="6215159"/>
              <a:ext cx="846693" cy="490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תמונה 9">
            <a:extLst>
              <a:ext uri="{FF2B5EF4-FFF2-40B4-BE49-F238E27FC236}">
                <a16:creationId xmlns:a16="http://schemas.microsoft.com/office/drawing/2014/main" id="{EF1A5764-5014-43F7-BFE2-5C6032B75F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41" b="76922"/>
          <a:stretch/>
        </p:blipFill>
        <p:spPr>
          <a:xfrm>
            <a:off x="10431196" y="3511319"/>
            <a:ext cx="3391572" cy="3261924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C8F9F116-45F8-4DF1-8C28-69F3FECCD912}"/>
              </a:ext>
            </a:extLst>
          </p:cNvPr>
          <p:cNvSpPr txBox="1"/>
          <p:nvPr/>
        </p:nvSpPr>
        <p:spPr>
          <a:xfrm>
            <a:off x="1979611" y="1751410"/>
            <a:ext cx="672386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4000" dirty="0">
                <a:latin typeface="Afek 1.5 AAA Light" panose="020B0604020202020204" charset="-79"/>
                <a:cs typeface="Afek 1.5 AAA Light" panose="020B0604020202020204" charset="-79"/>
              </a:rPr>
              <a:t>ענה רבי לוי יצחק שכשהגיע לברכה  "שלא עשני גוי"</a:t>
            </a:r>
          </a:p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4000" dirty="0">
                <a:latin typeface="Afek 1.5 AAA Light" panose="020B0604020202020204" charset="-79"/>
                <a:cs typeface="Afek 1.5 AAA Light" panose="020B0604020202020204" charset="-79"/>
              </a:rPr>
              <a:t>חשב על האושר שזכה לו, להיות יהודי!</a:t>
            </a:r>
          </a:p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4000" dirty="0">
                <a:latin typeface="Afek 1.5 AAA Light" panose="020B0604020202020204" charset="-79"/>
                <a:cs typeface="Afek 1.5 AAA Light" panose="020B0604020202020204" charset="-79"/>
              </a:rPr>
              <a:t>כיוון שכך, יצא מיד בריקוד מרוב שמחה!</a:t>
            </a:r>
          </a:p>
        </p:txBody>
      </p:sp>
      <p:pic>
        <p:nvPicPr>
          <p:cNvPr id="8" name="תמונה 7" descr="תמונה שמכילה איור, סיפורת, אנימציה, אומנות קליפיפם&#10;&#10;התיאור נוצר באופן אוטומטי">
            <a:extLst>
              <a:ext uri="{FF2B5EF4-FFF2-40B4-BE49-F238E27FC236}">
                <a16:creationId xmlns:a16="http://schemas.microsoft.com/office/drawing/2014/main" id="{9038FA0C-7BD3-42E2-9AEF-5A1AD68031E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4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0" b="93053" l="4740" r="89949">
                        <a14:foregroundMark x1="27870" y1="37964" x2="33124" y2="46971"/>
                        <a14:foregroundMark x1="33124" y1="46971" x2="33923" y2="39055"/>
                        <a14:foregroundMark x1="33923" y1="39055" x2="32895" y2="44709"/>
                        <a14:foregroundMark x1="32439" y1="50646" x2="40548" y2="50646"/>
                        <a14:foregroundMark x1="56996" y1="41680" x2="61565" y2="41842"/>
                        <a14:foregroundMark x1="82981" y1="73546" x2="83724" y2="69023"/>
                        <a14:foregroundMark x1="55340" y1="9572" x2="56939" y2="9612"/>
                        <a14:foregroundMark x1="56196" y1="9410" x2="56710" y2="9572"/>
                        <a14:foregroundMark x1="9766" y1="66438" x2="4854" y2="68821"/>
                        <a14:foregroundMark x1="13307" y1="92003" x2="15134" y2="90145"/>
                        <a14:foregroundMark x1="31354" y1="93053" x2="32267" y2="91478"/>
                        <a14:backgroundMark x1="40377" y1="74152" x2="42376" y2="73425"/>
                        <a14:backgroundMark x1="66762" y1="50363" x2="66762" y2="50606"/>
                        <a14:backgroundMark x1="43290" y1="41195" x2="43804" y2="41478"/>
                        <a14:backgroundMark x1="68761" y1="37641" x2="68761" y2="37641"/>
                        <a14:backgroundMark x1="85323" y1="58683" x2="85437" y2="58683"/>
                        <a14:backgroundMark x1="57110" y1="57472" x2="56996" y2="57997"/>
                        <a14:backgroundMark x1="25985" y1="54806" x2="26099" y2="54402"/>
                        <a14:backgroundMark x1="25071" y1="58401" x2="24957" y2="58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939" y="1045606"/>
            <a:ext cx="4642225" cy="6565566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69C751DD-05C0-47B5-8740-C55229D44A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16" r="48355" b="42880"/>
          <a:stretch/>
        </p:blipFill>
        <p:spPr>
          <a:xfrm rot="15124821">
            <a:off x="-1011209" y="-324792"/>
            <a:ext cx="3705054" cy="2614798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53045F84-4AC5-882E-8BAB-706BB3896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44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אליפסה 8">
            <a:extLst>
              <a:ext uri="{FF2B5EF4-FFF2-40B4-BE49-F238E27FC236}">
                <a16:creationId xmlns:a16="http://schemas.microsoft.com/office/drawing/2014/main" id="{23EF89AB-4DC1-4A4B-941E-228F04C0853D}"/>
              </a:ext>
            </a:extLst>
          </p:cNvPr>
          <p:cNvSpPr/>
          <p:nvPr/>
        </p:nvSpPr>
        <p:spPr>
          <a:xfrm>
            <a:off x="519319" y="421766"/>
            <a:ext cx="13955438" cy="6014467"/>
          </a:xfrm>
          <a:custGeom>
            <a:avLst/>
            <a:gdLst>
              <a:gd name="connsiteX0" fmla="*/ 0 w 10909300"/>
              <a:gd name="connsiteY0" fmla="*/ 2895600 h 5791200"/>
              <a:gd name="connsiteX1" fmla="*/ 5454650 w 10909300"/>
              <a:gd name="connsiteY1" fmla="*/ 0 h 5791200"/>
              <a:gd name="connsiteX2" fmla="*/ 10909300 w 10909300"/>
              <a:gd name="connsiteY2" fmla="*/ 2895600 h 5791200"/>
              <a:gd name="connsiteX3" fmla="*/ 5454650 w 10909300"/>
              <a:gd name="connsiteY3" fmla="*/ 5791200 h 5791200"/>
              <a:gd name="connsiteX4" fmla="*/ 0 w 10909300"/>
              <a:gd name="connsiteY4" fmla="*/ 2895600 h 5791200"/>
              <a:gd name="connsiteX0" fmla="*/ 0 w 11286128"/>
              <a:gd name="connsiteY0" fmla="*/ 3119537 h 6015137"/>
              <a:gd name="connsiteX1" fmla="*/ 5454650 w 11286128"/>
              <a:gd name="connsiteY1" fmla="*/ 223937 h 6015137"/>
              <a:gd name="connsiteX2" fmla="*/ 10439400 w 11286128"/>
              <a:gd name="connsiteY2" fmla="*/ 520882 h 6015137"/>
              <a:gd name="connsiteX3" fmla="*/ 10909300 w 11286128"/>
              <a:gd name="connsiteY3" fmla="*/ 3119537 h 6015137"/>
              <a:gd name="connsiteX4" fmla="*/ 5454650 w 11286128"/>
              <a:gd name="connsiteY4" fmla="*/ 6015137 h 6015137"/>
              <a:gd name="connsiteX5" fmla="*/ 0 w 11286128"/>
              <a:gd name="connsiteY5" fmla="*/ 3119537 h 6015137"/>
              <a:gd name="connsiteX0" fmla="*/ 0 w 11125255"/>
              <a:gd name="connsiteY0" fmla="*/ 3119537 h 6161403"/>
              <a:gd name="connsiteX1" fmla="*/ 5454650 w 11125255"/>
              <a:gd name="connsiteY1" fmla="*/ 223937 h 6161403"/>
              <a:gd name="connsiteX2" fmla="*/ 10439400 w 11125255"/>
              <a:gd name="connsiteY2" fmla="*/ 520882 h 6161403"/>
              <a:gd name="connsiteX3" fmla="*/ 10909300 w 11125255"/>
              <a:gd name="connsiteY3" fmla="*/ 3119537 h 6161403"/>
              <a:gd name="connsiteX4" fmla="*/ 10731500 w 11125255"/>
              <a:gd name="connsiteY4" fmla="*/ 5461183 h 6161403"/>
              <a:gd name="connsiteX5" fmla="*/ 5454650 w 11125255"/>
              <a:gd name="connsiteY5" fmla="*/ 6015137 h 6161403"/>
              <a:gd name="connsiteX6" fmla="*/ 0 w 11125255"/>
              <a:gd name="connsiteY6" fmla="*/ 3119537 h 6161403"/>
              <a:gd name="connsiteX0" fmla="*/ 0 w 11309271"/>
              <a:gd name="connsiteY0" fmla="*/ 3119537 h 6161403"/>
              <a:gd name="connsiteX1" fmla="*/ 5454650 w 11309271"/>
              <a:gd name="connsiteY1" fmla="*/ 223937 h 6161403"/>
              <a:gd name="connsiteX2" fmla="*/ 10439400 w 11309271"/>
              <a:gd name="connsiteY2" fmla="*/ 520882 h 6161403"/>
              <a:gd name="connsiteX3" fmla="*/ 11176000 w 11309271"/>
              <a:gd name="connsiteY3" fmla="*/ 3056037 h 6161403"/>
              <a:gd name="connsiteX4" fmla="*/ 10731500 w 11309271"/>
              <a:gd name="connsiteY4" fmla="*/ 5461183 h 6161403"/>
              <a:gd name="connsiteX5" fmla="*/ 5454650 w 11309271"/>
              <a:gd name="connsiteY5" fmla="*/ 6015137 h 6161403"/>
              <a:gd name="connsiteX6" fmla="*/ 0 w 11309271"/>
              <a:gd name="connsiteY6" fmla="*/ 3119537 h 6161403"/>
              <a:gd name="connsiteX0" fmla="*/ 0 w 11258730"/>
              <a:gd name="connsiteY0" fmla="*/ 3119537 h 6161403"/>
              <a:gd name="connsiteX1" fmla="*/ 5454650 w 11258730"/>
              <a:gd name="connsiteY1" fmla="*/ 223937 h 6161403"/>
              <a:gd name="connsiteX2" fmla="*/ 10439400 w 11258730"/>
              <a:gd name="connsiteY2" fmla="*/ 520882 h 6161403"/>
              <a:gd name="connsiteX3" fmla="*/ 11176000 w 11258730"/>
              <a:gd name="connsiteY3" fmla="*/ 3056037 h 6161403"/>
              <a:gd name="connsiteX4" fmla="*/ 10731500 w 11258730"/>
              <a:gd name="connsiteY4" fmla="*/ 5461183 h 6161403"/>
              <a:gd name="connsiteX5" fmla="*/ 5454650 w 11258730"/>
              <a:gd name="connsiteY5" fmla="*/ 6015137 h 6161403"/>
              <a:gd name="connsiteX6" fmla="*/ 0 w 11258730"/>
              <a:gd name="connsiteY6" fmla="*/ 3119537 h 6161403"/>
              <a:gd name="connsiteX0" fmla="*/ 252469 w 11511199"/>
              <a:gd name="connsiteY0" fmla="*/ 3196978 h 6238844"/>
              <a:gd name="connsiteX1" fmla="*/ 1395470 w 11511199"/>
              <a:gd name="connsiteY1" fmla="*/ 204624 h 6238844"/>
              <a:gd name="connsiteX2" fmla="*/ 5707119 w 11511199"/>
              <a:gd name="connsiteY2" fmla="*/ 301378 h 6238844"/>
              <a:gd name="connsiteX3" fmla="*/ 10691869 w 11511199"/>
              <a:gd name="connsiteY3" fmla="*/ 598323 h 6238844"/>
              <a:gd name="connsiteX4" fmla="*/ 11428469 w 11511199"/>
              <a:gd name="connsiteY4" fmla="*/ 3133478 h 6238844"/>
              <a:gd name="connsiteX5" fmla="*/ 10983969 w 11511199"/>
              <a:gd name="connsiteY5" fmla="*/ 5538624 h 6238844"/>
              <a:gd name="connsiteX6" fmla="*/ 5707119 w 11511199"/>
              <a:gd name="connsiteY6" fmla="*/ 6092578 h 6238844"/>
              <a:gd name="connsiteX7" fmla="*/ 252469 w 11511199"/>
              <a:gd name="connsiteY7" fmla="*/ 3196978 h 6238844"/>
              <a:gd name="connsiteX0" fmla="*/ 58098 w 11316828"/>
              <a:gd name="connsiteY0" fmla="*/ 3196978 h 6227484"/>
              <a:gd name="connsiteX1" fmla="*/ 1201099 w 11316828"/>
              <a:gd name="connsiteY1" fmla="*/ 204624 h 6227484"/>
              <a:gd name="connsiteX2" fmla="*/ 5512748 w 11316828"/>
              <a:gd name="connsiteY2" fmla="*/ 301378 h 6227484"/>
              <a:gd name="connsiteX3" fmla="*/ 10497498 w 11316828"/>
              <a:gd name="connsiteY3" fmla="*/ 598323 h 6227484"/>
              <a:gd name="connsiteX4" fmla="*/ 11234098 w 11316828"/>
              <a:gd name="connsiteY4" fmla="*/ 3133478 h 6227484"/>
              <a:gd name="connsiteX5" fmla="*/ 10789598 w 11316828"/>
              <a:gd name="connsiteY5" fmla="*/ 5538624 h 6227484"/>
              <a:gd name="connsiteX6" fmla="*/ 5512748 w 11316828"/>
              <a:gd name="connsiteY6" fmla="*/ 6092578 h 6227484"/>
              <a:gd name="connsiteX7" fmla="*/ 743900 w 11316828"/>
              <a:gd name="connsiteY7" fmla="*/ 5945024 h 6227484"/>
              <a:gd name="connsiteX8" fmla="*/ 58098 w 11316828"/>
              <a:gd name="connsiteY8" fmla="*/ 3196978 h 6227484"/>
              <a:gd name="connsiteX0" fmla="*/ 58098 w 11325690"/>
              <a:gd name="connsiteY0" fmla="*/ 3185904 h 6216410"/>
              <a:gd name="connsiteX1" fmla="*/ 1201099 w 11325690"/>
              <a:gd name="connsiteY1" fmla="*/ 193550 h 6216410"/>
              <a:gd name="connsiteX2" fmla="*/ 5512748 w 11325690"/>
              <a:gd name="connsiteY2" fmla="*/ 290304 h 6216410"/>
              <a:gd name="connsiteX3" fmla="*/ 10535598 w 11325690"/>
              <a:gd name="connsiteY3" fmla="*/ 244349 h 6216410"/>
              <a:gd name="connsiteX4" fmla="*/ 11234098 w 11325690"/>
              <a:gd name="connsiteY4" fmla="*/ 3122404 h 6216410"/>
              <a:gd name="connsiteX5" fmla="*/ 10789598 w 11325690"/>
              <a:gd name="connsiteY5" fmla="*/ 5527550 h 6216410"/>
              <a:gd name="connsiteX6" fmla="*/ 5512748 w 11325690"/>
              <a:gd name="connsiteY6" fmla="*/ 6081504 h 6216410"/>
              <a:gd name="connsiteX7" fmla="*/ 743900 w 11325690"/>
              <a:gd name="connsiteY7" fmla="*/ 5933950 h 6216410"/>
              <a:gd name="connsiteX8" fmla="*/ 58098 w 11325690"/>
              <a:gd name="connsiteY8" fmla="*/ 3185904 h 6216410"/>
              <a:gd name="connsiteX0" fmla="*/ 58098 w 11266724"/>
              <a:gd name="connsiteY0" fmla="*/ 3221879 h 6252385"/>
              <a:gd name="connsiteX1" fmla="*/ 1201099 w 11266724"/>
              <a:gd name="connsiteY1" fmla="*/ 229525 h 6252385"/>
              <a:gd name="connsiteX2" fmla="*/ 5512748 w 11266724"/>
              <a:gd name="connsiteY2" fmla="*/ 326279 h 6252385"/>
              <a:gd name="connsiteX3" fmla="*/ 8795699 w 11266724"/>
              <a:gd name="connsiteY3" fmla="*/ 115225 h 6252385"/>
              <a:gd name="connsiteX4" fmla="*/ 10535598 w 11266724"/>
              <a:gd name="connsiteY4" fmla="*/ 280324 h 6252385"/>
              <a:gd name="connsiteX5" fmla="*/ 11234098 w 11266724"/>
              <a:gd name="connsiteY5" fmla="*/ 3158379 h 6252385"/>
              <a:gd name="connsiteX6" fmla="*/ 10789598 w 11266724"/>
              <a:gd name="connsiteY6" fmla="*/ 5563525 h 6252385"/>
              <a:gd name="connsiteX7" fmla="*/ 5512748 w 11266724"/>
              <a:gd name="connsiteY7" fmla="*/ 6117479 h 6252385"/>
              <a:gd name="connsiteX8" fmla="*/ 743900 w 11266724"/>
              <a:gd name="connsiteY8" fmla="*/ 5969925 h 6252385"/>
              <a:gd name="connsiteX9" fmla="*/ 58098 w 11266724"/>
              <a:gd name="connsiteY9" fmla="*/ 3221879 h 6252385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535598 w 11260533"/>
              <a:gd name="connsiteY4" fmla="*/ 2393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764198 w 11260533"/>
              <a:gd name="connsiteY4" fmla="*/ 2647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11672 h 6142178"/>
              <a:gd name="connsiteX1" fmla="*/ 489900 w 11260533"/>
              <a:gd name="connsiteY1" fmla="*/ 881318 h 6142178"/>
              <a:gd name="connsiteX2" fmla="*/ 1201099 w 11260533"/>
              <a:gd name="connsiteY2" fmla="*/ 119318 h 6142178"/>
              <a:gd name="connsiteX3" fmla="*/ 5512748 w 11260533"/>
              <a:gd name="connsiteY3" fmla="*/ 216072 h 6142178"/>
              <a:gd name="connsiteX4" fmla="*/ 8795699 w 11260533"/>
              <a:gd name="connsiteY4" fmla="*/ 5018 h 6142178"/>
              <a:gd name="connsiteX5" fmla="*/ 10764198 w 11260533"/>
              <a:gd name="connsiteY5" fmla="*/ 195517 h 6142178"/>
              <a:gd name="connsiteX6" fmla="*/ 11030899 w 11260533"/>
              <a:gd name="connsiteY6" fmla="*/ 1351219 h 6142178"/>
              <a:gd name="connsiteX7" fmla="*/ 11234098 w 11260533"/>
              <a:gd name="connsiteY7" fmla="*/ 3048172 h 6142178"/>
              <a:gd name="connsiteX8" fmla="*/ 10789598 w 11260533"/>
              <a:gd name="connsiteY8" fmla="*/ 5453318 h 6142178"/>
              <a:gd name="connsiteX9" fmla="*/ 5512748 w 11260533"/>
              <a:gd name="connsiteY9" fmla="*/ 6007272 h 6142178"/>
              <a:gd name="connsiteX10" fmla="*/ 743900 w 11260533"/>
              <a:gd name="connsiteY10" fmla="*/ 5859718 h 6142178"/>
              <a:gd name="connsiteX11" fmla="*/ 58098 w 11260533"/>
              <a:gd name="connsiteY11" fmla="*/ 3111672 h 6142178"/>
              <a:gd name="connsiteX0" fmla="*/ 58098 w 11260533"/>
              <a:gd name="connsiteY0" fmla="*/ 3154104 h 6184610"/>
              <a:gd name="connsiteX1" fmla="*/ 489900 w 11260533"/>
              <a:gd name="connsiteY1" fmla="*/ 923750 h 6184610"/>
              <a:gd name="connsiteX2" fmla="*/ 1467799 w 11260533"/>
              <a:gd name="connsiteY2" fmla="*/ 22050 h 6184610"/>
              <a:gd name="connsiteX3" fmla="*/ 5512748 w 11260533"/>
              <a:gd name="connsiteY3" fmla="*/ 258504 h 6184610"/>
              <a:gd name="connsiteX4" fmla="*/ 8795699 w 11260533"/>
              <a:gd name="connsiteY4" fmla="*/ 47450 h 6184610"/>
              <a:gd name="connsiteX5" fmla="*/ 10764198 w 11260533"/>
              <a:gd name="connsiteY5" fmla="*/ 237949 h 6184610"/>
              <a:gd name="connsiteX6" fmla="*/ 11030899 w 11260533"/>
              <a:gd name="connsiteY6" fmla="*/ 1393651 h 6184610"/>
              <a:gd name="connsiteX7" fmla="*/ 11234098 w 11260533"/>
              <a:gd name="connsiteY7" fmla="*/ 3090604 h 6184610"/>
              <a:gd name="connsiteX8" fmla="*/ 10789598 w 11260533"/>
              <a:gd name="connsiteY8" fmla="*/ 5495750 h 6184610"/>
              <a:gd name="connsiteX9" fmla="*/ 5512748 w 11260533"/>
              <a:gd name="connsiteY9" fmla="*/ 6049704 h 6184610"/>
              <a:gd name="connsiteX10" fmla="*/ 743900 w 11260533"/>
              <a:gd name="connsiteY10" fmla="*/ 5902150 h 6184610"/>
              <a:gd name="connsiteX11" fmla="*/ 58098 w 11260533"/>
              <a:gd name="connsiteY11" fmla="*/ 3154104 h 6184610"/>
              <a:gd name="connsiteX0" fmla="*/ 66769 w 11269204"/>
              <a:gd name="connsiteY0" fmla="*/ 3154104 h 6184610"/>
              <a:gd name="connsiteX1" fmla="*/ 155671 w 11269204"/>
              <a:gd name="connsiteY1" fmla="*/ 1101550 h 6184610"/>
              <a:gd name="connsiteX2" fmla="*/ 1476470 w 11269204"/>
              <a:gd name="connsiteY2" fmla="*/ 22050 h 6184610"/>
              <a:gd name="connsiteX3" fmla="*/ 5521419 w 11269204"/>
              <a:gd name="connsiteY3" fmla="*/ 258504 h 6184610"/>
              <a:gd name="connsiteX4" fmla="*/ 8804370 w 11269204"/>
              <a:gd name="connsiteY4" fmla="*/ 47450 h 6184610"/>
              <a:gd name="connsiteX5" fmla="*/ 10772869 w 11269204"/>
              <a:gd name="connsiteY5" fmla="*/ 237949 h 6184610"/>
              <a:gd name="connsiteX6" fmla="*/ 11039570 w 11269204"/>
              <a:gd name="connsiteY6" fmla="*/ 1393651 h 6184610"/>
              <a:gd name="connsiteX7" fmla="*/ 11242769 w 11269204"/>
              <a:gd name="connsiteY7" fmla="*/ 3090604 h 6184610"/>
              <a:gd name="connsiteX8" fmla="*/ 10798269 w 11269204"/>
              <a:gd name="connsiteY8" fmla="*/ 5495750 h 6184610"/>
              <a:gd name="connsiteX9" fmla="*/ 5521419 w 11269204"/>
              <a:gd name="connsiteY9" fmla="*/ 6049704 h 6184610"/>
              <a:gd name="connsiteX10" fmla="*/ 752571 w 11269204"/>
              <a:gd name="connsiteY10" fmla="*/ 5902150 h 6184610"/>
              <a:gd name="connsiteX11" fmla="*/ 66769 w 11269204"/>
              <a:gd name="connsiteY11" fmla="*/ 3154104 h 6184610"/>
              <a:gd name="connsiteX0" fmla="*/ 66769 w 11269204"/>
              <a:gd name="connsiteY0" fmla="*/ 3111672 h 6142178"/>
              <a:gd name="connsiteX1" fmla="*/ 155671 w 11269204"/>
              <a:gd name="connsiteY1" fmla="*/ 1059118 h 6142178"/>
              <a:gd name="connsiteX2" fmla="*/ 866870 w 11269204"/>
              <a:gd name="connsiteY2" fmla="*/ 81218 h 6142178"/>
              <a:gd name="connsiteX3" fmla="*/ 5521419 w 11269204"/>
              <a:gd name="connsiteY3" fmla="*/ 216072 h 6142178"/>
              <a:gd name="connsiteX4" fmla="*/ 8804370 w 11269204"/>
              <a:gd name="connsiteY4" fmla="*/ 5018 h 6142178"/>
              <a:gd name="connsiteX5" fmla="*/ 10772869 w 11269204"/>
              <a:gd name="connsiteY5" fmla="*/ 195517 h 6142178"/>
              <a:gd name="connsiteX6" fmla="*/ 11039570 w 11269204"/>
              <a:gd name="connsiteY6" fmla="*/ 1351219 h 6142178"/>
              <a:gd name="connsiteX7" fmla="*/ 11242769 w 11269204"/>
              <a:gd name="connsiteY7" fmla="*/ 3048172 h 6142178"/>
              <a:gd name="connsiteX8" fmla="*/ 10798269 w 11269204"/>
              <a:gd name="connsiteY8" fmla="*/ 5453318 h 6142178"/>
              <a:gd name="connsiteX9" fmla="*/ 5521419 w 11269204"/>
              <a:gd name="connsiteY9" fmla="*/ 6007272 h 6142178"/>
              <a:gd name="connsiteX10" fmla="*/ 752571 w 11269204"/>
              <a:gd name="connsiteY10" fmla="*/ 5859718 h 6142178"/>
              <a:gd name="connsiteX11" fmla="*/ 66769 w 11269204"/>
              <a:gd name="connsiteY11" fmla="*/ 3111672 h 6142178"/>
              <a:gd name="connsiteX0" fmla="*/ 16242 w 11218677"/>
              <a:gd name="connsiteY0" fmla="*/ 3111672 h 6142178"/>
              <a:gd name="connsiteX1" fmla="*/ 206744 w 11218677"/>
              <a:gd name="connsiteY1" fmla="*/ 1998918 h 6142178"/>
              <a:gd name="connsiteX2" fmla="*/ 105144 w 11218677"/>
              <a:gd name="connsiteY2" fmla="*/ 1059118 h 6142178"/>
              <a:gd name="connsiteX3" fmla="*/ 816343 w 11218677"/>
              <a:gd name="connsiteY3" fmla="*/ 81218 h 6142178"/>
              <a:gd name="connsiteX4" fmla="*/ 5470892 w 11218677"/>
              <a:gd name="connsiteY4" fmla="*/ 216072 h 6142178"/>
              <a:gd name="connsiteX5" fmla="*/ 8753843 w 11218677"/>
              <a:gd name="connsiteY5" fmla="*/ 5018 h 6142178"/>
              <a:gd name="connsiteX6" fmla="*/ 10722342 w 11218677"/>
              <a:gd name="connsiteY6" fmla="*/ 195517 h 6142178"/>
              <a:gd name="connsiteX7" fmla="*/ 10989043 w 11218677"/>
              <a:gd name="connsiteY7" fmla="*/ 1351219 h 6142178"/>
              <a:gd name="connsiteX8" fmla="*/ 11192242 w 11218677"/>
              <a:gd name="connsiteY8" fmla="*/ 3048172 h 6142178"/>
              <a:gd name="connsiteX9" fmla="*/ 10747742 w 11218677"/>
              <a:gd name="connsiteY9" fmla="*/ 5453318 h 6142178"/>
              <a:gd name="connsiteX10" fmla="*/ 5470892 w 11218677"/>
              <a:gd name="connsiteY10" fmla="*/ 6007272 h 6142178"/>
              <a:gd name="connsiteX11" fmla="*/ 702044 w 11218677"/>
              <a:gd name="connsiteY11" fmla="*/ 5859718 h 6142178"/>
              <a:gd name="connsiteX12" fmla="*/ 16242 w 11218677"/>
              <a:gd name="connsiteY12" fmla="*/ 3111672 h 6142178"/>
              <a:gd name="connsiteX0" fmla="*/ 80785 w 11156220"/>
              <a:gd name="connsiteY0" fmla="*/ 4241972 h 6142178"/>
              <a:gd name="connsiteX1" fmla="*/ 144287 w 11156220"/>
              <a:gd name="connsiteY1" fmla="*/ 1998918 h 6142178"/>
              <a:gd name="connsiteX2" fmla="*/ 42687 w 11156220"/>
              <a:gd name="connsiteY2" fmla="*/ 1059118 h 6142178"/>
              <a:gd name="connsiteX3" fmla="*/ 753886 w 11156220"/>
              <a:gd name="connsiteY3" fmla="*/ 81218 h 6142178"/>
              <a:gd name="connsiteX4" fmla="*/ 5408435 w 11156220"/>
              <a:gd name="connsiteY4" fmla="*/ 216072 h 6142178"/>
              <a:gd name="connsiteX5" fmla="*/ 8691386 w 11156220"/>
              <a:gd name="connsiteY5" fmla="*/ 5018 h 6142178"/>
              <a:gd name="connsiteX6" fmla="*/ 10659885 w 11156220"/>
              <a:gd name="connsiteY6" fmla="*/ 195517 h 6142178"/>
              <a:gd name="connsiteX7" fmla="*/ 10926586 w 11156220"/>
              <a:gd name="connsiteY7" fmla="*/ 1351219 h 6142178"/>
              <a:gd name="connsiteX8" fmla="*/ 11129785 w 11156220"/>
              <a:gd name="connsiteY8" fmla="*/ 3048172 h 6142178"/>
              <a:gd name="connsiteX9" fmla="*/ 10685285 w 11156220"/>
              <a:gd name="connsiteY9" fmla="*/ 5453318 h 6142178"/>
              <a:gd name="connsiteX10" fmla="*/ 5408435 w 11156220"/>
              <a:gd name="connsiteY10" fmla="*/ 6007272 h 6142178"/>
              <a:gd name="connsiteX11" fmla="*/ 639587 w 11156220"/>
              <a:gd name="connsiteY11" fmla="*/ 5859718 h 6142178"/>
              <a:gd name="connsiteX12" fmla="*/ 80785 w 11156220"/>
              <a:gd name="connsiteY12" fmla="*/ 4241972 h 6142178"/>
              <a:gd name="connsiteX0" fmla="*/ 77926 w 11153361"/>
              <a:gd name="connsiteY0" fmla="*/ 4241972 h 6142178"/>
              <a:gd name="connsiteX1" fmla="*/ 166828 w 11153361"/>
              <a:gd name="connsiteY1" fmla="*/ 2456118 h 6142178"/>
              <a:gd name="connsiteX2" fmla="*/ 39828 w 11153361"/>
              <a:gd name="connsiteY2" fmla="*/ 1059118 h 6142178"/>
              <a:gd name="connsiteX3" fmla="*/ 751027 w 11153361"/>
              <a:gd name="connsiteY3" fmla="*/ 81218 h 6142178"/>
              <a:gd name="connsiteX4" fmla="*/ 5405576 w 11153361"/>
              <a:gd name="connsiteY4" fmla="*/ 216072 h 6142178"/>
              <a:gd name="connsiteX5" fmla="*/ 8688527 w 11153361"/>
              <a:gd name="connsiteY5" fmla="*/ 5018 h 6142178"/>
              <a:gd name="connsiteX6" fmla="*/ 10657026 w 11153361"/>
              <a:gd name="connsiteY6" fmla="*/ 195517 h 6142178"/>
              <a:gd name="connsiteX7" fmla="*/ 10923727 w 11153361"/>
              <a:gd name="connsiteY7" fmla="*/ 1351219 h 6142178"/>
              <a:gd name="connsiteX8" fmla="*/ 11126926 w 11153361"/>
              <a:gd name="connsiteY8" fmla="*/ 3048172 h 6142178"/>
              <a:gd name="connsiteX9" fmla="*/ 10682426 w 11153361"/>
              <a:gd name="connsiteY9" fmla="*/ 5453318 h 6142178"/>
              <a:gd name="connsiteX10" fmla="*/ 5405576 w 11153361"/>
              <a:gd name="connsiteY10" fmla="*/ 6007272 h 6142178"/>
              <a:gd name="connsiteX11" fmla="*/ 636728 w 11153361"/>
              <a:gd name="connsiteY11" fmla="*/ 5859718 h 6142178"/>
              <a:gd name="connsiteX12" fmla="*/ 77926 w 11153361"/>
              <a:gd name="connsiteY12" fmla="*/ 4241972 h 6142178"/>
              <a:gd name="connsiteX0" fmla="*/ 77926 w 11153361"/>
              <a:gd name="connsiteY0" fmla="*/ 4241972 h 6122448"/>
              <a:gd name="connsiteX1" fmla="*/ 166828 w 11153361"/>
              <a:gd name="connsiteY1" fmla="*/ 2456118 h 6122448"/>
              <a:gd name="connsiteX2" fmla="*/ 39828 w 11153361"/>
              <a:gd name="connsiteY2" fmla="*/ 1059118 h 6122448"/>
              <a:gd name="connsiteX3" fmla="*/ 751027 w 11153361"/>
              <a:gd name="connsiteY3" fmla="*/ 81218 h 6122448"/>
              <a:gd name="connsiteX4" fmla="*/ 5405576 w 11153361"/>
              <a:gd name="connsiteY4" fmla="*/ 216072 h 6122448"/>
              <a:gd name="connsiteX5" fmla="*/ 8688527 w 11153361"/>
              <a:gd name="connsiteY5" fmla="*/ 5018 h 6122448"/>
              <a:gd name="connsiteX6" fmla="*/ 10657026 w 11153361"/>
              <a:gd name="connsiteY6" fmla="*/ 195517 h 6122448"/>
              <a:gd name="connsiteX7" fmla="*/ 10923727 w 11153361"/>
              <a:gd name="connsiteY7" fmla="*/ 1351219 h 6122448"/>
              <a:gd name="connsiteX8" fmla="*/ 11126926 w 11153361"/>
              <a:gd name="connsiteY8" fmla="*/ 3048172 h 6122448"/>
              <a:gd name="connsiteX9" fmla="*/ 10682426 w 11153361"/>
              <a:gd name="connsiteY9" fmla="*/ 5453318 h 6122448"/>
              <a:gd name="connsiteX10" fmla="*/ 8345627 w 11153361"/>
              <a:gd name="connsiteY10" fmla="*/ 5821618 h 6122448"/>
              <a:gd name="connsiteX11" fmla="*/ 5405576 w 11153361"/>
              <a:gd name="connsiteY11" fmla="*/ 6007272 h 6122448"/>
              <a:gd name="connsiteX12" fmla="*/ 636728 w 11153361"/>
              <a:gd name="connsiteY12" fmla="*/ 5859718 h 6122448"/>
              <a:gd name="connsiteX13" fmla="*/ 77926 w 11153361"/>
              <a:gd name="connsiteY13" fmla="*/ 4241972 h 6122448"/>
              <a:gd name="connsiteX0" fmla="*/ 77926 w 11153361"/>
              <a:gd name="connsiteY0" fmla="*/ 4241972 h 6014467"/>
              <a:gd name="connsiteX1" fmla="*/ 166828 w 11153361"/>
              <a:gd name="connsiteY1" fmla="*/ 2456118 h 6014467"/>
              <a:gd name="connsiteX2" fmla="*/ 39828 w 11153361"/>
              <a:gd name="connsiteY2" fmla="*/ 1059118 h 6014467"/>
              <a:gd name="connsiteX3" fmla="*/ 751027 w 11153361"/>
              <a:gd name="connsiteY3" fmla="*/ 81218 h 6014467"/>
              <a:gd name="connsiteX4" fmla="*/ 5405576 w 11153361"/>
              <a:gd name="connsiteY4" fmla="*/ 216072 h 6014467"/>
              <a:gd name="connsiteX5" fmla="*/ 8688527 w 11153361"/>
              <a:gd name="connsiteY5" fmla="*/ 5018 h 6014467"/>
              <a:gd name="connsiteX6" fmla="*/ 10657026 w 11153361"/>
              <a:gd name="connsiteY6" fmla="*/ 195517 h 6014467"/>
              <a:gd name="connsiteX7" fmla="*/ 10923727 w 11153361"/>
              <a:gd name="connsiteY7" fmla="*/ 1351219 h 6014467"/>
              <a:gd name="connsiteX8" fmla="*/ 11126926 w 11153361"/>
              <a:gd name="connsiteY8" fmla="*/ 3048172 h 6014467"/>
              <a:gd name="connsiteX9" fmla="*/ 10682426 w 11153361"/>
              <a:gd name="connsiteY9" fmla="*/ 5453318 h 6014467"/>
              <a:gd name="connsiteX10" fmla="*/ 8345627 w 11153361"/>
              <a:gd name="connsiteY10" fmla="*/ 5821618 h 6014467"/>
              <a:gd name="connsiteX11" fmla="*/ 5405576 w 11153361"/>
              <a:gd name="connsiteY11" fmla="*/ 6007272 h 6014467"/>
              <a:gd name="connsiteX12" fmla="*/ 2249627 w 11153361"/>
              <a:gd name="connsiteY12" fmla="*/ 5935918 h 6014467"/>
              <a:gd name="connsiteX13" fmla="*/ 636728 w 11153361"/>
              <a:gd name="connsiteY13" fmla="*/ 5859718 h 6014467"/>
              <a:gd name="connsiteX14" fmla="*/ 77926 w 11153361"/>
              <a:gd name="connsiteY14" fmla="*/ 4241972 h 6014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153361" h="6014467">
                <a:moveTo>
                  <a:pt x="77926" y="4241972"/>
                </a:moveTo>
                <a:cubicBezTo>
                  <a:pt x="-391" y="3674705"/>
                  <a:pt x="152011" y="2798210"/>
                  <a:pt x="166828" y="2456118"/>
                </a:cubicBezTo>
                <a:cubicBezTo>
                  <a:pt x="181645" y="2114026"/>
                  <a:pt x="-101988" y="1374501"/>
                  <a:pt x="39828" y="1059118"/>
                </a:cubicBezTo>
                <a:cubicBezTo>
                  <a:pt x="181644" y="743735"/>
                  <a:pt x="-86114" y="192092"/>
                  <a:pt x="751027" y="81218"/>
                </a:cubicBezTo>
                <a:cubicBezTo>
                  <a:pt x="1588168" y="-29656"/>
                  <a:pt x="4082659" y="228772"/>
                  <a:pt x="5405576" y="216072"/>
                </a:cubicBezTo>
                <a:cubicBezTo>
                  <a:pt x="6728493" y="203372"/>
                  <a:pt x="7851385" y="12677"/>
                  <a:pt x="8688527" y="5018"/>
                </a:cubicBezTo>
                <a:cubicBezTo>
                  <a:pt x="9525669" y="-2641"/>
                  <a:pt x="10284493" y="-28850"/>
                  <a:pt x="10657026" y="195517"/>
                </a:cubicBezTo>
                <a:cubicBezTo>
                  <a:pt x="11029559" y="419884"/>
                  <a:pt x="10807310" y="871543"/>
                  <a:pt x="10923727" y="1351219"/>
                </a:cubicBezTo>
                <a:cubicBezTo>
                  <a:pt x="11040144" y="1830895"/>
                  <a:pt x="11167143" y="2364489"/>
                  <a:pt x="11126926" y="3048172"/>
                </a:cubicBezTo>
                <a:cubicBezTo>
                  <a:pt x="10853876" y="3799589"/>
                  <a:pt x="11591534" y="4970718"/>
                  <a:pt x="10682426" y="5453318"/>
                </a:cubicBezTo>
                <a:cubicBezTo>
                  <a:pt x="10434776" y="5896509"/>
                  <a:pt x="9225102" y="5729292"/>
                  <a:pt x="8345627" y="5821618"/>
                </a:cubicBezTo>
                <a:cubicBezTo>
                  <a:pt x="7466152" y="5913944"/>
                  <a:pt x="6421576" y="5988222"/>
                  <a:pt x="5405576" y="6007272"/>
                </a:cubicBezTo>
                <a:lnTo>
                  <a:pt x="2249627" y="5935918"/>
                </a:lnTo>
                <a:cubicBezTo>
                  <a:pt x="1454819" y="5911326"/>
                  <a:pt x="954228" y="6171676"/>
                  <a:pt x="636728" y="5859718"/>
                </a:cubicBezTo>
                <a:cubicBezTo>
                  <a:pt x="-272380" y="5377118"/>
                  <a:pt x="156243" y="4809239"/>
                  <a:pt x="77926" y="42419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>
              <a:lnSpc>
                <a:spcPts val="3000"/>
              </a:lnSpc>
              <a:defRPr/>
            </a:pPr>
            <a:r>
              <a:rPr lang="he-IL" sz="1800" dirty="0">
                <a:solidFill>
                  <a:schemeClr val="bg1"/>
                </a:solidFill>
                <a:latin typeface="Afek 1.5 AAA Light" panose="020B0604020202020204" charset="-79"/>
                <a:cs typeface="Afek 1.5 AAA Light" panose="020B0604020202020204" charset="-79"/>
              </a:rPr>
              <a:t>כיצד תרגישי?</a:t>
            </a:r>
          </a:p>
        </p:txBody>
      </p:sp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A4A91798-2AF8-47DA-B8E7-B7544874A9A5}"/>
              </a:ext>
            </a:extLst>
          </p:cNvPr>
          <p:cNvGrpSpPr/>
          <p:nvPr/>
        </p:nvGrpSpPr>
        <p:grpSpPr>
          <a:xfrm>
            <a:off x="1690125" y="1"/>
            <a:ext cx="10501873" cy="3253062"/>
            <a:chOff x="1690125" y="1"/>
            <a:chExt cx="10501873" cy="3253062"/>
          </a:xfrm>
        </p:grpSpPr>
        <p:sp>
          <p:nvSpPr>
            <p:cNvPr id="19" name="מלבן 3">
              <a:extLst>
                <a:ext uri="{FF2B5EF4-FFF2-40B4-BE49-F238E27FC236}">
                  <a16:creationId xmlns:a16="http://schemas.microsoft.com/office/drawing/2014/main" id="{029AB13D-80DB-433C-B89E-CBA8CAAB9EA2}"/>
                </a:ext>
              </a:extLst>
            </p:cNvPr>
            <p:cNvSpPr/>
            <p:nvPr/>
          </p:nvSpPr>
          <p:spPr>
            <a:xfrm>
              <a:off x="1690125" y="942364"/>
              <a:ext cx="9061648" cy="2310699"/>
            </a:xfrm>
            <a:custGeom>
              <a:avLst/>
              <a:gdLst>
                <a:gd name="connsiteX0" fmla="*/ 0 w 9652080"/>
                <a:gd name="connsiteY0" fmla="*/ 0 h 873809"/>
                <a:gd name="connsiteX1" fmla="*/ 9652080 w 9652080"/>
                <a:gd name="connsiteY1" fmla="*/ 0 h 873809"/>
                <a:gd name="connsiteX2" fmla="*/ 9652080 w 9652080"/>
                <a:gd name="connsiteY2" fmla="*/ 873809 h 873809"/>
                <a:gd name="connsiteX3" fmla="*/ 0 w 9652080"/>
                <a:gd name="connsiteY3" fmla="*/ 873809 h 873809"/>
                <a:gd name="connsiteX4" fmla="*/ 0 w 9652080"/>
                <a:gd name="connsiteY4" fmla="*/ 0 h 873809"/>
                <a:gd name="connsiteX0" fmla="*/ 1206510 w 10858590"/>
                <a:gd name="connsiteY0" fmla="*/ 109226 h 983035"/>
                <a:gd name="connsiteX1" fmla="*/ 10858590 w 10858590"/>
                <a:gd name="connsiteY1" fmla="*/ 109226 h 983035"/>
                <a:gd name="connsiteX2" fmla="*/ 10858590 w 10858590"/>
                <a:gd name="connsiteY2" fmla="*/ 983035 h 983035"/>
                <a:gd name="connsiteX3" fmla="*/ 1206510 w 10858590"/>
                <a:gd name="connsiteY3" fmla="*/ 983035 h 983035"/>
                <a:gd name="connsiteX4" fmla="*/ 1206510 w 10858590"/>
                <a:gd name="connsiteY4" fmla="*/ 109226 h 983035"/>
                <a:gd name="connsiteX0" fmla="*/ 766453 w 10418533"/>
                <a:gd name="connsiteY0" fmla="*/ 171027 h 1044836"/>
                <a:gd name="connsiteX1" fmla="*/ 10418533 w 10418533"/>
                <a:gd name="connsiteY1" fmla="*/ 171027 h 1044836"/>
                <a:gd name="connsiteX2" fmla="*/ 10418533 w 10418533"/>
                <a:gd name="connsiteY2" fmla="*/ 1044836 h 1044836"/>
                <a:gd name="connsiteX3" fmla="*/ 766453 w 10418533"/>
                <a:gd name="connsiteY3" fmla="*/ 1044836 h 1044836"/>
                <a:gd name="connsiteX4" fmla="*/ 766453 w 10418533"/>
                <a:gd name="connsiteY4" fmla="*/ 171027 h 1044836"/>
                <a:gd name="connsiteX0" fmla="*/ 204966 w 9857046"/>
                <a:gd name="connsiteY0" fmla="*/ 171027 h 1044836"/>
                <a:gd name="connsiteX1" fmla="*/ 9857046 w 9857046"/>
                <a:gd name="connsiteY1" fmla="*/ 171027 h 1044836"/>
                <a:gd name="connsiteX2" fmla="*/ 9857046 w 9857046"/>
                <a:gd name="connsiteY2" fmla="*/ 1044836 h 1044836"/>
                <a:gd name="connsiteX3" fmla="*/ 204966 w 9857046"/>
                <a:gd name="connsiteY3" fmla="*/ 1044836 h 1044836"/>
                <a:gd name="connsiteX4" fmla="*/ 204966 w 9857046"/>
                <a:gd name="connsiteY4" fmla="*/ 171027 h 1044836"/>
                <a:gd name="connsiteX0" fmla="*/ 204966 w 9857046"/>
                <a:gd name="connsiteY0" fmla="*/ 171027 h 1213000"/>
                <a:gd name="connsiteX1" fmla="*/ 9857046 w 9857046"/>
                <a:gd name="connsiteY1" fmla="*/ 171027 h 1213000"/>
                <a:gd name="connsiteX2" fmla="*/ 9857046 w 9857046"/>
                <a:gd name="connsiteY2" fmla="*/ 1044836 h 1213000"/>
                <a:gd name="connsiteX3" fmla="*/ 204966 w 9857046"/>
                <a:gd name="connsiteY3" fmla="*/ 1044836 h 1213000"/>
                <a:gd name="connsiteX4" fmla="*/ 204966 w 9857046"/>
                <a:gd name="connsiteY4" fmla="*/ 171027 h 1213000"/>
                <a:gd name="connsiteX0" fmla="*/ 204966 w 10011327"/>
                <a:gd name="connsiteY0" fmla="*/ 171027 h 1231005"/>
                <a:gd name="connsiteX1" fmla="*/ 9857046 w 10011327"/>
                <a:gd name="connsiteY1" fmla="*/ 171027 h 1231005"/>
                <a:gd name="connsiteX2" fmla="*/ 9857046 w 10011327"/>
                <a:gd name="connsiteY2" fmla="*/ 1044836 h 1231005"/>
                <a:gd name="connsiteX3" fmla="*/ 204966 w 10011327"/>
                <a:gd name="connsiteY3" fmla="*/ 1044836 h 1231005"/>
                <a:gd name="connsiteX4" fmla="*/ 204966 w 10011327"/>
                <a:gd name="connsiteY4" fmla="*/ 171027 h 123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11327" h="1231005">
                  <a:moveTo>
                    <a:pt x="204966" y="171027"/>
                  </a:moveTo>
                  <a:cubicBezTo>
                    <a:pt x="425113" y="-127008"/>
                    <a:pt x="8248366" y="25392"/>
                    <a:pt x="9857046" y="171027"/>
                  </a:cubicBezTo>
                  <a:cubicBezTo>
                    <a:pt x="9857046" y="462297"/>
                    <a:pt x="10204179" y="711232"/>
                    <a:pt x="9857046" y="1044836"/>
                  </a:cubicBezTo>
                  <a:cubicBezTo>
                    <a:pt x="9509913" y="1378440"/>
                    <a:pt x="1813646" y="1190471"/>
                    <a:pt x="204966" y="1044836"/>
                  </a:cubicBezTo>
                  <a:cubicBezTo>
                    <a:pt x="-116781" y="543601"/>
                    <a:pt x="-15181" y="469062"/>
                    <a:pt x="204966" y="171027"/>
                  </a:cubicBezTo>
                  <a:close/>
                </a:path>
              </a:pathLst>
            </a:custGeom>
            <a:solidFill>
              <a:srgbClr val="2B8D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pic>
          <p:nvPicPr>
            <p:cNvPr id="2" name="תמונה 1">
              <a:extLst>
                <a:ext uri="{FF2B5EF4-FFF2-40B4-BE49-F238E27FC236}">
                  <a16:creationId xmlns:a16="http://schemas.microsoft.com/office/drawing/2014/main" id="{F9323F3A-5CA1-41F1-AC17-D1C898DD81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341" r="52599" b="42471"/>
            <a:stretch/>
          </p:blipFill>
          <p:spPr>
            <a:xfrm>
              <a:off x="9872616" y="635952"/>
              <a:ext cx="1668187" cy="1315911"/>
            </a:xfrm>
            <a:prstGeom prst="rect">
              <a:avLst/>
            </a:prstGeom>
          </p:spPr>
        </p:pic>
        <p:sp>
          <p:nvSpPr>
            <p:cNvPr id="5" name="תיבת טקסט 4">
              <a:extLst>
                <a:ext uri="{FF2B5EF4-FFF2-40B4-BE49-F238E27FC236}">
                  <a16:creationId xmlns:a16="http://schemas.microsoft.com/office/drawing/2014/main" id="{C2455ECC-FDED-4CA0-881A-8F2C65113FA2}"/>
                </a:ext>
              </a:extLst>
            </p:cNvPr>
            <p:cNvSpPr txBox="1"/>
            <p:nvPr/>
          </p:nvSpPr>
          <p:spPr>
            <a:xfrm>
              <a:off x="2350100" y="840802"/>
              <a:ext cx="921344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he-IL" sz="4000" b="1" dirty="0">
                <a:solidFill>
                  <a:schemeClr val="bg1"/>
                </a:solidFill>
                <a:latin typeface="Arial" panose="020B0604020202020204" pitchFamily="34" charset="0"/>
                <a:cs typeface="1Extrim" pitchFamily="2" charset="-79"/>
              </a:endParaRPr>
            </a:p>
          </p:txBody>
        </p:sp>
        <p:sp>
          <p:nvSpPr>
            <p:cNvPr id="6" name="דמעה 5">
              <a:extLst>
                <a:ext uri="{FF2B5EF4-FFF2-40B4-BE49-F238E27FC236}">
                  <a16:creationId xmlns:a16="http://schemas.microsoft.com/office/drawing/2014/main" id="{346395FE-77AC-41E2-83A1-E9F25B39EC00}"/>
                </a:ext>
              </a:extLst>
            </p:cNvPr>
            <p:cNvSpPr/>
            <p:nvPr/>
          </p:nvSpPr>
          <p:spPr>
            <a:xfrm>
              <a:off x="10972799" y="1"/>
              <a:ext cx="1219199" cy="1226918"/>
            </a:xfrm>
            <a:prstGeom prst="teardrop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7" name="תיבת טקסט 6">
              <a:extLst>
                <a:ext uri="{FF2B5EF4-FFF2-40B4-BE49-F238E27FC236}">
                  <a16:creationId xmlns:a16="http://schemas.microsoft.com/office/drawing/2014/main" id="{D3433E3A-328D-4C2F-96B8-AAEE2D6B7925}"/>
                </a:ext>
              </a:extLst>
            </p:cNvPr>
            <p:cNvSpPr txBox="1"/>
            <p:nvPr/>
          </p:nvSpPr>
          <p:spPr>
            <a:xfrm>
              <a:off x="10313933" y="849978"/>
              <a:ext cx="79841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e-IL" sz="4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Drogolin" pitchFamily="2" charset="-79"/>
                </a:rPr>
                <a:t>3</a:t>
              </a:r>
              <a:endParaRPr lang="he-IL" sz="48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7BC94BCF-8284-4C7E-B0D8-5F630D905D91}"/>
              </a:ext>
            </a:extLst>
          </p:cNvPr>
          <p:cNvSpPr txBox="1"/>
          <p:nvPr/>
        </p:nvSpPr>
        <p:spPr>
          <a:xfrm>
            <a:off x="2022304" y="1585320"/>
            <a:ext cx="8397289" cy="1262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ts val="3000"/>
              </a:lnSpc>
              <a:defRPr/>
            </a:pPr>
            <a:r>
              <a:rPr lang="he-IL" sz="3600" dirty="0">
                <a:solidFill>
                  <a:schemeClr val="bg1"/>
                </a:solidFill>
                <a:latin typeface="Afek 1.5 AAA Light" panose="020B0604020202020204" charset="-79"/>
                <a:cs typeface="Afek 1.5 AAA Light" panose="020B0604020202020204" charset="-79"/>
              </a:rPr>
              <a:t>בקרוב מגיעה אליך הביתה אורחים ממש חשובים ומכובדים, שמאוד היית רוצה לפגוש.</a:t>
            </a:r>
          </a:p>
        </p:txBody>
      </p:sp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9A6A9B4F-FC79-4891-AEB0-B636F911C94C}"/>
              </a:ext>
            </a:extLst>
          </p:cNvPr>
          <p:cNvGrpSpPr/>
          <p:nvPr/>
        </p:nvGrpSpPr>
        <p:grpSpPr>
          <a:xfrm>
            <a:off x="-911860" y="3950807"/>
            <a:ext cx="7756521" cy="3228874"/>
            <a:chOff x="-911860" y="3950807"/>
            <a:chExt cx="7756521" cy="3228874"/>
          </a:xfrm>
        </p:grpSpPr>
        <p:sp>
          <p:nvSpPr>
            <p:cNvPr id="10" name="דמעה 20">
              <a:extLst>
                <a:ext uri="{FF2B5EF4-FFF2-40B4-BE49-F238E27FC236}">
                  <a16:creationId xmlns:a16="http://schemas.microsoft.com/office/drawing/2014/main" id="{B55BCFA7-9C95-45CB-865C-8F5C9DFB4DE3}"/>
                </a:ext>
              </a:extLst>
            </p:cNvPr>
            <p:cNvSpPr/>
            <p:nvPr/>
          </p:nvSpPr>
          <p:spPr>
            <a:xfrm rot="10800000">
              <a:off x="1690125" y="5020044"/>
              <a:ext cx="5154536" cy="1078518"/>
            </a:xfrm>
            <a:custGeom>
              <a:avLst/>
              <a:gdLst>
                <a:gd name="connsiteX0" fmla="*/ 0 w 7931350"/>
                <a:gd name="connsiteY0" fmla="*/ 613459 h 1226918"/>
                <a:gd name="connsiteX1" fmla="*/ 3965675 w 7931350"/>
                <a:gd name="connsiteY1" fmla="*/ 0 h 1226918"/>
                <a:gd name="connsiteX2" fmla="*/ 7931350 w 7931350"/>
                <a:gd name="connsiteY2" fmla="*/ 0 h 1226918"/>
                <a:gd name="connsiteX3" fmla="*/ 7931350 w 7931350"/>
                <a:gd name="connsiteY3" fmla="*/ 613459 h 1226918"/>
                <a:gd name="connsiteX4" fmla="*/ 3965675 w 7931350"/>
                <a:gd name="connsiteY4" fmla="*/ 1226918 h 1226918"/>
                <a:gd name="connsiteX5" fmla="*/ 0 w 7931350"/>
                <a:gd name="connsiteY5" fmla="*/ 613459 h 1226918"/>
                <a:gd name="connsiteX0" fmla="*/ 134311 w 8065661"/>
                <a:gd name="connsiteY0" fmla="*/ 628719 h 1242178"/>
                <a:gd name="connsiteX1" fmla="*/ 1223688 w 8065661"/>
                <a:gd name="connsiteY1" fmla="*/ 47588 h 1242178"/>
                <a:gd name="connsiteX2" fmla="*/ 4099986 w 8065661"/>
                <a:gd name="connsiteY2" fmla="*/ 15260 h 1242178"/>
                <a:gd name="connsiteX3" fmla="*/ 8065661 w 8065661"/>
                <a:gd name="connsiteY3" fmla="*/ 15260 h 1242178"/>
                <a:gd name="connsiteX4" fmla="*/ 8065661 w 8065661"/>
                <a:gd name="connsiteY4" fmla="*/ 628719 h 1242178"/>
                <a:gd name="connsiteX5" fmla="*/ 4099986 w 8065661"/>
                <a:gd name="connsiteY5" fmla="*/ 1242178 h 1242178"/>
                <a:gd name="connsiteX6" fmla="*/ 134311 w 8065661"/>
                <a:gd name="connsiteY6" fmla="*/ 628719 h 1242178"/>
                <a:gd name="connsiteX0" fmla="*/ 628 w 7931978"/>
                <a:gd name="connsiteY0" fmla="*/ 628719 h 1299975"/>
                <a:gd name="connsiteX1" fmla="*/ 1090005 w 7931978"/>
                <a:gd name="connsiteY1" fmla="*/ 47588 h 1299975"/>
                <a:gd name="connsiteX2" fmla="*/ 3966303 w 7931978"/>
                <a:gd name="connsiteY2" fmla="*/ 15260 h 1299975"/>
                <a:gd name="connsiteX3" fmla="*/ 7931978 w 7931978"/>
                <a:gd name="connsiteY3" fmla="*/ 15260 h 1299975"/>
                <a:gd name="connsiteX4" fmla="*/ 7931978 w 7931978"/>
                <a:gd name="connsiteY4" fmla="*/ 628719 h 1299975"/>
                <a:gd name="connsiteX5" fmla="*/ 3966303 w 7931978"/>
                <a:gd name="connsiteY5" fmla="*/ 1242178 h 1299975"/>
                <a:gd name="connsiteX6" fmla="*/ 1208539 w 7931978"/>
                <a:gd name="connsiteY6" fmla="*/ 1204699 h 1299975"/>
                <a:gd name="connsiteX7" fmla="*/ 628 w 7931978"/>
                <a:gd name="connsiteY7" fmla="*/ 628719 h 1299975"/>
                <a:gd name="connsiteX0" fmla="*/ 628 w 7931978"/>
                <a:gd name="connsiteY0" fmla="*/ 628719 h 1262405"/>
                <a:gd name="connsiteX1" fmla="*/ 1090005 w 7931978"/>
                <a:gd name="connsiteY1" fmla="*/ 47588 h 1262405"/>
                <a:gd name="connsiteX2" fmla="*/ 3966303 w 7931978"/>
                <a:gd name="connsiteY2" fmla="*/ 15260 h 1262405"/>
                <a:gd name="connsiteX3" fmla="*/ 7931978 w 7931978"/>
                <a:gd name="connsiteY3" fmla="*/ 15260 h 1262405"/>
                <a:gd name="connsiteX4" fmla="*/ 7931978 w 7931978"/>
                <a:gd name="connsiteY4" fmla="*/ 628719 h 1262405"/>
                <a:gd name="connsiteX5" fmla="*/ 7434360 w 7931978"/>
                <a:gd name="connsiteY5" fmla="*/ 1204699 h 1262405"/>
                <a:gd name="connsiteX6" fmla="*/ 3966303 w 7931978"/>
                <a:gd name="connsiteY6" fmla="*/ 1242178 h 1262405"/>
                <a:gd name="connsiteX7" fmla="*/ 1208539 w 7931978"/>
                <a:gd name="connsiteY7" fmla="*/ 1204699 h 1262405"/>
                <a:gd name="connsiteX8" fmla="*/ 628 w 7931978"/>
                <a:gd name="connsiteY8" fmla="*/ 628719 h 1262405"/>
                <a:gd name="connsiteX0" fmla="*/ 10756 w 7434106"/>
                <a:gd name="connsiteY0" fmla="*/ 640008 h 1262405"/>
                <a:gd name="connsiteX1" fmla="*/ 592133 w 7434106"/>
                <a:gd name="connsiteY1" fmla="*/ 47588 h 1262405"/>
                <a:gd name="connsiteX2" fmla="*/ 3468431 w 7434106"/>
                <a:gd name="connsiteY2" fmla="*/ 15260 h 1262405"/>
                <a:gd name="connsiteX3" fmla="*/ 7434106 w 7434106"/>
                <a:gd name="connsiteY3" fmla="*/ 15260 h 1262405"/>
                <a:gd name="connsiteX4" fmla="*/ 7434106 w 7434106"/>
                <a:gd name="connsiteY4" fmla="*/ 628719 h 1262405"/>
                <a:gd name="connsiteX5" fmla="*/ 6936488 w 7434106"/>
                <a:gd name="connsiteY5" fmla="*/ 1204699 h 1262405"/>
                <a:gd name="connsiteX6" fmla="*/ 3468431 w 7434106"/>
                <a:gd name="connsiteY6" fmla="*/ 1242178 h 1262405"/>
                <a:gd name="connsiteX7" fmla="*/ 710667 w 7434106"/>
                <a:gd name="connsiteY7" fmla="*/ 1204699 h 1262405"/>
                <a:gd name="connsiteX8" fmla="*/ 10756 w 7434106"/>
                <a:gd name="connsiteY8" fmla="*/ 640008 h 1262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34106" h="1262405">
                  <a:moveTo>
                    <a:pt x="10756" y="640008"/>
                  </a:moveTo>
                  <a:cubicBezTo>
                    <a:pt x="-9000" y="447156"/>
                    <a:pt x="-68813" y="149831"/>
                    <a:pt x="592133" y="47588"/>
                  </a:cubicBezTo>
                  <a:cubicBezTo>
                    <a:pt x="1253079" y="-54655"/>
                    <a:pt x="2338450" y="44166"/>
                    <a:pt x="3468431" y="15260"/>
                  </a:cubicBezTo>
                  <a:lnTo>
                    <a:pt x="7434106" y="15260"/>
                  </a:lnTo>
                  <a:lnTo>
                    <a:pt x="7434106" y="628719"/>
                  </a:lnTo>
                  <a:cubicBezTo>
                    <a:pt x="7288140" y="783685"/>
                    <a:pt x="7597434" y="1102456"/>
                    <a:pt x="6936488" y="1204699"/>
                  </a:cubicBezTo>
                  <a:cubicBezTo>
                    <a:pt x="6275542" y="1306942"/>
                    <a:pt x="4506068" y="1242178"/>
                    <a:pt x="3468431" y="1242178"/>
                  </a:cubicBezTo>
                  <a:cubicBezTo>
                    <a:pt x="2430794" y="1242178"/>
                    <a:pt x="1371613" y="1306942"/>
                    <a:pt x="710667" y="1204699"/>
                  </a:cubicBezTo>
                  <a:cubicBezTo>
                    <a:pt x="49721" y="1102456"/>
                    <a:pt x="30512" y="832860"/>
                    <a:pt x="10756" y="640008"/>
                  </a:cubicBezTo>
                  <a:close/>
                </a:path>
              </a:pathLst>
            </a:custGeom>
            <a:solidFill>
              <a:srgbClr val="D7DF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12" name="תיבת טקסט 11">
              <a:extLst>
                <a:ext uri="{FF2B5EF4-FFF2-40B4-BE49-F238E27FC236}">
                  <a16:creationId xmlns:a16="http://schemas.microsoft.com/office/drawing/2014/main" id="{3FF19468-825B-4548-B59B-54C76518640F}"/>
                </a:ext>
              </a:extLst>
            </p:cNvPr>
            <p:cNvSpPr txBox="1"/>
            <p:nvPr/>
          </p:nvSpPr>
          <p:spPr>
            <a:xfrm>
              <a:off x="-911860" y="5134357"/>
              <a:ext cx="7007860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1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fek 1.5 AAA Light" panose="020B0604020202020204" charset="-79"/>
                  <a:ea typeface="Arial" panose="020B0604020202020204" pitchFamily="34" charset="0"/>
                  <a:cs typeface="Afek 1.5 AAA Light" panose="020B0604020202020204" charset="-79"/>
                </a:rPr>
                <a:t>גרד את הבית ותגלי</a:t>
              </a:r>
            </a:p>
            <a:p>
              <a:pPr marL="0" marR="0" lvl="0" indent="0" defTabSz="914400" rtl="1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fek 1.5 AAA Light" panose="020B0604020202020204" charset="-79"/>
                  <a:ea typeface="Arial" panose="020B0604020202020204" pitchFamily="34" charset="0"/>
                  <a:cs typeface="Afek 1.5 AAA Light" panose="020B0604020202020204" charset="-79"/>
                </a:rPr>
                <a:t>מי האורח! </a:t>
              </a:r>
            </a:p>
          </p:txBody>
        </p:sp>
        <p:pic>
          <p:nvPicPr>
            <p:cNvPr id="13" name="תמונה 12">
              <a:extLst>
                <a:ext uri="{FF2B5EF4-FFF2-40B4-BE49-F238E27FC236}">
                  <a16:creationId xmlns:a16="http://schemas.microsoft.com/office/drawing/2014/main" id="{FE655DF3-4DB0-4BA7-87CB-BD9D79645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30026">
              <a:off x="-68085" y="3950807"/>
              <a:ext cx="3228874" cy="3228874"/>
            </a:xfrm>
            <a:prstGeom prst="rect">
              <a:avLst/>
            </a:prstGeom>
          </p:spPr>
        </p:pic>
      </p:grpSp>
      <p:pic>
        <p:nvPicPr>
          <p:cNvPr id="20" name="תמונה 19">
            <a:extLst>
              <a:ext uri="{FF2B5EF4-FFF2-40B4-BE49-F238E27FC236}">
                <a16:creationId xmlns:a16="http://schemas.microsoft.com/office/drawing/2014/main" id="{06F405EE-516C-15E1-507B-D81D316732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D3000318-FE23-40F5-FAFA-B8801076C652}"/>
              </a:ext>
            </a:extLst>
          </p:cNvPr>
          <p:cNvSpPr txBox="1"/>
          <p:nvPr/>
        </p:nvSpPr>
        <p:spPr>
          <a:xfrm>
            <a:off x="2474866" y="3636749"/>
            <a:ext cx="7397750" cy="518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ts val="3000"/>
              </a:lnSpc>
              <a:defRPr/>
            </a:pPr>
            <a:r>
              <a:rPr lang="he-IL" sz="4400" dirty="0">
                <a:solidFill>
                  <a:srgbClr val="2B8DA6"/>
                </a:solidFill>
                <a:latin typeface="Afek 1.5 AAA Light" panose="020B0604020202020204" charset="-79"/>
                <a:cs typeface="Afek 1.5 AAA Light" panose="020B0604020202020204" charset="-79"/>
              </a:rPr>
              <a:t>כיצד תרגיש?</a:t>
            </a:r>
          </a:p>
        </p:txBody>
      </p:sp>
    </p:spTree>
    <p:extLst>
      <p:ext uri="{BB962C8B-B14F-4D97-AF65-F5344CB8AC3E}">
        <p14:creationId xmlns:p14="http://schemas.microsoft.com/office/powerpoint/2010/main" val="162339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מלבן 3">
            <a:extLst>
              <a:ext uri="{FF2B5EF4-FFF2-40B4-BE49-F238E27FC236}">
                <a16:creationId xmlns:a16="http://schemas.microsoft.com/office/drawing/2014/main" id="{A75DDFAD-F5B2-4A71-AF55-9A3AF835929B}"/>
              </a:ext>
            </a:extLst>
          </p:cNvPr>
          <p:cNvSpPr/>
          <p:nvPr/>
        </p:nvSpPr>
        <p:spPr>
          <a:xfrm>
            <a:off x="324368" y="864769"/>
            <a:ext cx="11804850" cy="1594109"/>
          </a:xfrm>
          <a:custGeom>
            <a:avLst/>
            <a:gdLst>
              <a:gd name="connsiteX0" fmla="*/ 0 w 9652080"/>
              <a:gd name="connsiteY0" fmla="*/ 0 h 873809"/>
              <a:gd name="connsiteX1" fmla="*/ 9652080 w 9652080"/>
              <a:gd name="connsiteY1" fmla="*/ 0 h 873809"/>
              <a:gd name="connsiteX2" fmla="*/ 9652080 w 9652080"/>
              <a:gd name="connsiteY2" fmla="*/ 873809 h 873809"/>
              <a:gd name="connsiteX3" fmla="*/ 0 w 9652080"/>
              <a:gd name="connsiteY3" fmla="*/ 873809 h 873809"/>
              <a:gd name="connsiteX4" fmla="*/ 0 w 9652080"/>
              <a:gd name="connsiteY4" fmla="*/ 0 h 873809"/>
              <a:gd name="connsiteX0" fmla="*/ 1206510 w 10858590"/>
              <a:gd name="connsiteY0" fmla="*/ 109226 h 983035"/>
              <a:gd name="connsiteX1" fmla="*/ 10858590 w 10858590"/>
              <a:gd name="connsiteY1" fmla="*/ 109226 h 983035"/>
              <a:gd name="connsiteX2" fmla="*/ 10858590 w 10858590"/>
              <a:gd name="connsiteY2" fmla="*/ 983035 h 983035"/>
              <a:gd name="connsiteX3" fmla="*/ 1206510 w 10858590"/>
              <a:gd name="connsiteY3" fmla="*/ 983035 h 983035"/>
              <a:gd name="connsiteX4" fmla="*/ 1206510 w 10858590"/>
              <a:gd name="connsiteY4" fmla="*/ 109226 h 983035"/>
              <a:gd name="connsiteX0" fmla="*/ 766453 w 10418533"/>
              <a:gd name="connsiteY0" fmla="*/ 171027 h 1044836"/>
              <a:gd name="connsiteX1" fmla="*/ 10418533 w 10418533"/>
              <a:gd name="connsiteY1" fmla="*/ 171027 h 1044836"/>
              <a:gd name="connsiteX2" fmla="*/ 10418533 w 10418533"/>
              <a:gd name="connsiteY2" fmla="*/ 1044836 h 1044836"/>
              <a:gd name="connsiteX3" fmla="*/ 766453 w 10418533"/>
              <a:gd name="connsiteY3" fmla="*/ 1044836 h 1044836"/>
              <a:gd name="connsiteX4" fmla="*/ 766453 w 10418533"/>
              <a:gd name="connsiteY4" fmla="*/ 171027 h 1044836"/>
              <a:gd name="connsiteX0" fmla="*/ 204966 w 9857046"/>
              <a:gd name="connsiteY0" fmla="*/ 171027 h 1044836"/>
              <a:gd name="connsiteX1" fmla="*/ 9857046 w 9857046"/>
              <a:gd name="connsiteY1" fmla="*/ 171027 h 1044836"/>
              <a:gd name="connsiteX2" fmla="*/ 9857046 w 9857046"/>
              <a:gd name="connsiteY2" fmla="*/ 1044836 h 1044836"/>
              <a:gd name="connsiteX3" fmla="*/ 204966 w 9857046"/>
              <a:gd name="connsiteY3" fmla="*/ 1044836 h 1044836"/>
              <a:gd name="connsiteX4" fmla="*/ 204966 w 9857046"/>
              <a:gd name="connsiteY4" fmla="*/ 171027 h 1044836"/>
              <a:gd name="connsiteX0" fmla="*/ 204966 w 9857046"/>
              <a:gd name="connsiteY0" fmla="*/ 171027 h 1213000"/>
              <a:gd name="connsiteX1" fmla="*/ 9857046 w 9857046"/>
              <a:gd name="connsiteY1" fmla="*/ 171027 h 1213000"/>
              <a:gd name="connsiteX2" fmla="*/ 9857046 w 9857046"/>
              <a:gd name="connsiteY2" fmla="*/ 1044836 h 1213000"/>
              <a:gd name="connsiteX3" fmla="*/ 204966 w 9857046"/>
              <a:gd name="connsiteY3" fmla="*/ 1044836 h 1213000"/>
              <a:gd name="connsiteX4" fmla="*/ 204966 w 9857046"/>
              <a:gd name="connsiteY4" fmla="*/ 171027 h 1213000"/>
              <a:gd name="connsiteX0" fmla="*/ 204966 w 10011327"/>
              <a:gd name="connsiteY0" fmla="*/ 171027 h 1231005"/>
              <a:gd name="connsiteX1" fmla="*/ 9857046 w 10011327"/>
              <a:gd name="connsiteY1" fmla="*/ 171027 h 1231005"/>
              <a:gd name="connsiteX2" fmla="*/ 9857046 w 10011327"/>
              <a:gd name="connsiteY2" fmla="*/ 1044836 h 1231005"/>
              <a:gd name="connsiteX3" fmla="*/ 204966 w 10011327"/>
              <a:gd name="connsiteY3" fmla="*/ 1044836 h 1231005"/>
              <a:gd name="connsiteX4" fmla="*/ 204966 w 10011327"/>
              <a:gd name="connsiteY4" fmla="*/ 171027 h 1231005"/>
              <a:gd name="connsiteX0" fmla="*/ 204966 w 10011327"/>
              <a:gd name="connsiteY0" fmla="*/ 258018 h 1317996"/>
              <a:gd name="connsiteX1" fmla="*/ 9857046 w 10011327"/>
              <a:gd name="connsiteY1" fmla="*/ 258018 h 1317996"/>
              <a:gd name="connsiteX2" fmla="*/ 9857046 w 10011327"/>
              <a:gd name="connsiteY2" fmla="*/ 1131827 h 1317996"/>
              <a:gd name="connsiteX3" fmla="*/ 204966 w 10011327"/>
              <a:gd name="connsiteY3" fmla="*/ 1131827 h 1317996"/>
              <a:gd name="connsiteX4" fmla="*/ 204966 w 10011327"/>
              <a:gd name="connsiteY4" fmla="*/ 258018 h 131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1327" h="1317996">
                <a:moveTo>
                  <a:pt x="204966" y="258018"/>
                </a:moveTo>
                <a:cubicBezTo>
                  <a:pt x="425113" y="-40017"/>
                  <a:pt x="8345301" y="-129123"/>
                  <a:pt x="9857046" y="258018"/>
                </a:cubicBezTo>
                <a:cubicBezTo>
                  <a:pt x="9857046" y="549288"/>
                  <a:pt x="10204179" y="798223"/>
                  <a:pt x="9857046" y="1131827"/>
                </a:cubicBezTo>
                <a:cubicBezTo>
                  <a:pt x="9509913" y="1465431"/>
                  <a:pt x="1813646" y="1277462"/>
                  <a:pt x="204966" y="1131827"/>
                </a:cubicBezTo>
                <a:cubicBezTo>
                  <a:pt x="-116781" y="630592"/>
                  <a:pt x="-15181" y="556053"/>
                  <a:pt x="204966" y="258018"/>
                </a:cubicBezTo>
                <a:close/>
              </a:path>
            </a:pathLst>
          </a:custGeom>
          <a:solidFill>
            <a:srgbClr val="2B8DA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1" name="תיבת טקסט 30">
            <a:extLst>
              <a:ext uri="{FF2B5EF4-FFF2-40B4-BE49-F238E27FC236}">
                <a16:creationId xmlns:a16="http://schemas.microsoft.com/office/drawing/2014/main" id="{C14C4355-E373-4E35-BBC0-564E333D9C3A}"/>
              </a:ext>
            </a:extLst>
          </p:cNvPr>
          <p:cNvSpPr txBox="1"/>
          <p:nvPr/>
        </p:nvSpPr>
        <p:spPr>
          <a:xfrm>
            <a:off x="739755" y="986105"/>
            <a:ext cx="107124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rtl="0">
              <a:defRPr/>
            </a:pPr>
            <a:r>
              <a:rPr lang="he-IL" sz="4000" b="1" dirty="0">
                <a:solidFill>
                  <a:schemeClr val="bg1"/>
                </a:solidFill>
                <a:latin typeface="Afek 1.5 AAA Light" panose="020B0604020202020204" charset="-79"/>
                <a:cs typeface="Afek 1.5 AAA Light" panose="020B0604020202020204" charset="-79"/>
              </a:rPr>
              <a:t>הקב"ה מגיע להתארח אצלינו, בכל פעם שאנו מקיימים מצווה, איזה זכות! איזו שמחה!</a:t>
            </a:r>
          </a:p>
        </p:txBody>
      </p:sp>
      <p:pic>
        <p:nvPicPr>
          <p:cNvPr id="45" name="תמונה 44">
            <a:extLst>
              <a:ext uri="{FF2B5EF4-FFF2-40B4-BE49-F238E27FC236}">
                <a16:creationId xmlns:a16="http://schemas.microsoft.com/office/drawing/2014/main" id="{023DA393-EFC9-4B8A-8171-9CAF0CD9EC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60" r="42073" b="22874"/>
          <a:stretch/>
        </p:blipFill>
        <p:spPr>
          <a:xfrm>
            <a:off x="9207948" y="3355511"/>
            <a:ext cx="3612590" cy="2037514"/>
          </a:xfrm>
          <a:prstGeom prst="rect">
            <a:avLst/>
          </a:prstGeom>
        </p:spPr>
      </p:pic>
      <p:pic>
        <p:nvPicPr>
          <p:cNvPr id="38" name="תמונה 37" descr="תמונה שמכילה מסגרת, עיצוב&#10;&#10;התיאור נוצר באופן אוטומטי">
            <a:extLst>
              <a:ext uri="{FF2B5EF4-FFF2-40B4-BE49-F238E27FC236}">
                <a16:creationId xmlns:a16="http://schemas.microsoft.com/office/drawing/2014/main" id="{81058CC2-547F-4BE5-AA1B-332CCC1562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9619">
            <a:off x="4087088" y="2364887"/>
            <a:ext cx="4866532" cy="4717310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תיבת טקסט 38">
            <a:extLst>
              <a:ext uri="{FF2B5EF4-FFF2-40B4-BE49-F238E27FC236}">
                <a16:creationId xmlns:a16="http://schemas.microsoft.com/office/drawing/2014/main" id="{8271C400-794A-40CD-90B3-B6545AC1D39D}"/>
              </a:ext>
            </a:extLst>
          </p:cNvPr>
          <p:cNvSpPr txBox="1"/>
          <p:nvPr/>
        </p:nvSpPr>
        <p:spPr>
          <a:xfrm rot="21362134">
            <a:off x="4469566" y="3424382"/>
            <a:ext cx="374923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0"/>
              </a:spcAft>
            </a:pPr>
            <a:r>
              <a:rPr lang="he-IL" sz="2800" dirty="0">
                <a:solidFill>
                  <a:srgbClr val="000000"/>
                </a:solidFill>
                <a:latin typeface="FbShefaClassic Regular" panose="02020603050405020304" pitchFamily="18" charset="-79"/>
                <a:cs typeface="FbShefaClassic Regular" panose="02020603050405020304" pitchFamily="18" charset="-79"/>
              </a:rPr>
              <a:t>"ישמח ישראל - בעושיו, פירוש שכל מי שהוא מזרע ישראל, יש לו לשמוח בשמחת ה', אשר שש ושמח בדירתו בתחתונים"</a:t>
            </a:r>
            <a:br>
              <a:rPr lang="he-IL" sz="2800" dirty="0"/>
            </a:br>
            <a:endParaRPr lang="he-IL" sz="2800" dirty="0">
              <a:latin typeface="1OskarRegular" panose="02020603050405020304" pitchFamily="18" charset="-79"/>
              <a:cs typeface="1OskarRegular" panose="02020603050405020304" pitchFamily="18" charset="-79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9584BF03-0392-4D0A-32E6-C900317007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0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31" grpId="0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F21072A7-6CD1-D9C5-2013-EBE7A30624BE}"/>
              </a:ext>
            </a:extLst>
          </p:cNvPr>
          <p:cNvGrpSpPr/>
          <p:nvPr/>
        </p:nvGrpSpPr>
        <p:grpSpPr>
          <a:xfrm>
            <a:off x="720437" y="1609805"/>
            <a:ext cx="9802262" cy="5248195"/>
            <a:chOff x="121263" y="1699422"/>
            <a:chExt cx="6654782" cy="5248195"/>
          </a:xfrm>
        </p:grpSpPr>
        <p:sp>
          <p:nvSpPr>
            <p:cNvPr id="12" name="אליפסה 8">
              <a:extLst>
                <a:ext uri="{FF2B5EF4-FFF2-40B4-BE49-F238E27FC236}">
                  <a16:creationId xmlns:a16="http://schemas.microsoft.com/office/drawing/2014/main" id="{38A66C25-4ABA-2405-9D28-F0C57D8A1632}"/>
                </a:ext>
              </a:extLst>
            </p:cNvPr>
            <p:cNvSpPr/>
            <p:nvPr/>
          </p:nvSpPr>
          <p:spPr>
            <a:xfrm>
              <a:off x="1078495" y="1699422"/>
              <a:ext cx="5697550" cy="3459154"/>
            </a:xfrm>
            <a:custGeom>
              <a:avLst/>
              <a:gdLst>
                <a:gd name="connsiteX0" fmla="*/ 0 w 10909300"/>
                <a:gd name="connsiteY0" fmla="*/ 2895600 h 5791200"/>
                <a:gd name="connsiteX1" fmla="*/ 5454650 w 10909300"/>
                <a:gd name="connsiteY1" fmla="*/ 0 h 5791200"/>
                <a:gd name="connsiteX2" fmla="*/ 10909300 w 10909300"/>
                <a:gd name="connsiteY2" fmla="*/ 2895600 h 5791200"/>
                <a:gd name="connsiteX3" fmla="*/ 5454650 w 10909300"/>
                <a:gd name="connsiteY3" fmla="*/ 5791200 h 5791200"/>
                <a:gd name="connsiteX4" fmla="*/ 0 w 10909300"/>
                <a:gd name="connsiteY4" fmla="*/ 2895600 h 5791200"/>
                <a:gd name="connsiteX0" fmla="*/ 0 w 11286128"/>
                <a:gd name="connsiteY0" fmla="*/ 3119537 h 6015137"/>
                <a:gd name="connsiteX1" fmla="*/ 5454650 w 11286128"/>
                <a:gd name="connsiteY1" fmla="*/ 223937 h 6015137"/>
                <a:gd name="connsiteX2" fmla="*/ 10439400 w 11286128"/>
                <a:gd name="connsiteY2" fmla="*/ 520882 h 6015137"/>
                <a:gd name="connsiteX3" fmla="*/ 10909300 w 11286128"/>
                <a:gd name="connsiteY3" fmla="*/ 3119537 h 6015137"/>
                <a:gd name="connsiteX4" fmla="*/ 5454650 w 11286128"/>
                <a:gd name="connsiteY4" fmla="*/ 6015137 h 6015137"/>
                <a:gd name="connsiteX5" fmla="*/ 0 w 11286128"/>
                <a:gd name="connsiteY5" fmla="*/ 3119537 h 6015137"/>
                <a:gd name="connsiteX0" fmla="*/ 0 w 11125255"/>
                <a:gd name="connsiteY0" fmla="*/ 3119537 h 6161403"/>
                <a:gd name="connsiteX1" fmla="*/ 5454650 w 11125255"/>
                <a:gd name="connsiteY1" fmla="*/ 223937 h 6161403"/>
                <a:gd name="connsiteX2" fmla="*/ 10439400 w 11125255"/>
                <a:gd name="connsiteY2" fmla="*/ 520882 h 6161403"/>
                <a:gd name="connsiteX3" fmla="*/ 10909300 w 11125255"/>
                <a:gd name="connsiteY3" fmla="*/ 3119537 h 6161403"/>
                <a:gd name="connsiteX4" fmla="*/ 10731500 w 11125255"/>
                <a:gd name="connsiteY4" fmla="*/ 5461183 h 6161403"/>
                <a:gd name="connsiteX5" fmla="*/ 5454650 w 11125255"/>
                <a:gd name="connsiteY5" fmla="*/ 6015137 h 6161403"/>
                <a:gd name="connsiteX6" fmla="*/ 0 w 11125255"/>
                <a:gd name="connsiteY6" fmla="*/ 3119537 h 6161403"/>
                <a:gd name="connsiteX0" fmla="*/ 0 w 11309271"/>
                <a:gd name="connsiteY0" fmla="*/ 3119537 h 6161403"/>
                <a:gd name="connsiteX1" fmla="*/ 5454650 w 11309271"/>
                <a:gd name="connsiteY1" fmla="*/ 223937 h 6161403"/>
                <a:gd name="connsiteX2" fmla="*/ 10439400 w 11309271"/>
                <a:gd name="connsiteY2" fmla="*/ 520882 h 6161403"/>
                <a:gd name="connsiteX3" fmla="*/ 11176000 w 11309271"/>
                <a:gd name="connsiteY3" fmla="*/ 3056037 h 6161403"/>
                <a:gd name="connsiteX4" fmla="*/ 10731500 w 11309271"/>
                <a:gd name="connsiteY4" fmla="*/ 5461183 h 6161403"/>
                <a:gd name="connsiteX5" fmla="*/ 5454650 w 11309271"/>
                <a:gd name="connsiteY5" fmla="*/ 6015137 h 6161403"/>
                <a:gd name="connsiteX6" fmla="*/ 0 w 11309271"/>
                <a:gd name="connsiteY6" fmla="*/ 3119537 h 6161403"/>
                <a:gd name="connsiteX0" fmla="*/ 0 w 11258730"/>
                <a:gd name="connsiteY0" fmla="*/ 3119537 h 6161403"/>
                <a:gd name="connsiteX1" fmla="*/ 5454650 w 11258730"/>
                <a:gd name="connsiteY1" fmla="*/ 223937 h 6161403"/>
                <a:gd name="connsiteX2" fmla="*/ 10439400 w 11258730"/>
                <a:gd name="connsiteY2" fmla="*/ 520882 h 6161403"/>
                <a:gd name="connsiteX3" fmla="*/ 11176000 w 11258730"/>
                <a:gd name="connsiteY3" fmla="*/ 3056037 h 6161403"/>
                <a:gd name="connsiteX4" fmla="*/ 10731500 w 11258730"/>
                <a:gd name="connsiteY4" fmla="*/ 5461183 h 6161403"/>
                <a:gd name="connsiteX5" fmla="*/ 5454650 w 11258730"/>
                <a:gd name="connsiteY5" fmla="*/ 6015137 h 6161403"/>
                <a:gd name="connsiteX6" fmla="*/ 0 w 11258730"/>
                <a:gd name="connsiteY6" fmla="*/ 3119537 h 6161403"/>
                <a:gd name="connsiteX0" fmla="*/ 252469 w 11511199"/>
                <a:gd name="connsiteY0" fmla="*/ 3196978 h 6238844"/>
                <a:gd name="connsiteX1" fmla="*/ 1395470 w 11511199"/>
                <a:gd name="connsiteY1" fmla="*/ 204624 h 6238844"/>
                <a:gd name="connsiteX2" fmla="*/ 5707119 w 11511199"/>
                <a:gd name="connsiteY2" fmla="*/ 301378 h 6238844"/>
                <a:gd name="connsiteX3" fmla="*/ 10691869 w 11511199"/>
                <a:gd name="connsiteY3" fmla="*/ 598323 h 6238844"/>
                <a:gd name="connsiteX4" fmla="*/ 11428469 w 11511199"/>
                <a:gd name="connsiteY4" fmla="*/ 3133478 h 6238844"/>
                <a:gd name="connsiteX5" fmla="*/ 10983969 w 11511199"/>
                <a:gd name="connsiteY5" fmla="*/ 5538624 h 6238844"/>
                <a:gd name="connsiteX6" fmla="*/ 5707119 w 11511199"/>
                <a:gd name="connsiteY6" fmla="*/ 6092578 h 6238844"/>
                <a:gd name="connsiteX7" fmla="*/ 252469 w 11511199"/>
                <a:gd name="connsiteY7" fmla="*/ 3196978 h 6238844"/>
                <a:gd name="connsiteX0" fmla="*/ 58098 w 11316828"/>
                <a:gd name="connsiteY0" fmla="*/ 3196978 h 6227484"/>
                <a:gd name="connsiteX1" fmla="*/ 1201099 w 11316828"/>
                <a:gd name="connsiteY1" fmla="*/ 204624 h 6227484"/>
                <a:gd name="connsiteX2" fmla="*/ 5512748 w 11316828"/>
                <a:gd name="connsiteY2" fmla="*/ 301378 h 6227484"/>
                <a:gd name="connsiteX3" fmla="*/ 10497498 w 11316828"/>
                <a:gd name="connsiteY3" fmla="*/ 598323 h 6227484"/>
                <a:gd name="connsiteX4" fmla="*/ 11234098 w 11316828"/>
                <a:gd name="connsiteY4" fmla="*/ 3133478 h 6227484"/>
                <a:gd name="connsiteX5" fmla="*/ 10789598 w 11316828"/>
                <a:gd name="connsiteY5" fmla="*/ 5538624 h 6227484"/>
                <a:gd name="connsiteX6" fmla="*/ 5512748 w 11316828"/>
                <a:gd name="connsiteY6" fmla="*/ 6092578 h 6227484"/>
                <a:gd name="connsiteX7" fmla="*/ 743900 w 11316828"/>
                <a:gd name="connsiteY7" fmla="*/ 5945024 h 6227484"/>
                <a:gd name="connsiteX8" fmla="*/ 58098 w 11316828"/>
                <a:gd name="connsiteY8" fmla="*/ 3196978 h 6227484"/>
                <a:gd name="connsiteX0" fmla="*/ 58098 w 11325690"/>
                <a:gd name="connsiteY0" fmla="*/ 3185904 h 6216410"/>
                <a:gd name="connsiteX1" fmla="*/ 1201099 w 11325690"/>
                <a:gd name="connsiteY1" fmla="*/ 193550 h 6216410"/>
                <a:gd name="connsiteX2" fmla="*/ 5512748 w 11325690"/>
                <a:gd name="connsiteY2" fmla="*/ 290304 h 6216410"/>
                <a:gd name="connsiteX3" fmla="*/ 10535598 w 11325690"/>
                <a:gd name="connsiteY3" fmla="*/ 244349 h 6216410"/>
                <a:gd name="connsiteX4" fmla="*/ 11234098 w 11325690"/>
                <a:gd name="connsiteY4" fmla="*/ 3122404 h 6216410"/>
                <a:gd name="connsiteX5" fmla="*/ 10789598 w 11325690"/>
                <a:gd name="connsiteY5" fmla="*/ 5527550 h 6216410"/>
                <a:gd name="connsiteX6" fmla="*/ 5512748 w 11325690"/>
                <a:gd name="connsiteY6" fmla="*/ 6081504 h 6216410"/>
                <a:gd name="connsiteX7" fmla="*/ 743900 w 11325690"/>
                <a:gd name="connsiteY7" fmla="*/ 5933950 h 6216410"/>
                <a:gd name="connsiteX8" fmla="*/ 58098 w 11325690"/>
                <a:gd name="connsiteY8" fmla="*/ 3185904 h 6216410"/>
                <a:gd name="connsiteX0" fmla="*/ 58098 w 11266724"/>
                <a:gd name="connsiteY0" fmla="*/ 3221879 h 6252385"/>
                <a:gd name="connsiteX1" fmla="*/ 1201099 w 11266724"/>
                <a:gd name="connsiteY1" fmla="*/ 229525 h 6252385"/>
                <a:gd name="connsiteX2" fmla="*/ 5512748 w 11266724"/>
                <a:gd name="connsiteY2" fmla="*/ 326279 h 6252385"/>
                <a:gd name="connsiteX3" fmla="*/ 8795699 w 11266724"/>
                <a:gd name="connsiteY3" fmla="*/ 115225 h 6252385"/>
                <a:gd name="connsiteX4" fmla="*/ 10535598 w 11266724"/>
                <a:gd name="connsiteY4" fmla="*/ 280324 h 6252385"/>
                <a:gd name="connsiteX5" fmla="*/ 11234098 w 11266724"/>
                <a:gd name="connsiteY5" fmla="*/ 3158379 h 6252385"/>
                <a:gd name="connsiteX6" fmla="*/ 10789598 w 11266724"/>
                <a:gd name="connsiteY6" fmla="*/ 5563525 h 6252385"/>
                <a:gd name="connsiteX7" fmla="*/ 5512748 w 11266724"/>
                <a:gd name="connsiteY7" fmla="*/ 6117479 h 6252385"/>
                <a:gd name="connsiteX8" fmla="*/ 743900 w 11266724"/>
                <a:gd name="connsiteY8" fmla="*/ 5969925 h 6252385"/>
                <a:gd name="connsiteX9" fmla="*/ 58098 w 11266724"/>
                <a:gd name="connsiteY9" fmla="*/ 3221879 h 6252385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535598 w 11260533"/>
                <a:gd name="connsiteY4" fmla="*/ 2393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764198 w 11260533"/>
                <a:gd name="connsiteY4" fmla="*/ 2647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11672 h 6142178"/>
                <a:gd name="connsiteX1" fmla="*/ 489900 w 11260533"/>
                <a:gd name="connsiteY1" fmla="*/ 881318 h 6142178"/>
                <a:gd name="connsiteX2" fmla="*/ 1201099 w 11260533"/>
                <a:gd name="connsiteY2" fmla="*/ 119318 h 6142178"/>
                <a:gd name="connsiteX3" fmla="*/ 5512748 w 11260533"/>
                <a:gd name="connsiteY3" fmla="*/ 216072 h 6142178"/>
                <a:gd name="connsiteX4" fmla="*/ 8795699 w 11260533"/>
                <a:gd name="connsiteY4" fmla="*/ 5018 h 6142178"/>
                <a:gd name="connsiteX5" fmla="*/ 10764198 w 11260533"/>
                <a:gd name="connsiteY5" fmla="*/ 195517 h 6142178"/>
                <a:gd name="connsiteX6" fmla="*/ 11030899 w 11260533"/>
                <a:gd name="connsiteY6" fmla="*/ 1351219 h 6142178"/>
                <a:gd name="connsiteX7" fmla="*/ 11234098 w 11260533"/>
                <a:gd name="connsiteY7" fmla="*/ 3048172 h 6142178"/>
                <a:gd name="connsiteX8" fmla="*/ 10789598 w 11260533"/>
                <a:gd name="connsiteY8" fmla="*/ 5453318 h 6142178"/>
                <a:gd name="connsiteX9" fmla="*/ 5512748 w 11260533"/>
                <a:gd name="connsiteY9" fmla="*/ 6007272 h 6142178"/>
                <a:gd name="connsiteX10" fmla="*/ 743900 w 11260533"/>
                <a:gd name="connsiteY10" fmla="*/ 5859718 h 6142178"/>
                <a:gd name="connsiteX11" fmla="*/ 58098 w 11260533"/>
                <a:gd name="connsiteY11" fmla="*/ 3111672 h 6142178"/>
                <a:gd name="connsiteX0" fmla="*/ 58098 w 11260533"/>
                <a:gd name="connsiteY0" fmla="*/ 3154104 h 6184610"/>
                <a:gd name="connsiteX1" fmla="*/ 489900 w 11260533"/>
                <a:gd name="connsiteY1" fmla="*/ 923750 h 6184610"/>
                <a:gd name="connsiteX2" fmla="*/ 1467799 w 11260533"/>
                <a:gd name="connsiteY2" fmla="*/ 22050 h 6184610"/>
                <a:gd name="connsiteX3" fmla="*/ 5512748 w 11260533"/>
                <a:gd name="connsiteY3" fmla="*/ 258504 h 6184610"/>
                <a:gd name="connsiteX4" fmla="*/ 8795699 w 11260533"/>
                <a:gd name="connsiteY4" fmla="*/ 47450 h 6184610"/>
                <a:gd name="connsiteX5" fmla="*/ 10764198 w 11260533"/>
                <a:gd name="connsiteY5" fmla="*/ 237949 h 6184610"/>
                <a:gd name="connsiteX6" fmla="*/ 11030899 w 11260533"/>
                <a:gd name="connsiteY6" fmla="*/ 1393651 h 6184610"/>
                <a:gd name="connsiteX7" fmla="*/ 11234098 w 11260533"/>
                <a:gd name="connsiteY7" fmla="*/ 3090604 h 6184610"/>
                <a:gd name="connsiteX8" fmla="*/ 10789598 w 11260533"/>
                <a:gd name="connsiteY8" fmla="*/ 5495750 h 6184610"/>
                <a:gd name="connsiteX9" fmla="*/ 5512748 w 11260533"/>
                <a:gd name="connsiteY9" fmla="*/ 6049704 h 6184610"/>
                <a:gd name="connsiteX10" fmla="*/ 743900 w 11260533"/>
                <a:gd name="connsiteY10" fmla="*/ 5902150 h 6184610"/>
                <a:gd name="connsiteX11" fmla="*/ 58098 w 11260533"/>
                <a:gd name="connsiteY11" fmla="*/ 3154104 h 6184610"/>
                <a:gd name="connsiteX0" fmla="*/ 66769 w 11269204"/>
                <a:gd name="connsiteY0" fmla="*/ 3154104 h 6184610"/>
                <a:gd name="connsiteX1" fmla="*/ 155671 w 11269204"/>
                <a:gd name="connsiteY1" fmla="*/ 1101550 h 6184610"/>
                <a:gd name="connsiteX2" fmla="*/ 1476470 w 11269204"/>
                <a:gd name="connsiteY2" fmla="*/ 22050 h 6184610"/>
                <a:gd name="connsiteX3" fmla="*/ 5521419 w 11269204"/>
                <a:gd name="connsiteY3" fmla="*/ 258504 h 6184610"/>
                <a:gd name="connsiteX4" fmla="*/ 8804370 w 11269204"/>
                <a:gd name="connsiteY4" fmla="*/ 47450 h 6184610"/>
                <a:gd name="connsiteX5" fmla="*/ 10772869 w 11269204"/>
                <a:gd name="connsiteY5" fmla="*/ 237949 h 6184610"/>
                <a:gd name="connsiteX6" fmla="*/ 11039570 w 11269204"/>
                <a:gd name="connsiteY6" fmla="*/ 1393651 h 6184610"/>
                <a:gd name="connsiteX7" fmla="*/ 11242769 w 11269204"/>
                <a:gd name="connsiteY7" fmla="*/ 3090604 h 6184610"/>
                <a:gd name="connsiteX8" fmla="*/ 10798269 w 11269204"/>
                <a:gd name="connsiteY8" fmla="*/ 5495750 h 6184610"/>
                <a:gd name="connsiteX9" fmla="*/ 5521419 w 11269204"/>
                <a:gd name="connsiteY9" fmla="*/ 6049704 h 6184610"/>
                <a:gd name="connsiteX10" fmla="*/ 752571 w 11269204"/>
                <a:gd name="connsiteY10" fmla="*/ 5902150 h 6184610"/>
                <a:gd name="connsiteX11" fmla="*/ 66769 w 11269204"/>
                <a:gd name="connsiteY11" fmla="*/ 3154104 h 6184610"/>
                <a:gd name="connsiteX0" fmla="*/ 66769 w 11269204"/>
                <a:gd name="connsiteY0" fmla="*/ 3111672 h 6142178"/>
                <a:gd name="connsiteX1" fmla="*/ 155671 w 11269204"/>
                <a:gd name="connsiteY1" fmla="*/ 1059118 h 6142178"/>
                <a:gd name="connsiteX2" fmla="*/ 866870 w 11269204"/>
                <a:gd name="connsiteY2" fmla="*/ 81218 h 6142178"/>
                <a:gd name="connsiteX3" fmla="*/ 5521419 w 11269204"/>
                <a:gd name="connsiteY3" fmla="*/ 216072 h 6142178"/>
                <a:gd name="connsiteX4" fmla="*/ 8804370 w 11269204"/>
                <a:gd name="connsiteY4" fmla="*/ 5018 h 6142178"/>
                <a:gd name="connsiteX5" fmla="*/ 10772869 w 11269204"/>
                <a:gd name="connsiteY5" fmla="*/ 195517 h 6142178"/>
                <a:gd name="connsiteX6" fmla="*/ 11039570 w 11269204"/>
                <a:gd name="connsiteY6" fmla="*/ 1351219 h 6142178"/>
                <a:gd name="connsiteX7" fmla="*/ 11242769 w 11269204"/>
                <a:gd name="connsiteY7" fmla="*/ 3048172 h 6142178"/>
                <a:gd name="connsiteX8" fmla="*/ 10798269 w 11269204"/>
                <a:gd name="connsiteY8" fmla="*/ 5453318 h 6142178"/>
                <a:gd name="connsiteX9" fmla="*/ 5521419 w 11269204"/>
                <a:gd name="connsiteY9" fmla="*/ 6007272 h 6142178"/>
                <a:gd name="connsiteX10" fmla="*/ 752571 w 11269204"/>
                <a:gd name="connsiteY10" fmla="*/ 5859718 h 6142178"/>
                <a:gd name="connsiteX11" fmla="*/ 66769 w 11269204"/>
                <a:gd name="connsiteY11" fmla="*/ 3111672 h 6142178"/>
                <a:gd name="connsiteX0" fmla="*/ 16242 w 11218677"/>
                <a:gd name="connsiteY0" fmla="*/ 3111672 h 6142178"/>
                <a:gd name="connsiteX1" fmla="*/ 206744 w 11218677"/>
                <a:gd name="connsiteY1" fmla="*/ 1998918 h 6142178"/>
                <a:gd name="connsiteX2" fmla="*/ 105144 w 11218677"/>
                <a:gd name="connsiteY2" fmla="*/ 1059118 h 6142178"/>
                <a:gd name="connsiteX3" fmla="*/ 816343 w 11218677"/>
                <a:gd name="connsiteY3" fmla="*/ 81218 h 6142178"/>
                <a:gd name="connsiteX4" fmla="*/ 5470892 w 11218677"/>
                <a:gd name="connsiteY4" fmla="*/ 216072 h 6142178"/>
                <a:gd name="connsiteX5" fmla="*/ 8753843 w 11218677"/>
                <a:gd name="connsiteY5" fmla="*/ 5018 h 6142178"/>
                <a:gd name="connsiteX6" fmla="*/ 10722342 w 11218677"/>
                <a:gd name="connsiteY6" fmla="*/ 195517 h 6142178"/>
                <a:gd name="connsiteX7" fmla="*/ 10989043 w 11218677"/>
                <a:gd name="connsiteY7" fmla="*/ 1351219 h 6142178"/>
                <a:gd name="connsiteX8" fmla="*/ 11192242 w 11218677"/>
                <a:gd name="connsiteY8" fmla="*/ 3048172 h 6142178"/>
                <a:gd name="connsiteX9" fmla="*/ 10747742 w 11218677"/>
                <a:gd name="connsiteY9" fmla="*/ 5453318 h 6142178"/>
                <a:gd name="connsiteX10" fmla="*/ 5470892 w 11218677"/>
                <a:gd name="connsiteY10" fmla="*/ 6007272 h 6142178"/>
                <a:gd name="connsiteX11" fmla="*/ 702044 w 11218677"/>
                <a:gd name="connsiteY11" fmla="*/ 5859718 h 6142178"/>
                <a:gd name="connsiteX12" fmla="*/ 16242 w 11218677"/>
                <a:gd name="connsiteY12" fmla="*/ 3111672 h 6142178"/>
                <a:gd name="connsiteX0" fmla="*/ 80785 w 11156220"/>
                <a:gd name="connsiteY0" fmla="*/ 4241972 h 6142178"/>
                <a:gd name="connsiteX1" fmla="*/ 144287 w 11156220"/>
                <a:gd name="connsiteY1" fmla="*/ 1998918 h 6142178"/>
                <a:gd name="connsiteX2" fmla="*/ 42687 w 11156220"/>
                <a:gd name="connsiteY2" fmla="*/ 1059118 h 6142178"/>
                <a:gd name="connsiteX3" fmla="*/ 753886 w 11156220"/>
                <a:gd name="connsiteY3" fmla="*/ 81218 h 6142178"/>
                <a:gd name="connsiteX4" fmla="*/ 5408435 w 11156220"/>
                <a:gd name="connsiteY4" fmla="*/ 216072 h 6142178"/>
                <a:gd name="connsiteX5" fmla="*/ 8691386 w 11156220"/>
                <a:gd name="connsiteY5" fmla="*/ 5018 h 6142178"/>
                <a:gd name="connsiteX6" fmla="*/ 10659885 w 11156220"/>
                <a:gd name="connsiteY6" fmla="*/ 195517 h 6142178"/>
                <a:gd name="connsiteX7" fmla="*/ 10926586 w 11156220"/>
                <a:gd name="connsiteY7" fmla="*/ 1351219 h 6142178"/>
                <a:gd name="connsiteX8" fmla="*/ 11129785 w 11156220"/>
                <a:gd name="connsiteY8" fmla="*/ 3048172 h 6142178"/>
                <a:gd name="connsiteX9" fmla="*/ 10685285 w 11156220"/>
                <a:gd name="connsiteY9" fmla="*/ 5453318 h 6142178"/>
                <a:gd name="connsiteX10" fmla="*/ 5408435 w 11156220"/>
                <a:gd name="connsiteY10" fmla="*/ 6007272 h 6142178"/>
                <a:gd name="connsiteX11" fmla="*/ 639587 w 11156220"/>
                <a:gd name="connsiteY11" fmla="*/ 5859718 h 6142178"/>
                <a:gd name="connsiteX12" fmla="*/ 80785 w 11156220"/>
                <a:gd name="connsiteY12" fmla="*/ 4241972 h 6142178"/>
                <a:gd name="connsiteX0" fmla="*/ 77926 w 11153361"/>
                <a:gd name="connsiteY0" fmla="*/ 4241972 h 6142178"/>
                <a:gd name="connsiteX1" fmla="*/ 166828 w 11153361"/>
                <a:gd name="connsiteY1" fmla="*/ 2456118 h 6142178"/>
                <a:gd name="connsiteX2" fmla="*/ 39828 w 11153361"/>
                <a:gd name="connsiteY2" fmla="*/ 1059118 h 6142178"/>
                <a:gd name="connsiteX3" fmla="*/ 751027 w 11153361"/>
                <a:gd name="connsiteY3" fmla="*/ 81218 h 6142178"/>
                <a:gd name="connsiteX4" fmla="*/ 5405576 w 11153361"/>
                <a:gd name="connsiteY4" fmla="*/ 216072 h 6142178"/>
                <a:gd name="connsiteX5" fmla="*/ 8688527 w 11153361"/>
                <a:gd name="connsiteY5" fmla="*/ 5018 h 6142178"/>
                <a:gd name="connsiteX6" fmla="*/ 10657026 w 11153361"/>
                <a:gd name="connsiteY6" fmla="*/ 195517 h 6142178"/>
                <a:gd name="connsiteX7" fmla="*/ 10923727 w 11153361"/>
                <a:gd name="connsiteY7" fmla="*/ 1351219 h 6142178"/>
                <a:gd name="connsiteX8" fmla="*/ 11126926 w 11153361"/>
                <a:gd name="connsiteY8" fmla="*/ 3048172 h 6142178"/>
                <a:gd name="connsiteX9" fmla="*/ 10682426 w 11153361"/>
                <a:gd name="connsiteY9" fmla="*/ 5453318 h 6142178"/>
                <a:gd name="connsiteX10" fmla="*/ 5405576 w 11153361"/>
                <a:gd name="connsiteY10" fmla="*/ 6007272 h 6142178"/>
                <a:gd name="connsiteX11" fmla="*/ 636728 w 11153361"/>
                <a:gd name="connsiteY11" fmla="*/ 5859718 h 6142178"/>
                <a:gd name="connsiteX12" fmla="*/ 77926 w 11153361"/>
                <a:gd name="connsiteY12" fmla="*/ 4241972 h 6142178"/>
                <a:gd name="connsiteX0" fmla="*/ 77926 w 11153361"/>
                <a:gd name="connsiteY0" fmla="*/ 4241972 h 6122448"/>
                <a:gd name="connsiteX1" fmla="*/ 166828 w 11153361"/>
                <a:gd name="connsiteY1" fmla="*/ 2456118 h 6122448"/>
                <a:gd name="connsiteX2" fmla="*/ 39828 w 11153361"/>
                <a:gd name="connsiteY2" fmla="*/ 1059118 h 6122448"/>
                <a:gd name="connsiteX3" fmla="*/ 751027 w 11153361"/>
                <a:gd name="connsiteY3" fmla="*/ 81218 h 6122448"/>
                <a:gd name="connsiteX4" fmla="*/ 5405576 w 11153361"/>
                <a:gd name="connsiteY4" fmla="*/ 216072 h 6122448"/>
                <a:gd name="connsiteX5" fmla="*/ 8688527 w 11153361"/>
                <a:gd name="connsiteY5" fmla="*/ 5018 h 6122448"/>
                <a:gd name="connsiteX6" fmla="*/ 10657026 w 11153361"/>
                <a:gd name="connsiteY6" fmla="*/ 195517 h 6122448"/>
                <a:gd name="connsiteX7" fmla="*/ 10923727 w 11153361"/>
                <a:gd name="connsiteY7" fmla="*/ 1351219 h 6122448"/>
                <a:gd name="connsiteX8" fmla="*/ 11126926 w 11153361"/>
                <a:gd name="connsiteY8" fmla="*/ 3048172 h 6122448"/>
                <a:gd name="connsiteX9" fmla="*/ 10682426 w 11153361"/>
                <a:gd name="connsiteY9" fmla="*/ 5453318 h 6122448"/>
                <a:gd name="connsiteX10" fmla="*/ 8345627 w 11153361"/>
                <a:gd name="connsiteY10" fmla="*/ 5821618 h 6122448"/>
                <a:gd name="connsiteX11" fmla="*/ 5405576 w 11153361"/>
                <a:gd name="connsiteY11" fmla="*/ 6007272 h 6122448"/>
                <a:gd name="connsiteX12" fmla="*/ 636728 w 11153361"/>
                <a:gd name="connsiteY12" fmla="*/ 5859718 h 6122448"/>
                <a:gd name="connsiteX13" fmla="*/ 77926 w 11153361"/>
                <a:gd name="connsiteY13" fmla="*/ 4241972 h 6122448"/>
                <a:gd name="connsiteX0" fmla="*/ 77926 w 11153361"/>
                <a:gd name="connsiteY0" fmla="*/ 4241972 h 6014467"/>
                <a:gd name="connsiteX1" fmla="*/ 166828 w 11153361"/>
                <a:gd name="connsiteY1" fmla="*/ 2456118 h 6014467"/>
                <a:gd name="connsiteX2" fmla="*/ 39828 w 11153361"/>
                <a:gd name="connsiteY2" fmla="*/ 1059118 h 6014467"/>
                <a:gd name="connsiteX3" fmla="*/ 751027 w 11153361"/>
                <a:gd name="connsiteY3" fmla="*/ 81218 h 6014467"/>
                <a:gd name="connsiteX4" fmla="*/ 5405576 w 11153361"/>
                <a:gd name="connsiteY4" fmla="*/ 216072 h 6014467"/>
                <a:gd name="connsiteX5" fmla="*/ 8688527 w 11153361"/>
                <a:gd name="connsiteY5" fmla="*/ 5018 h 6014467"/>
                <a:gd name="connsiteX6" fmla="*/ 10657026 w 11153361"/>
                <a:gd name="connsiteY6" fmla="*/ 195517 h 6014467"/>
                <a:gd name="connsiteX7" fmla="*/ 10923727 w 11153361"/>
                <a:gd name="connsiteY7" fmla="*/ 1351219 h 6014467"/>
                <a:gd name="connsiteX8" fmla="*/ 11126926 w 11153361"/>
                <a:gd name="connsiteY8" fmla="*/ 3048172 h 6014467"/>
                <a:gd name="connsiteX9" fmla="*/ 10682426 w 11153361"/>
                <a:gd name="connsiteY9" fmla="*/ 5453318 h 6014467"/>
                <a:gd name="connsiteX10" fmla="*/ 8345627 w 11153361"/>
                <a:gd name="connsiteY10" fmla="*/ 5821618 h 6014467"/>
                <a:gd name="connsiteX11" fmla="*/ 5405576 w 11153361"/>
                <a:gd name="connsiteY11" fmla="*/ 6007272 h 6014467"/>
                <a:gd name="connsiteX12" fmla="*/ 2249627 w 11153361"/>
                <a:gd name="connsiteY12" fmla="*/ 5935918 h 6014467"/>
                <a:gd name="connsiteX13" fmla="*/ 636728 w 11153361"/>
                <a:gd name="connsiteY13" fmla="*/ 5859718 h 6014467"/>
                <a:gd name="connsiteX14" fmla="*/ 77926 w 11153361"/>
                <a:gd name="connsiteY14" fmla="*/ 4241972 h 6014467"/>
                <a:gd name="connsiteX0" fmla="*/ 77926 w 11153361"/>
                <a:gd name="connsiteY0" fmla="*/ 4288896 h 6061391"/>
                <a:gd name="connsiteX1" fmla="*/ 166828 w 11153361"/>
                <a:gd name="connsiteY1" fmla="*/ 2503042 h 6061391"/>
                <a:gd name="connsiteX2" fmla="*/ 39828 w 11153361"/>
                <a:gd name="connsiteY2" fmla="*/ 1106042 h 6061391"/>
                <a:gd name="connsiteX3" fmla="*/ 751027 w 11153361"/>
                <a:gd name="connsiteY3" fmla="*/ 128142 h 6061391"/>
                <a:gd name="connsiteX4" fmla="*/ 5405576 w 11153361"/>
                <a:gd name="connsiteY4" fmla="*/ 262996 h 6061391"/>
                <a:gd name="connsiteX5" fmla="*/ 8688527 w 11153361"/>
                <a:gd name="connsiteY5" fmla="*/ 51942 h 6061391"/>
                <a:gd name="connsiteX6" fmla="*/ 10923727 w 11153361"/>
                <a:gd name="connsiteY6" fmla="*/ 1398143 h 6061391"/>
                <a:gd name="connsiteX7" fmla="*/ 11126926 w 11153361"/>
                <a:gd name="connsiteY7" fmla="*/ 3095096 h 6061391"/>
                <a:gd name="connsiteX8" fmla="*/ 10682426 w 11153361"/>
                <a:gd name="connsiteY8" fmla="*/ 5500242 h 6061391"/>
                <a:gd name="connsiteX9" fmla="*/ 8345627 w 11153361"/>
                <a:gd name="connsiteY9" fmla="*/ 5868542 h 6061391"/>
                <a:gd name="connsiteX10" fmla="*/ 5405576 w 11153361"/>
                <a:gd name="connsiteY10" fmla="*/ 6054196 h 6061391"/>
                <a:gd name="connsiteX11" fmla="*/ 2249627 w 11153361"/>
                <a:gd name="connsiteY11" fmla="*/ 5982842 h 6061391"/>
                <a:gd name="connsiteX12" fmla="*/ 636728 w 11153361"/>
                <a:gd name="connsiteY12" fmla="*/ 5906642 h 6061391"/>
                <a:gd name="connsiteX13" fmla="*/ 77926 w 11153361"/>
                <a:gd name="connsiteY13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8345627 w 11134524"/>
                <a:gd name="connsiteY8" fmla="*/ 5868542 h 6061391"/>
                <a:gd name="connsiteX9" fmla="*/ 5405576 w 11134524"/>
                <a:gd name="connsiteY9" fmla="*/ 6054196 h 6061391"/>
                <a:gd name="connsiteX10" fmla="*/ 2249627 w 11134524"/>
                <a:gd name="connsiteY10" fmla="*/ 5982842 h 6061391"/>
                <a:gd name="connsiteX11" fmla="*/ 636728 w 11134524"/>
                <a:gd name="connsiteY11" fmla="*/ 5906642 h 6061391"/>
                <a:gd name="connsiteX12" fmla="*/ 77926 w 11134524"/>
                <a:gd name="connsiteY12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10484538 w 11134524"/>
                <a:gd name="connsiteY8" fmla="*/ 5334305 h 6061391"/>
                <a:gd name="connsiteX9" fmla="*/ 8345627 w 11134524"/>
                <a:gd name="connsiteY9" fmla="*/ 5868542 h 6061391"/>
                <a:gd name="connsiteX10" fmla="*/ 5405576 w 11134524"/>
                <a:gd name="connsiteY10" fmla="*/ 6054196 h 6061391"/>
                <a:gd name="connsiteX11" fmla="*/ 2249627 w 11134524"/>
                <a:gd name="connsiteY11" fmla="*/ 5982842 h 6061391"/>
                <a:gd name="connsiteX12" fmla="*/ 636728 w 11134524"/>
                <a:gd name="connsiteY12" fmla="*/ 5906642 h 6061391"/>
                <a:gd name="connsiteX13" fmla="*/ 77926 w 11134524"/>
                <a:gd name="connsiteY13" fmla="*/ 4288896 h 6061391"/>
                <a:gd name="connsiteX0" fmla="*/ 77926 w 11134524"/>
                <a:gd name="connsiteY0" fmla="*/ 4288896 h 6054197"/>
                <a:gd name="connsiteX1" fmla="*/ 166828 w 11134524"/>
                <a:gd name="connsiteY1" fmla="*/ 2503042 h 6054197"/>
                <a:gd name="connsiteX2" fmla="*/ 39828 w 11134524"/>
                <a:gd name="connsiteY2" fmla="*/ 1106042 h 6054197"/>
                <a:gd name="connsiteX3" fmla="*/ 751027 w 11134524"/>
                <a:gd name="connsiteY3" fmla="*/ 128142 h 6054197"/>
                <a:gd name="connsiteX4" fmla="*/ 5405576 w 11134524"/>
                <a:gd name="connsiteY4" fmla="*/ 262996 h 6054197"/>
                <a:gd name="connsiteX5" fmla="*/ 8688527 w 11134524"/>
                <a:gd name="connsiteY5" fmla="*/ 51942 h 6054197"/>
                <a:gd name="connsiteX6" fmla="*/ 10923727 w 11134524"/>
                <a:gd name="connsiteY6" fmla="*/ 1398143 h 6054197"/>
                <a:gd name="connsiteX7" fmla="*/ 11126926 w 11134524"/>
                <a:gd name="connsiteY7" fmla="*/ 3095096 h 6054197"/>
                <a:gd name="connsiteX8" fmla="*/ 10484538 w 11134524"/>
                <a:gd name="connsiteY8" fmla="*/ 5334305 h 6054197"/>
                <a:gd name="connsiteX9" fmla="*/ 8345627 w 11134524"/>
                <a:gd name="connsiteY9" fmla="*/ 5868542 h 6054197"/>
                <a:gd name="connsiteX10" fmla="*/ 5405576 w 11134524"/>
                <a:gd name="connsiteY10" fmla="*/ 6054196 h 6054197"/>
                <a:gd name="connsiteX11" fmla="*/ 636728 w 11134524"/>
                <a:gd name="connsiteY11" fmla="*/ 5906642 h 6054197"/>
                <a:gd name="connsiteX12" fmla="*/ 77926 w 11134524"/>
                <a:gd name="connsiteY12" fmla="*/ 4288896 h 6054197"/>
                <a:gd name="connsiteX0" fmla="*/ 77926 w 11134524"/>
                <a:gd name="connsiteY0" fmla="*/ 4288896 h 6054195"/>
                <a:gd name="connsiteX1" fmla="*/ 166828 w 11134524"/>
                <a:gd name="connsiteY1" fmla="*/ 2503042 h 6054195"/>
                <a:gd name="connsiteX2" fmla="*/ 39828 w 11134524"/>
                <a:gd name="connsiteY2" fmla="*/ 1106042 h 6054195"/>
                <a:gd name="connsiteX3" fmla="*/ 751027 w 11134524"/>
                <a:gd name="connsiteY3" fmla="*/ 128142 h 6054195"/>
                <a:gd name="connsiteX4" fmla="*/ 5405576 w 11134524"/>
                <a:gd name="connsiteY4" fmla="*/ 262996 h 6054195"/>
                <a:gd name="connsiteX5" fmla="*/ 8688527 w 11134524"/>
                <a:gd name="connsiteY5" fmla="*/ 51942 h 6054195"/>
                <a:gd name="connsiteX6" fmla="*/ 10923727 w 11134524"/>
                <a:gd name="connsiteY6" fmla="*/ 1398143 h 6054195"/>
                <a:gd name="connsiteX7" fmla="*/ 11126926 w 11134524"/>
                <a:gd name="connsiteY7" fmla="*/ 3095096 h 6054195"/>
                <a:gd name="connsiteX8" fmla="*/ 10484538 w 11134524"/>
                <a:gd name="connsiteY8" fmla="*/ 5334305 h 6054195"/>
                <a:gd name="connsiteX9" fmla="*/ 8345627 w 11134524"/>
                <a:gd name="connsiteY9" fmla="*/ 5868542 h 6054195"/>
                <a:gd name="connsiteX10" fmla="*/ 5405576 w 11134524"/>
                <a:gd name="connsiteY10" fmla="*/ 6054196 h 6054195"/>
                <a:gd name="connsiteX11" fmla="*/ 77926 w 11134524"/>
                <a:gd name="connsiteY11" fmla="*/ 4288896 h 6054195"/>
                <a:gd name="connsiteX0" fmla="*/ 77926 w 11134524"/>
                <a:gd name="connsiteY0" fmla="*/ 4288896 h 6164860"/>
                <a:gd name="connsiteX1" fmla="*/ 166828 w 11134524"/>
                <a:gd name="connsiteY1" fmla="*/ 2503042 h 6164860"/>
                <a:gd name="connsiteX2" fmla="*/ 39828 w 11134524"/>
                <a:gd name="connsiteY2" fmla="*/ 1106042 h 6164860"/>
                <a:gd name="connsiteX3" fmla="*/ 751027 w 11134524"/>
                <a:gd name="connsiteY3" fmla="*/ 128142 h 6164860"/>
                <a:gd name="connsiteX4" fmla="*/ 5405576 w 11134524"/>
                <a:gd name="connsiteY4" fmla="*/ 262996 h 6164860"/>
                <a:gd name="connsiteX5" fmla="*/ 8688527 w 11134524"/>
                <a:gd name="connsiteY5" fmla="*/ 51942 h 6164860"/>
                <a:gd name="connsiteX6" fmla="*/ 10923727 w 11134524"/>
                <a:gd name="connsiteY6" fmla="*/ 1398143 h 6164860"/>
                <a:gd name="connsiteX7" fmla="*/ 11126926 w 11134524"/>
                <a:gd name="connsiteY7" fmla="*/ 3095096 h 6164860"/>
                <a:gd name="connsiteX8" fmla="*/ 10484538 w 11134524"/>
                <a:gd name="connsiteY8" fmla="*/ 5334305 h 6164860"/>
                <a:gd name="connsiteX9" fmla="*/ 8345627 w 11134524"/>
                <a:gd name="connsiteY9" fmla="*/ 5868542 h 6164860"/>
                <a:gd name="connsiteX10" fmla="*/ 5405576 w 11134524"/>
                <a:gd name="connsiteY10" fmla="*/ 6054196 h 6164860"/>
                <a:gd name="connsiteX11" fmla="*/ 1216677 w 11134524"/>
                <a:gd name="connsiteY11" fmla="*/ 5988902 h 6164860"/>
                <a:gd name="connsiteX12" fmla="*/ 77926 w 11134524"/>
                <a:gd name="connsiteY12" fmla="*/ 4288896 h 6164860"/>
                <a:gd name="connsiteX0" fmla="*/ 79662 w 11136260"/>
                <a:gd name="connsiteY0" fmla="*/ 4295737 h 6171699"/>
                <a:gd name="connsiteX1" fmla="*/ 168564 w 11136260"/>
                <a:gd name="connsiteY1" fmla="*/ 2509883 h 6171699"/>
                <a:gd name="connsiteX2" fmla="*/ 752763 w 11136260"/>
                <a:gd name="connsiteY2" fmla="*/ 134983 h 6171699"/>
                <a:gd name="connsiteX3" fmla="*/ 5407312 w 11136260"/>
                <a:gd name="connsiteY3" fmla="*/ 269837 h 6171699"/>
                <a:gd name="connsiteX4" fmla="*/ 8690263 w 11136260"/>
                <a:gd name="connsiteY4" fmla="*/ 58783 h 6171699"/>
                <a:gd name="connsiteX5" fmla="*/ 10925463 w 11136260"/>
                <a:gd name="connsiteY5" fmla="*/ 1404984 h 6171699"/>
                <a:gd name="connsiteX6" fmla="*/ 11128662 w 11136260"/>
                <a:gd name="connsiteY6" fmla="*/ 3101937 h 6171699"/>
                <a:gd name="connsiteX7" fmla="*/ 10486274 w 11136260"/>
                <a:gd name="connsiteY7" fmla="*/ 5341146 h 6171699"/>
                <a:gd name="connsiteX8" fmla="*/ 8347363 w 11136260"/>
                <a:gd name="connsiteY8" fmla="*/ 5875383 h 6171699"/>
                <a:gd name="connsiteX9" fmla="*/ 5407312 w 11136260"/>
                <a:gd name="connsiteY9" fmla="*/ 6061037 h 6171699"/>
                <a:gd name="connsiteX10" fmla="*/ 1218413 w 11136260"/>
                <a:gd name="connsiteY10" fmla="*/ 5995743 h 6171699"/>
                <a:gd name="connsiteX11" fmla="*/ 79662 w 11136260"/>
                <a:gd name="connsiteY11" fmla="*/ 4295737 h 6171699"/>
                <a:gd name="connsiteX0" fmla="*/ 79662 w 11136260"/>
                <a:gd name="connsiteY0" fmla="*/ 4293943 h 6169907"/>
                <a:gd name="connsiteX1" fmla="*/ 168564 w 11136260"/>
                <a:gd name="connsiteY1" fmla="*/ 2508089 h 6169907"/>
                <a:gd name="connsiteX2" fmla="*/ 1563362 w 11136260"/>
                <a:gd name="connsiteY2" fmla="*/ 435309 h 6169907"/>
                <a:gd name="connsiteX3" fmla="*/ 5407312 w 11136260"/>
                <a:gd name="connsiteY3" fmla="*/ 268043 h 6169907"/>
                <a:gd name="connsiteX4" fmla="*/ 8690263 w 11136260"/>
                <a:gd name="connsiteY4" fmla="*/ 56989 h 6169907"/>
                <a:gd name="connsiteX5" fmla="*/ 10925463 w 11136260"/>
                <a:gd name="connsiteY5" fmla="*/ 1403190 h 6169907"/>
                <a:gd name="connsiteX6" fmla="*/ 11128662 w 11136260"/>
                <a:gd name="connsiteY6" fmla="*/ 3100143 h 6169907"/>
                <a:gd name="connsiteX7" fmla="*/ 10486274 w 11136260"/>
                <a:gd name="connsiteY7" fmla="*/ 5339352 h 6169907"/>
                <a:gd name="connsiteX8" fmla="*/ 8347363 w 11136260"/>
                <a:gd name="connsiteY8" fmla="*/ 5873589 h 6169907"/>
                <a:gd name="connsiteX9" fmla="*/ 5407312 w 11136260"/>
                <a:gd name="connsiteY9" fmla="*/ 6059243 h 6169907"/>
                <a:gd name="connsiteX10" fmla="*/ 1218413 w 11136260"/>
                <a:gd name="connsiteY10" fmla="*/ 5993949 h 6169907"/>
                <a:gd name="connsiteX11" fmla="*/ 79662 w 11136260"/>
                <a:gd name="connsiteY11" fmla="*/ 4293943 h 6169907"/>
                <a:gd name="connsiteX0" fmla="*/ 79664 w 10957246"/>
                <a:gd name="connsiteY0" fmla="*/ 4293941 h 6169903"/>
                <a:gd name="connsiteX1" fmla="*/ 168566 w 10957246"/>
                <a:gd name="connsiteY1" fmla="*/ 2508087 h 6169903"/>
                <a:gd name="connsiteX2" fmla="*/ 1563364 w 10957246"/>
                <a:gd name="connsiteY2" fmla="*/ 435307 h 6169903"/>
                <a:gd name="connsiteX3" fmla="*/ 5407314 w 10957246"/>
                <a:gd name="connsiteY3" fmla="*/ 268041 h 6169903"/>
                <a:gd name="connsiteX4" fmla="*/ 8690265 w 10957246"/>
                <a:gd name="connsiteY4" fmla="*/ 56987 h 6169903"/>
                <a:gd name="connsiteX5" fmla="*/ 10925465 w 10957246"/>
                <a:gd name="connsiteY5" fmla="*/ 1403188 h 6169903"/>
                <a:gd name="connsiteX6" fmla="*/ 10763779 w 10957246"/>
                <a:gd name="connsiteY6" fmla="*/ 3349469 h 6169903"/>
                <a:gd name="connsiteX7" fmla="*/ 10486276 w 10957246"/>
                <a:gd name="connsiteY7" fmla="*/ 5339350 h 6169903"/>
                <a:gd name="connsiteX8" fmla="*/ 8347365 w 10957246"/>
                <a:gd name="connsiteY8" fmla="*/ 5873587 h 6169903"/>
                <a:gd name="connsiteX9" fmla="*/ 5407314 w 10957246"/>
                <a:gd name="connsiteY9" fmla="*/ 6059241 h 6169903"/>
                <a:gd name="connsiteX10" fmla="*/ 1218415 w 10957246"/>
                <a:gd name="connsiteY10" fmla="*/ 5993947 h 6169903"/>
                <a:gd name="connsiteX11" fmla="*/ 79664 w 10957246"/>
                <a:gd name="connsiteY11" fmla="*/ 4293941 h 6169903"/>
                <a:gd name="connsiteX0" fmla="*/ 79664 w 10929747"/>
                <a:gd name="connsiteY0" fmla="*/ 4430929 h 6306892"/>
                <a:gd name="connsiteX1" fmla="*/ 168566 w 10929747"/>
                <a:gd name="connsiteY1" fmla="*/ 2645075 h 6306892"/>
                <a:gd name="connsiteX2" fmla="*/ 1563364 w 10929747"/>
                <a:gd name="connsiteY2" fmla="*/ 572295 h 6306892"/>
                <a:gd name="connsiteX3" fmla="*/ 5407314 w 10929747"/>
                <a:gd name="connsiteY3" fmla="*/ 405029 h 6306892"/>
                <a:gd name="connsiteX4" fmla="*/ 8690265 w 10929747"/>
                <a:gd name="connsiteY4" fmla="*/ 193975 h 6306892"/>
                <a:gd name="connsiteX5" fmla="*/ 10763779 w 10929747"/>
                <a:gd name="connsiteY5" fmla="*/ 3486457 h 6306892"/>
                <a:gd name="connsiteX6" fmla="*/ 10486276 w 10929747"/>
                <a:gd name="connsiteY6" fmla="*/ 5476338 h 6306892"/>
                <a:gd name="connsiteX7" fmla="*/ 8347365 w 10929747"/>
                <a:gd name="connsiteY7" fmla="*/ 6010575 h 6306892"/>
                <a:gd name="connsiteX8" fmla="*/ 5407314 w 10929747"/>
                <a:gd name="connsiteY8" fmla="*/ 6196229 h 6306892"/>
                <a:gd name="connsiteX9" fmla="*/ 1218415 w 10929747"/>
                <a:gd name="connsiteY9" fmla="*/ 6130935 h 6306892"/>
                <a:gd name="connsiteX10" fmla="*/ 79664 w 10929747"/>
                <a:gd name="connsiteY10" fmla="*/ 4430929 h 6306892"/>
                <a:gd name="connsiteX0" fmla="*/ 79664 w 10867234"/>
                <a:gd name="connsiteY0" fmla="*/ 4297720 h 6173683"/>
                <a:gd name="connsiteX1" fmla="*/ 168566 w 10867234"/>
                <a:gd name="connsiteY1" fmla="*/ 2511866 h 6173683"/>
                <a:gd name="connsiteX2" fmla="*/ 1563364 w 10867234"/>
                <a:gd name="connsiteY2" fmla="*/ 439086 h 6173683"/>
                <a:gd name="connsiteX3" fmla="*/ 5407314 w 10867234"/>
                <a:gd name="connsiteY3" fmla="*/ 271820 h 6173683"/>
                <a:gd name="connsiteX4" fmla="*/ 8690265 w 10867234"/>
                <a:gd name="connsiteY4" fmla="*/ 60766 h 6173683"/>
                <a:gd name="connsiteX5" fmla="*/ 10726808 w 10867234"/>
                <a:gd name="connsiteY5" fmla="*/ 1395801 h 6173683"/>
                <a:gd name="connsiteX6" fmla="*/ 10763779 w 10867234"/>
                <a:gd name="connsiteY6" fmla="*/ 3353248 h 6173683"/>
                <a:gd name="connsiteX7" fmla="*/ 10486276 w 10867234"/>
                <a:gd name="connsiteY7" fmla="*/ 5343129 h 6173683"/>
                <a:gd name="connsiteX8" fmla="*/ 8347365 w 10867234"/>
                <a:gd name="connsiteY8" fmla="*/ 5877366 h 6173683"/>
                <a:gd name="connsiteX9" fmla="*/ 5407314 w 10867234"/>
                <a:gd name="connsiteY9" fmla="*/ 6063020 h 6173683"/>
                <a:gd name="connsiteX10" fmla="*/ 1218415 w 10867234"/>
                <a:gd name="connsiteY10" fmla="*/ 5997726 h 6173683"/>
                <a:gd name="connsiteX11" fmla="*/ 79664 w 10867234"/>
                <a:gd name="connsiteY11" fmla="*/ 4297720 h 6173683"/>
                <a:gd name="connsiteX0" fmla="*/ 79664 w 10861992"/>
                <a:gd name="connsiteY0" fmla="*/ 4297720 h 6173683"/>
                <a:gd name="connsiteX1" fmla="*/ 168566 w 10861992"/>
                <a:gd name="connsiteY1" fmla="*/ 2511866 h 6173683"/>
                <a:gd name="connsiteX2" fmla="*/ 1563364 w 10861992"/>
                <a:gd name="connsiteY2" fmla="*/ 439086 h 6173683"/>
                <a:gd name="connsiteX3" fmla="*/ 5407314 w 10861992"/>
                <a:gd name="connsiteY3" fmla="*/ 271820 h 6173683"/>
                <a:gd name="connsiteX4" fmla="*/ 8690265 w 10861992"/>
                <a:gd name="connsiteY4" fmla="*/ 60766 h 6173683"/>
                <a:gd name="connsiteX5" fmla="*/ 10726808 w 10861992"/>
                <a:gd name="connsiteY5" fmla="*/ 1395801 h 6173683"/>
                <a:gd name="connsiteX6" fmla="*/ 10739454 w 10861992"/>
                <a:gd name="connsiteY6" fmla="*/ 3466578 h 6173683"/>
                <a:gd name="connsiteX7" fmla="*/ 10486276 w 10861992"/>
                <a:gd name="connsiteY7" fmla="*/ 5343129 h 6173683"/>
                <a:gd name="connsiteX8" fmla="*/ 8347365 w 10861992"/>
                <a:gd name="connsiteY8" fmla="*/ 5877366 h 6173683"/>
                <a:gd name="connsiteX9" fmla="*/ 5407314 w 10861992"/>
                <a:gd name="connsiteY9" fmla="*/ 6063020 h 6173683"/>
                <a:gd name="connsiteX10" fmla="*/ 1218415 w 10861992"/>
                <a:gd name="connsiteY10" fmla="*/ 5997726 h 6173683"/>
                <a:gd name="connsiteX11" fmla="*/ 79664 w 10861992"/>
                <a:gd name="connsiteY11" fmla="*/ 4297720 h 6173683"/>
                <a:gd name="connsiteX0" fmla="*/ 79664 w 10913116"/>
                <a:gd name="connsiteY0" fmla="*/ 4297720 h 6173683"/>
                <a:gd name="connsiteX1" fmla="*/ 168566 w 10913116"/>
                <a:gd name="connsiteY1" fmla="*/ 2511866 h 6173683"/>
                <a:gd name="connsiteX2" fmla="*/ 1563364 w 10913116"/>
                <a:gd name="connsiteY2" fmla="*/ 439086 h 6173683"/>
                <a:gd name="connsiteX3" fmla="*/ 5407314 w 10913116"/>
                <a:gd name="connsiteY3" fmla="*/ 271820 h 6173683"/>
                <a:gd name="connsiteX4" fmla="*/ 8690265 w 10913116"/>
                <a:gd name="connsiteY4" fmla="*/ 60766 h 6173683"/>
                <a:gd name="connsiteX5" fmla="*/ 10726808 w 10913116"/>
                <a:gd name="connsiteY5" fmla="*/ 1395801 h 6173683"/>
                <a:gd name="connsiteX6" fmla="*/ 10739454 w 10913116"/>
                <a:gd name="connsiteY6" fmla="*/ 3466578 h 6173683"/>
                <a:gd name="connsiteX7" fmla="*/ 10486276 w 10913116"/>
                <a:gd name="connsiteY7" fmla="*/ 5343129 h 6173683"/>
                <a:gd name="connsiteX8" fmla="*/ 8347365 w 10913116"/>
                <a:gd name="connsiteY8" fmla="*/ 5877366 h 6173683"/>
                <a:gd name="connsiteX9" fmla="*/ 5407314 w 10913116"/>
                <a:gd name="connsiteY9" fmla="*/ 6063020 h 6173683"/>
                <a:gd name="connsiteX10" fmla="*/ 1218415 w 10913116"/>
                <a:gd name="connsiteY10" fmla="*/ 5997726 h 6173683"/>
                <a:gd name="connsiteX11" fmla="*/ 79664 w 10913116"/>
                <a:gd name="connsiteY11" fmla="*/ 4297720 h 6173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13116" h="6173683">
                  <a:moveTo>
                    <a:pt x="79664" y="4297720"/>
                  </a:moveTo>
                  <a:cubicBezTo>
                    <a:pt x="-95311" y="3716743"/>
                    <a:pt x="56383" y="3205325"/>
                    <a:pt x="168566" y="2511866"/>
                  </a:cubicBezTo>
                  <a:cubicBezTo>
                    <a:pt x="280750" y="1818407"/>
                    <a:pt x="690239" y="812427"/>
                    <a:pt x="1563364" y="439086"/>
                  </a:cubicBezTo>
                  <a:cubicBezTo>
                    <a:pt x="2436489" y="65745"/>
                    <a:pt x="4219497" y="334873"/>
                    <a:pt x="5407314" y="271820"/>
                  </a:cubicBezTo>
                  <a:cubicBezTo>
                    <a:pt x="6595131" y="208767"/>
                    <a:pt x="7949637" y="-137897"/>
                    <a:pt x="8690265" y="60766"/>
                  </a:cubicBezTo>
                  <a:cubicBezTo>
                    <a:pt x="9430893" y="259429"/>
                    <a:pt x="10381222" y="847054"/>
                    <a:pt x="10726808" y="1395801"/>
                  </a:cubicBezTo>
                  <a:cubicBezTo>
                    <a:pt x="11072394" y="1944548"/>
                    <a:pt x="10852520" y="2570695"/>
                    <a:pt x="10739454" y="3466578"/>
                  </a:cubicBezTo>
                  <a:cubicBezTo>
                    <a:pt x="10845319" y="4113133"/>
                    <a:pt x="10949826" y="4880888"/>
                    <a:pt x="10486276" y="5343129"/>
                  </a:cubicBezTo>
                  <a:cubicBezTo>
                    <a:pt x="10022726" y="5805370"/>
                    <a:pt x="9058759" y="5681854"/>
                    <a:pt x="8347365" y="5877366"/>
                  </a:cubicBezTo>
                  <a:cubicBezTo>
                    <a:pt x="7467890" y="5969692"/>
                    <a:pt x="6595472" y="6042960"/>
                    <a:pt x="5407314" y="6063020"/>
                  </a:cubicBezTo>
                  <a:cubicBezTo>
                    <a:pt x="4219156" y="6083080"/>
                    <a:pt x="2200408" y="6338396"/>
                    <a:pt x="1218415" y="5997726"/>
                  </a:cubicBezTo>
                  <a:cubicBezTo>
                    <a:pt x="838831" y="5431057"/>
                    <a:pt x="254639" y="4878697"/>
                    <a:pt x="79664" y="4297720"/>
                  </a:cubicBezTo>
                  <a:close/>
                </a:path>
              </a:pathLst>
            </a:custGeom>
            <a:solidFill>
              <a:srgbClr val="D7DF21">
                <a:alpha val="39000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16" name="תמונה 15">
              <a:extLst>
                <a:ext uri="{FF2B5EF4-FFF2-40B4-BE49-F238E27FC236}">
                  <a16:creationId xmlns:a16="http://schemas.microsoft.com/office/drawing/2014/main" id="{D468E5E3-7DA7-B2CA-5192-15B40B64D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558"/>
            <a:stretch/>
          </p:blipFill>
          <p:spPr>
            <a:xfrm>
              <a:off x="121263" y="4081943"/>
              <a:ext cx="6016536" cy="2865674"/>
            </a:xfrm>
            <a:prstGeom prst="rect">
              <a:avLst/>
            </a:prstGeom>
          </p:spPr>
        </p:pic>
      </p:grp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1815E718-9892-4BA1-85E6-4A0F6A36AD03}"/>
              </a:ext>
            </a:extLst>
          </p:cNvPr>
          <p:cNvSpPr txBox="1"/>
          <p:nvPr/>
        </p:nvSpPr>
        <p:spPr>
          <a:xfrm>
            <a:off x="3756533" y="1747958"/>
            <a:ext cx="5140037" cy="297004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1500" dirty="0">
                <a:solidFill>
                  <a:srgbClr val="DB0340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משחק</a:t>
            </a:r>
          </a:p>
          <a:p>
            <a:pPr algn="ctr"/>
            <a:r>
              <a:rPr lang="he-IL" sz="6600" dirty="0">
                <a:solidFill>
                  <a:srgbClr val="DB0340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'רוצה לשמוח ב...'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AEDD0EA8-72CC-C8F8-8190-CBD22512BF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27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אליפסה 8">
            <a:extLst>
              <a:ext uri="{FF2B5EF4-FFF2-40B4-BE49-F238E27FC236}">
                <a16:creationId xmlns:a16="http://schemas.microsoft.com/office/drawing/2014/main" id="{25940822-4040-48A7-BEAA-9A58B74AA5D3}"/>
              </a:ext>
            </a:extLst>
          </p:cNvPr>
          <p:cNvSpPr/>
          <p:nvPr/>
        </p:nvSpPr>
        <p:spPr>
          <a:xfrm>
            <a:off x="519319" y="421766"/>
            <a:ext cx="11164681" cy="6014467"/>
          </a:xfrm>
          <a:custGeom>
            <a:avLst/>
            <a:gdLst>
              <a:gd name="connsiteX0" fmla="*/ 0 w 10909300"/>
              <a:gd name="connsiteY0" fmla="*/ 2895600 h 5791200"/>
              <a:gd name="connsiteX1" fmla="*/ 5454650 w 10909300"/>
              <a:gd name="connsiteY1" fmla="*/ 0 h 5791200"/>
              <a:gd name="connsiteX2" fmla="*/ 10909300 w 10909300"/>
              <a:gd name="connsiteY2" fmla="*/ 2895600 h 5791200"/>
              <a:gd name="connsiteX3" fmla="*/ 5454650 w 10909300"/>
              <a:gd name="connsiteY3" fmla="*/ 5791200 h 5791200"/>
              <a:gd name="connsiteX4" fmla="*/ 0 w 10909300"/>
              <a:gd name="connsiteY4" fmla="*/ 2895600 h 5791200"/>
              <a:gd name="connsiteX0" fmla="*/ 0 w 11286128"/>
              <a:gd name="connsiteY0" fmla="*/ 3119537 h 6015137"/>
              <a:gd name="connsiteX1" fmla="*/ 5454650 w 11286128"/>
              <a:gd name="connsiteY1" fmla="*/ 223937 h 6015137"/>
              <a:gd name="connsiteX2" fmla="*/ 10439400 w 11286128"/>
              <a:gd name="connsiteY2" fmla="*/ 520882 h 6015137"/>
              <a:gd name="connsiteX3" fmla="*/ 10909300 w 11286128"/>
              <a:gd name="connsiteY3" fmla="*/ 3119537 h 6015137"/>
              <a:gd name="connsiteX4" fmla="*/ 5454650 w 11286128"/>
              <a:gd name="connsiteY4" fmla="*/ 6015137 h 6015137"/>
              <a:gd name="connsiteX5" fmla="*/ 0 w 11286128"/>
              <a:gd name="connsiteY5" fmla="*/ 3119537 h 6015137"/>
              <a:gd name="connsiteX0" fmla="*/ 0 w 11125255"/>
              <a:gd name="connsiteY0" fmla="*/ 3119537 h 6161403"/>
              <a:gd name="connsiteX1" fmla="*/ 5454650 w 11125255"/>
              <a:gd name="connsiteY1" fmla="*/ 223937 h 6161403"/>
              <a:gd name="connsiteX2" fmla="*/ 10439400 w 11125255"/>
              <a:gd name="connsiteY2" fmla="*/ 520882 h 6161403"/>
              <a:gd name="connsiteX3" fmla="*/ 10909300 w 11125255"/>
              <a:gd name="connsiteY3" fmla="*/ 3119537 h 6161403"/>
              <a:gd name="connsiteX4" fmla="*/ 10731500 w 11125255"/>
              <a:gd name="connsiteY4" fmla="*/ 5461183 h 6161403"/>
              <a:gd name="connsiteX5" fmla="*/ 5454650 w 11125255"/>
              <a:gd name="connsiteY5" fmla="*/ 6015137 h 6161403"/>
              <a:gd name="connsiteX6" fmla="*/ 0 w 11125255"/>
              <a:gd name="connsiteY6" fmla="*/ 3119537 h 6161403"/>
              <a:gd name="connsiteX0" fmla="*/ 0 w 11309271"/>
              <a:gd name="connsiteY0" fmla="*/ 3119537 h 6161403"/>
              <a:gd name="connsiteX1" fmla="*/ 5454650 w 11309271"/>
              <a:gd name="connsiteY1" fmla="*/ 223937 h 6161403"/>
              <a:gd name="connsiteX2" fmla="*/ 10439400 w 11309271"/>
              <a:gd name="connsiteY2" fmla="*/ 520882 h 6161403"/>
              <a:gd name="connsiteX3" fmla="*/ 11176000 w 11309271"/>
              <a:gd name="connsiteY3" fmla="*/ 3056037 h 6161403"/>
              <a:gd name="connsiteX4" fmla="*/ 10731500 w 11309271"/>
              <a:gd name="connsiteY4" fmla="*/ 5461183 h 6161403"/>
              <a:gd name="connsiteX5" fmla="*/ 5454650 w 11309271"/>
              <a:gd name="connsiteY5" fmla="*/ 6015137 h 6161403"/>
              <a:gd name="connsiteX6" fmla="*/ 0 w 11309271"/>
              <a:gd name="connsiteY6" fmla="*/ 3119537 h 6161403"/>
              <a:gd name="connsiteX0" fmla="*/ 0 w 11258730"/>
              <a:gd name="connsiteY0" fmla="*/ 3119537 h 6161403"/>
              <a:gd name="connsiteX1" fmla="*/ 5454650 w 11258730"/>
              <a:gd name="connsiteY1" fmla="*/ 223937 h 6161403"/>
              <a:gd name="connsiteX2" fmla="*/ 10439400 w 11258730"/>
              <a:gd name="connsiteY2" fmla="*/ 520882 h 6161403"/>
              <a:gd name="connsiteX3" fmla="*/ 11176000 w 11258730"/>
              <a:gd name="connsiteY3" fmla="*/ 3056037 h 6161403"/>
              <a:gd name="connsiteX4" fmla="*/ 10731500 w 11258730"/>
              <a:gd name="connsiteY4" fmla="*/ 5461183 h 6161403"/>
              <a:gd name="connsiteX5" fmla="*/ 5454650 w 11258730"/>
              <a:gd name="connsiteY5" fmla="*/ 6015137 h 6161403"/>
              <a:gd name="connsiteX6" fmla="*/ 0 w 11258730"/>
              <a:gd name="connsiteY6" fmla="*/ 3119537 h 6161403"/>
              <a:gd name="connsiteX0" fmla="*/ 252469 w 11511199"/>
              <a:gd name="connsiteY0" fmla="*/ 3196978 h 6238844"/>
              <a:gd name="connsiteX1" fmla="*/ 1395470 w 11511199"/>
              <a:gd name="connsiteY1" fmla="*/ 204624 h 6238844"/>
              <a:gd name="connsiteX2" fmla="*/ 5707119 w 11511199"/>
              <a:gd name="connsiteY2" fmla="*/ 301378 h 6238844"/>
              <a:gd name="connsiteX3" fmla="*/ 10691869 w 11511199"/>
              <a:gd name="connsiteY3" fmla="*/ 598323 h 6238844"/>
              <a:gd name="connsiteX4" fmla="*/ 11428469 w 11511199"/>
              <a:gd name="connsiteY4" fmla="*/ 3133478 h 6238844"/>
              <a:gd name="connsiteX5" fmla="*/ 10983969 w 11511199"/>
              <a:gd name="connsiteY5" fmla="*/ 5538624 h 6238844"/>
              <a:gd name="connsiteX6" fmla="*/ 5707119 w 11511199"/>
              <a:gd name="connsiteY6" fmla="*/ 6092578 h 6238844"/>
              <a:gd name="connsiteX7" fmla="*/ 252469 w 11511199"/>
              <a:gd name="connsiteY7" fmla="*/ 3196978 h 6238844"/>
              <a:gd name="connsiteX0" fmla="*/ 58098 w 11316828"/>
              <a:gd name="connsiteY0" fmla="*/ 3196978 h 6227484"/>
              <a:gd name="connsiteX1" fmla="*/ 1201099 w 11316828"/>
              <a:gd name="connsiteY1" fmla="*/ 204624 h 6227484"/>
              <a:gd name="connsiteX2" fmla="*/ 5512748 w 11316828"/>
              <a:gd name="connsiteY2" fmla="*/ 301378 h 6227484"/>
              <a:gd name="connsiteX3" fmla="*/ 10497498 w 11316828"/>
              <a:gd name="connsiteY3" fmla="*/ 598323 h 6227484"/>
              <a:gd name="connsiteX4" fmla="*/ 11234098 w 11316828"/>
              <a:gd name="connsiteY4" fmla="*/ 3133478 h 6227484"/>
              <a:gd name="connsiteX5" fmla="*/ 10789598 w 11316828"/>
              <a:gd name="connsiteY5" fmla="*/ 5538624 h 6227484"/>
              <a:gd name="connsiteX6" fmla="*/ 5512748 w 11316828"/>
              <a:gd name="connsiteY6" fmla="*/ 6092578 h 6227484"/>
              <a:gd name="connsiteX7" fmla="*/ 743900 w 11316828"/>
              <a:gd name="connsiteY7" fmla="*/ 5945024 h 6227484"/>
              <a:gd name="connsiteX8" fmla="*/ 58098 w 11316828"/>
              <a:gd name="connsiteY8" fmla="*/ 3196978 h 6227484"/>
              <a:gd name="connsiteX0" fmla="*/ 58098 w 11325690"/>
              <a:gd name="connsiteY0" fmla="*/ 3185904 h 6216410"/>
              <a:gd name="connsiteX1" fmla="*/ 1201099 w 11325690"/>
              <a:gd name="connsiteY1" fmla="*/ 193550 h 6216410"/>
              <a:gd name="connsiteX2" fmla="*/ 5512748 w 11325690"/>
              <a:gd name="connsiteY2" fmla="*/ 290304 h 6216410"/>
              <a:gd name="connsiteX3" fmla="*/ 10535598 w 11325690"/>
              <a:gd name="connsiteY3" fmla="*/ 244349 h 6216410"/>
              <a:gd name="connsiteX4" fmla="*/ 11234098 w 11325690"/>
              <a:gd name="connsiteY4" fmla="*/ 3122404 h 6216410"/>
              <a:gd name="connsiteX5" fmla="*/ 10789598 w 11325690"/>
              <a:gd name="connsiteY5" fmla="*/ 5527550 h 6216410"/>
              <a:gd name="connsiteX6" fmla="*/ 5512748 w 11325690"/>
              <a:gd name="connsiteY6" fmla="*/ 6081504 h 6216410"/>
              <a:gd name="connsiteX7" fmla="*/ 743900 w 11325690"/>
              <a:gd name="connsiteY7" fmla="*/ 5933950 h 6216410"/>
              <a:gd name="connsiteX8" fmla="*/ 58098 w 11325690"/>
              <a:gd name="connsiteY8" fmla="*/ 3185904 h 6216410"/>
              <a:gd name="connsiteX0" fmla="*/ 58098 w 11266724"/>
              <a:gd name="connsiteY0" fmla="*/ 3221879 h 6252385"/>
              <a:gd name="connsiteX1" fmla="*/ 1201099 w 11266724"/>
              <a:gd name="connsiteY1" fmla="*/ 229525 h 6252385"/>
              <a:gd name="connsiteX2" fmla="*/ 5512748 w 11266724"/>
              <a:gd name="connsiteY2" fmla="*/ 326279 h 6252385"/>
              <a:gd name="connsiteX3" fmla="*/ 8795699 w 11266724"/>
              <a:gd name="connsiteY3" fmla="*/ 115225 h 6252385"/>
              <a:gd name="connsiteX4" fmla="*/ 10535598 w 11266724"/>
              <a:gd name="connsiteY4" fmla="*/ 280324 h 6252385"/>
              <a:gd name="connsiteX5" fmla="*/ 11234098 w 11266724"/>
              <a:gd name="connsiteY5" fmla="*/ 3158379 h 6252385"/>
              <a:gd name="connsiteX6" fmla="*/ 10789598 w 11266724"/>
              <a:gd name="connsiteY6" fmla="*/ 5563525 h 6252385"/>
              <a:gd name="connsiteX7" fmla="*/ 5512748 w 11266724"/>
              <a:gd name="connsiteY7" fmla="*/ 6117479 h 6252385"/>
              <a:gd name="connsiteX8" fmla="*/ 743900 w 11266724"/>
              <a:gd name="connsiteY8" fmla="*/ 5969925 h 6252385"/>
              <a:gd name="connsiteX9" fmla="*/ 58098 w 11266724"/>
              <a:gd name="connsiteY9" fmla="*/ 3221879 h 6252385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535598 w 11260533"/>
              <a:gd name="connsiteY4" fmla="*/ 2393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764198 w 11260533"/>
              <a:gd name="connsiteY4" fmla="*/ 2647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11672 h 6142178"/>
              <a:gd name="connsiteX1" fmla="*/ 489900 w 11260533"/>
              <a:gd name="connsiteY1" fmla="*/ 881318 h 6142178"/>
              <a:gd name="connsiteX2" fmla="*/ 1201099 w 11260533"/>
              <a:gd name="connsiteY2" fmla="*/ 119318 h 6142178"/>
              <a:gd name="connsiteX3" fmla="*/ 5512748 w 11260533"/>
              <a:gd name="connsiteY3" fmla="*/ 216072 h 6142178"/>
              <a:gd name="connsiteX4" fmla="*/ 8795699 w 11260533"/>
              <a:gd name="connsiteY4" fmla="*/ 5018 h 6142178"/>
              <a:gd name="connsiteX5" fmla="*/ 10764198 w 11260533"/>
              <a:gd name="connsiteY5" fmla="*/ 195517 h 6142178"/>
              <a:gd name="connsiteX6" fmla="*/ 11030899 w 11260533"/>
              <a:gd name="connsiteY6" fmla="*/ 1351219 h 6142178"/>
              <a:gd name="connsiteX7" fmla="*/ 11234098 w 11260533"/>
              <a:gd name="connsiteY7" fmla="*/ 3048172 h 6142178"/>
              <a:gd name="connsiteX8" fmla="*/ 10789598 w 11260533"/>
              <a:gd name="connsiteY8" fmla="*/ 5453318 h 6142178"/>
              <a:gd name="connsiteX9" fmla="*/ 5512748 w 11260533"/>
              <a:gd name="connsiteY9" fmla="*/ 6007272 h 6142178"/>
              <a:gd name="connsiteX10" fmla="*/ 743900 w 11260533"/>
              <a:gd name="connsiteY10" fmla="*/ 5859718 h 6142178"/>
              <a:gd name="connsiteX11" fmla="*/ 58098 w 11260533"/>
              <a:gd name="connsiteY11" fmla="*/ 3111672 h 6142178"/>
              <a:gd name="connsiteX0" fmla="*/ 58098 w 11260533"/>
              <a:gd name="connsiteY0" fmla="*/ 3154104 h 6184610"/>
              <a:gd name="connsiteX1" fmla="*/ 489900 w 11260533"/>
              <a:gd name="connsiteY1" fmla="*/ 923750 h 6184610"/>
              <a:gd name="connsiteX2" fmla="*/ 1467799 w 11260533"/>
              <a:gd name="connsiteY2" fmla="*/ 22050 h 6184610"/>
              <a:gd name="connsiteX3" fmla="*/ 5512748 w 11260533"/>
              <a:gd name="connsiteY3" fmla="*/ 258504 h 6184610"/>
              <a:gd name="connsiteX4" fmla="*/ 8795699 w 11260533"/>
              <a:gd name="connsiteY4" fmla="*/ 47450 h 6184610"/>
              <a:gd name="connsiteX5" fmla="*/ 10764198 w 11260533"/>
              <a:gd name="connsiteY5" fmla="*/ 237949 h 6184610"/>
              <a:gd name="connsiteX6" fmla="*/ 11030899 w 11260533"/>
              <a:gd name="connsiteY6" fmla="*/ 1393651 h 6184610"/>
              <a:gd name="connsiteX7" fmla="*/ 11234098 w 11260533"/>
              <a:gd name="connsiteY7" fmla="*/ 3090604 h 6184610"/>
              <a:gd name="connsiteX8" fmla="*/ 10789598 w 11260533"/>
              <a:gd name="connsiteY8" fmla="*/ 5495750 h 6184610"/>
              <a:gd name="connsiteX9" fmla="*/ 5512748 w 11260533"/>
              <a:gd name="connsiteY9" fmla="*/ 6049704 h 6184610"/>
              <a:gd name="connsiteX10" fmla="*/ 743900 w 11260533"/>
              <a:gd name="connsiteY10" fmla="*/ 5902150 h 6184610"/>
              <a:gd name="connsiteX11" fmla="*/ 58098 w 11260533"/>
              <a:gd name="connsiteY11" fmla="*/ 3154104 h 6184610"/>
              <a:gd name="connsiteX0" fmla="*/ 66769 w 11269204"/>
              <a:gd name="connsiteY0" fmla="*/ 3154104 h 6184610"/>
              <a:gd name="connsiteX1" fmla="*/ 155671 w 11269204"/>
              <a:gd name="connsiteY1" fmla="*/ 1101550 h 6184610"/>
              <a:gd name="connsiteX2" fmla="*/ 1476470 w 11269204"/>
              <a:gd name="connsiteY2" fmla="*/ 22050 h 6184610"/>
              <a:gd name="connsiteX3" fmla="*/ 5521419 w 11269204"/>
              <a:gd name="connsiteY3" fmla="*/ 258504 h 6184610"/>
              <a:gd name="connsiteX4" fmla="*/ 8804370 w 11269204"/>
              <a:gd name="connsiteY4" fmla="*/ 47450 h 6184610"/>
              <a:gd name="connsiteX5" fmla="*/ 10772869 w 11269204"/>
              <a:gd name="connsiteY5" fmla="*/ 237949 h 6184610"/>
              <a:gd name="connsiteX6" fmla="*/ 11039570 w 11269204"/>
              <a:gd name="connsiteY6" fmla="*/ 1393651 h 6184610"/>
              <a:gd name="connsiteX7" fmla="*/ 11242769 w 11269204"/>
              <a:gd name="connsiteY7" fmla="*/ 3090604 h 6184610"/>
              <a:gd name="connsiteX8" fmla="*/ 10798269 w 11269204"/>
              <a:gd name="connsiteY8" fmla="*/ 5495750 h 6184610"/>
              <a:gd name="connsiteX9" fmla="*/ 5521419 w 11269204"/>
              <a:gd name="connsiteY9" fmla="*/ 6049704 h 6184610"/>
              <a:gd name="connsiteX10" fmla="*/ 752571 w 11269204"/>
              <a:gd name="connsiteY10" fmla="*/ 5902150 h 6184610"/>
              <a:gd name="connsiteX11" fmla="*/ 66769 w 11269204"/>
              <a:gd name="connsiteY11" fmla="*/ 3154104 h 6184610"/>
              <a:gd name="connsiteX0" fmla="*/ 66769 w 11269204"/>
              <a:gd name="connsiteY0" fmla="*/ 3111672 h 6142178"/>
              <a:gd name="connsiteX1" fmla="*/ 155671 w 11269204"/>
              <a:gd name="connsiteY1" fmla="*/ 1059118 h 6142178"/>
              <a:gd name="connsiteX2" fmla="*/ 866870 w 11269204"/>
              <a:gd name="connsiteY2" fmla="*/ 81218 h 6142178"/>
              <a:gd name="connsiteX3" fmla="*/ 5521419 w 11269204"/>
              <a:gd name="connsiteY3" fmla="*/ 216072 h 6142178"/>
              <a:gd name="connsiteX4" fmla="*/ 8804370 w 11269204"/>
              <a:gd name="connsiteY4" fmla="*/ 5018 h 6142178"/>
              <a:gd name="connsiteX5" fmla="*/ 10772869 w 11269204"/>
              <a:gd name="connsiteY5" fmla="*/ 195517 h 6142178"/>
              <a:gd name="connsiteX6" fmla="*/ 11039570 w 11269204"/>
              <a:gd name="connsiteY6" fmla="*/ 1351219 h 6142178"/>
              <a:gd name="connsiteX7" fmla="*/ 11242769 w 11269204"/>
              <a:gd name="connsiteY7" fmla="*/ 3048172 h 6142178"/>
              <a:gd name="connsiteX8" fmla="*/ 10798269 w 11269204"/>
              <a:gd name="connsiteY8" fmla="*/ 5453318 h 6142178"/>
              <a:gd name="connsiteX9" fmla="*/ 5521419 w 11269204"/>
              <a:gd name="connsiteY9" fmla="*/ 6007272 h 6142178"/>
              <a:gd name="connsiteX10" fmla="*/ 752571 w 11269204"/>
              <a:gd name="connsiteY10" fmla="*/ 5859718 h 6142178"/>
              <a:gd name="connsiteX11" fmla="*/ 66769 w 11269204"/>
              <a:gd name="connsiteY11" fmla="*/ 3111672 h 6142178"/>
              <a:gd name="connsiteX0" fmla="*/ 16242 w 11218677"/>
              <a:gd name="connsiteY0" fmla="*/ 3111672 h 6142178"/>
              <a:gd name="connsiteX1" fmla="*/ 206744 w 11218677"/>
              <a:gd name="connsiteY1" fmla="*/ 1998918 h 6142178"/>
              <a:gd name="connsiteX2" fmla="*/ 105144 w 11218677"/>
              <a:gd name="connsiteY2" fmla="*/ 1059118 h 6142178"/>
              <a:gd name="connsiteX3" fmla="*/ 816343 w 11218677"/>
              <a:gd name="connsiteY3" fmla="*/ 81218 h 6142178"/>
              <a:gd name="connsiteX4" fmla="*/ 5470892 w 11218677"/>
              <a:gd name="connsiteY4" fmla="*/ 216072 h 6142178"/>
              <a:gd name="connsiteX5" fmla="*/ 8753843 w 11218677"/>
              <a:gd name="connsiteY5" fmla="*/ 5018 h 6142178"/>
              <a:gd name="connsiteX6" fmla="*/ 10722342 w 11218677"/>
              <a:gd name="connsiteY6" fmla="*/ 195517 h 6142178"/>
              <a:gd name="connsiteX7" fmla="*/ 10989043 w 11218677"/>
              <a:gd name="connsiteY7" fmla="*/ 1351219 h 6142178"/>
              <a:gd name="connsiteX8" fmla="*/ 11192242 w 11218677"/>
              <a:gd name="connsiteY8" fmla="*/ 3048172 h 6142178"/>
              <a:gd name="connsiteX9" fmla="*/ 10747742 w 11218677"/>
              <a:gd name="connsiteY9" fmla="*/ 5453318 h 6142178"/>
              <a:gd name="connsiteX10" fmla="*/ 5470892 w 11218677"/>
              <a:gd name="connsiteY10" fmla="*/ 6007272 h 6142178"/>
              <a:gd name="connsiteX11" fmla="*/ 702044 w 11218677"/>
              <a:gd name="connsiteY11" fmla="*/ 5859718 h 6142178"/>
              <a:gd name="connsiteX12" fmla="*/ 16242 w 11218677"/>
              <a:gd name="connsiteY12" fmla="*/ 3111672 h 6142178"/>
              <a:gd name="connsiteX0" fmla="*/ 80785 w 11156220"/>
              <a:gd name="connsiteY0" fmla="*/ 4241972 h 6142178"/>
              <a:gd name="connsiteX1" fmla="*/ 144287 w 11156220"/>
              <a:gd name="connsiteY1" fmla="*/ 1998918 h 6142178"/>
              <a:gd name="connsiteX2" fmla="*/ 42687 w 11156220"/>
              <a:gd name="connsiteY2" fmla="*/ 1059118 h 6142178"/>
              <a:gd name="connsiteX3" fmla="*/ 753886 w 11156220"/>
              <a:gd name="connsiteY3" fmla="*/ 81218 h 6142178"/>
              <a:gd name="connsiteX4" fmla="*/ 5408435 w 11156220"/>
              <a:gd name="connsiteY4" fmla="*/ 216072 h 6142178"/>
              <a:gd name="connsiteX5" fmla="*/ 8691386 w 11156220"/>
              <a:gd name="connsiteY5" fmla="*/ 5018 h 6142178"/>
              <a:gd name="connsiteX6" fmla="*/ 10659885 w 11156220"/>
              <a:gd name="connsiteY6" fmla="*/ 195517 h 6142178"/>
              <a:gd name="connsiteX7" fmla="*/ 10926586 w 11156220"/>
              <a:gd name="connsiteY7" fmla="*/ 1351219 h 6142178"/>
              <a:gd name="connsiteX8" fmla="*/ 11129785 w 11156220"/>
              <a:gd name="connsiteY8" fmla="*/ 3048172 h 6142178"/>
              <a:gd name="connsiteX9" fmla="*/ 10685285 w 11156220"/>
              <a:gd name="connsiteY9" fmla="*/ 5453318 h 6142178"/>
              <a:gd name="connsiteX10" fmla="*/ 5408435 w 11156220"/>
              <a:gd name="connsiteY10" fmla="*/ 6007272 h 6142178"/>
              <a:gd name="connsiteX11" fmla="*/ 639587 w 11156220"/>
              <a:gd name="connsiteY11" fmla="*/ 5859718 h 6142178"/>
              <a:gd name="connsiteX12" fmla="*/ 80785 w 11156220"/>
              <a:gd name="connsiteY12" fmla="*/ 4241972 h 6142178"/>
              <a:gd name="connsiteX0" fmla="*/ 77926 w 11153361"/>
              <a:gd name="connsiteY0" fmla="*/ 4241972 h 6142178"/>
              <a:gd name="connsiteX1" fmla="*/ 166828 w 11153361"/>
              <a:gd name="connsiteY1" fmla="*/ 2456118 h 6142178"/>
              <a:gd name="connsiteX2" fmla="*/ 39828 w 11153361"/>
              <a:gd name="connsiteY2" fmla="*/ 1059118 h 6142178"/>
              <a:gd name="connsiteX3" fmla="*/ 751027 w 11153361"/>
              <a:gd name="connsiteY3" fmla="*/ 81218 h 6142178"/>
              <a:gd name="connsiteX4" fmla="*/ 5405576 w 11153361"/>
              <a:gd name="connsiteY4" fmla="*/ 216072 h 6142178"/>
              <a:gd name="connsiteX5" fmla="*/ 8688527 w 11153361"/>
              <a:gd name="connsiteY5" fmla="*/ 5018 h 6142178"/>
              <a:gd name="connsiteX6" fmla="*/ 10657026 w 11153361"/>
              <a:gd name="connsiteY6" fmla="*/ 195517 h 6142178"/>
              <a:gd name="connsiteX7" fmla="*/ 10923727 w 11153361"/>
              <a:gd name="connsiteY7" fmla="*/ 1351219 h 6142178"/>
              <a:gd name="connsiteX8" fmla="*/ 11126926 w 11153361"/>
              <a:gd name="connsiteY8" fmla="*/ 3048172 h 6142178"/>
              <a:gd name="connsiteX9" fmla="*/ 10682426 w 11153361"/>
              <a:gd name="connsiteY9" fmla="*/ 5453318 h 6142178"/>
              <a:gd name="connsiteX10" fmla="*/ 5405576 w 11153361"/>
              <a:gd name="connsiteY10" fmla="*/ 6007272 h 6142178"/>
              <a:gd name="connsiteX11" fmla="*/ 636728 w 11153361"/>
              <a:gd name="connsiteY11" fmla="*/ 5859718 h 6142178"/>
              <a:gd name="connsiteX12" fmla="*/ 77926 w 11153361"/>
              <a:gd name="connsiteY12" fmla="*/ 4241972 h 6142178"/>
              <a:gd name="connsiteX0" fmla="*/ 77926 w 11153361"/>
              <a:gd name="connsiteY0" fmla="*/ 4241972 h 6122448"/>
              <a:gd name="connsiteX1" fmla="*/ 166828 w 11153361"/>
              <a:gd name="connsiteY1" fmla="*/ 2456118 h 6122448"/>
              <a:gd name="connsiteX2" fmla="*/ 39828 w 11153361"/>
              <a:gd name="connsiteY2" fmla="*/ 1059118 h 6122448"/>
              <a:gd name="connsiteX3" fmla="*/ 751027 w 11153361"/>
              <a:gd name="connsiteY3" fmla="*/ 81218 h 6122448"/>
              <a:gd name="connsiteX4" fmla="*/ 5405576 w 11153361"/>
              <a:gd name="connsiteY4" fmla="*/ 216072 h 6122448"/>
              <a:gd name="connsiteX5" fmla="*/ 8688527 w 11153361"/>
              <a:gd name="connsiteY5" fmla="*/ 5018 h 6122448"/>
              <a:gd name="connsiteX6" fmla="*/ 10657026 w 11153361"/>
              <a:gd name="connsiteY6" fmla="*/ 195517 h 6122448"/>
              <a:gd name="connsiteX7" fmla="*/ 10923727 w 11153361"/>
              <a:gd name="connsiteY7" fmla="*/ 1351219 h 6122448"/>
              <a:gd name="connsiteX8" fmla="*/ 11126926 w 11153361"/>
              <a:gd name="connsiteY8" fmla="*/ 3048172 h 6122448"/>
              <a:gd name="connsiteX9" fmla="*/ 10682426 w 11153361"/>
              <a:gd name="connsiteY9" fmla="*/ 5453318 h 6122448"/>
              <a:gd name="connsiteX10" fmla="*/ 8345627 w 11153361"/>
              <a:gd name="connsiteY10" fmla="*/ 5821618 h 6122448"/>
              <a:gd name="connsiteX11" fmla="*/ 5405576 w 11153361"/>
              <a:gd name="connsiteY11" fmla="*/ 6007272 h 6122448"/>
              <a:gd name="connsiteX12" fmla="*/ 636728 w 11153361"/>
              <a:gd name="connsiteY12" fmla="*/ 5859718 h 6122448"/>
              <a:gd name="connsiteX13" fmla="*/ 77926 w 11153361"/>
              <a:gd name="connsiteY13" fmla="*/ 4241972 h 6122448"/>
              <a:gd name="connsiteX0" fmla="*/ 77926 w 11153361"/>
              <a:gd name="connsiteY0" fmla="*/ 4241972 h 6014467"/>
              <a:gd name="connsiteX1" fmla="*/ 166828 w 11153361"/>
              <a:gd name="connsiteY1" fmla="*/ 2456118 h 6014467"/>
              <a:gd name="connsiteX2" fmla="*/ 39828 w 11153361"/>
              <a:gd name="connsiteY2" fmla="*/ 1059118 h 6014467"/>
              <a:gd name="connsiteX3" fmla="*/ 751027 w 11153361"/>
              <a:gd name="connsiteY3" fmla="*/ 81218 h 6014467"/>
              <a:gd name="connsiteX4" fmla="*/ 5405576 w 11153361"/>
              <a:gd name="connsiteY4" fmla="*/ 216072 h 6014467"/>
              <a:gd name="connsiteX5" fmla="*/ 8688527 w 11153361"/>
              <a:gd name="connsiteY5" fmla="*/ 5018 h 6014467"/>
              <a:gd name="connsiteX6" fmla="*/ 10657026 w 11153361"/>
              <a:gd name="connsiteY6" fmla="*/ 195517 h 6014467"/>
              <a:gd name="connsiteX7" fmla="*/ 10923727 w 11153361"/>
              <a:gd name="connsiteY7" fmla="*/ 1351219 h 6014467"/>
              <a:gd name="connsiteX8" fmla="*/ 11126926 w 11153361"/>
              <a:gd name="connsiteY8" fmla="*/ 3048172 h 6014467"/>
              <a:gd name="connsiteX9" fmla="*/ 10682426 w 11153361"/>
              <a:gd name="connsiteY9" fmla="*/ 5453318 h 6014467"/>
              <a:gd name="connsiteX10" fmla="*/ 8345627 w 11153361"/>
              <a:gd name="connsiteY10" fmla="*/ 5821618 h 6014467"/>
              <a:gd name="connsiteX11" fmla="*/ 5405576 w 11153361"/>
              <a:gd name="connsiteY11" fmla="*/ 6007272 h 6014467"/>
              <a:gd name="connsiteX12" fmla="*/ 2249627 w 11153361"/>
              <a:gd name="connsiteY12" fmla="*/ 5935918 h 6014467"/>
              <a:gd name="connsiteX13" fmla="*/ 636728 w 11153361"/>
              <a:gd name="connsiteY13" fmla="*/ 5859718 h 6014467"/>
              <a:gd name="connsiteX14" fmla="*/ 77926 w 11153361"/>
              <a:gd name="connsiteY14" fmla="*/ 4241972 h 6014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153361" h="6014467">
                <a:moveTo>
                  <a:pt x="77926" y="4241972"/>
                </a:moveTo>
                <a:cubicBezTo>
                  <a:pt x="-391" y="3674705"/>
                  <a:pt x="152011" y="2798210"/>
                  <a:pt x="166828" y="2456118"/>
                </a:cubicBezTo>
                <a:cubicBezTo>
                  <a:pt x="181645" y="2114026"/>
                  <a:pt x="-101988" y="1374501"/>
                  <a:pt x="39828" y="1059118"/>
                </a:cubicBezTo>
                <a:cubicBezTo>
                  <a:pt x="181644" y="743735"/>
                  <a:pt x="-86114" y="192092"/>
                  <a:pt x="751027" y="81218"/>
                </a:cubicBezTo>
                <a:cubicBezTo>
                  <a:pt x="1588168" y="-29656"/>
                  <a:pt x="4082659" y="228772"/>
                  <a:pt x="5405576" y="216072"/>
                </a:cubicBezTo>
                <a:cubicBezTo>
                  <a:pt x="6728493" y="203372"/>
                  <a:pt x="7851385" y="12677"/>
                  <a:pt x="8688527" y="5018"/>
                </a:cubicBezTo>
                <a:cubicBezTo>
                  <a:pt x="9525669" y="-2641"/>
                  <a:pt x="10284493" y="-28850"/>
                  <a:pt x="10657026" y="195517"/>
                </a:cubicBezTo>
                <a:cubicBezTo>
                  <a:pt x="11029559" y="419884"/>
                  <a:pt x="10807310" y="871543"/>
                  <a:pt x="10923727" y="1351219"/>
                </a:cubicBezTo>
                <a:cubicBezTo>
                  <a:pt x="11040144" y="1830895"/>
                  <a:pt x="11167143" y="2364489"/>
                  <a:pt x="11126926" y="3048172"/>
                </a:cubicBezTo>
                <a:cubicBezTo>
                  <a:pt x="10853876" y="3799589"/>
                  <a:pt x="11591534" y="4970718"/>
                  <a:pt x="10682426" y="5453318"/>
                </a:cubicBezTo>
                <a:cubicBezTo>
                  <a:pt x="10434776" y="5896509"/>
                  <a:pt x="9225102" y="5729292"/>
                  <a:pt x="8345627" y="5821618"/>
                </a:cubicBezTo>
                <a:cubicBezTo>
                  <a:pt x="7466152" y="5913944"/>
                  <a:pt x="6421576" y="5988222"/>
                  <a:pt x="5405576" y="6007272"/>
                </a:cubicBezTo>
                <a:lnTo>
                  <a:pt x="2249627" y="5935918"/>
                </a:lnTo>
                <a:cubicBezTo>
                  <a:pt x="1454819" y="5911326"/>
                  <a:pt x="954228" y="6171676"/>
                  <a:pt x="636728" y="5859718"/>
                </a:cubicBezTo>
                <a:cubicBezTo>
                  <a:pt x="-272380" y="5377118"/>
                  <a:pt x="156243" y="4809239"/>
                  <a:pt x="77926" y="42419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9A8CE1D9-5B4F-476D-8CC3-BB1990D88BD1}"/>
              </a:ext>
            </a:extLst>
          </p:cNvPr>
          <p:cNvGrpSpPr/>
          <p:nvPr/>
        </p:nvGrpSpPr>
        <p:grpSpPr>
          <a:xfrm>
            <a:off x="2666547" y="871198"/>
            <a:ext cx="7233920" cy="2213901"/>
            <a:chOff x="5008967" y="1528633"/>
            <a:chExt cx="7233920" cy="2213901"/>
          </a:xfrm>
        </p:grpSpPr>
        <p:sp>
          <p:nvSpPr>
            <p:cNvPr id="28" name="אליפסה 8">
              <a:extLst>
                <a:ext uri="{FF2B5EF4-FFF2-40B4-BE49-F238E27FC236}">
                  <a16:creationId xmlns:a16="http://schemas.microsoft.com/office/drawing/2014/main" id="{3FD67EA7-2F7E-46B5-ACE3-511B393DD27B}"/>
                </a:ext>
              </a:extLst>
            </p:cNvPr>
            <p:cNvSpPr/>
            <p:nvPr/>
          </p:nvSpPr>
          <p:spPr>
            <a:xfrm>
              <a:off x="5603554" y="1528633"/>
              <a:ext cx="5697550" cy="2213901"/>
            </a:xfrm>
            <a:custGeom>
              <a:avLst/>
              <a:gdLst>
                <a:gd name="connsiteX0" fmla="*/ 0 w 10909300"/>
                <a:gd name="connsiteY0" fmla="*/ 2895600 h 5791200"/>
                <a:gd name="connsiteX1" fmla="*/ 5454650 w 10909300"/>
                <a:gd name="connsiteY1" fmla="*/ 0 h 5791200"/>
                <a:gd name="connsiteX2" fmla="*/ 10909300 w 10909300"/>
                <a:gd name="connsiteY2" fmla="*/ 2895600 h 5791200"/>
                <a:gd name="connsiteX3" fmla="*/ 5454650 w 10909300"/>
                <a:gd name="connsiteY3" fmla="*/ 5791200 h 5791200"/>
                <a:gd name="connsiteX4" fmla="*/ 0 w 10909300"/>
                <a:gd name="connsiteY4" fmla="*/ 2895600 h 5791200"/>
                <a:gd name="connsiteX0" fmla="*/ 0 w 11286128"/>
                <a:gd name="connsiteY0" fmla="*/ 3119537 h 6015137"/>
                <a:gd name="connsiteX1" fmla="*/ 5454650 w 11286128"/>
                <a:gd name="connsiteY1" fmla="*/ 223937 h 6015137"/>
                <a:gd name="connsiteX2" fmla="*/ 10439400 w 11286128"/>
                <a:gd name="connsiteY2" fmla="*/ 520882 h 6015137"/>
                <a:gd name="connsiteX3" fmla="*/ 10909300 w 11286128"/>
                <a:gd name="connsiteY3" fmla="*/ 3119537 h 6015137"/>
                <a:gd name="connsiteX4" fmla="*/ 5454650 w 11286128"/>
                <a:gd name="connsiteY4" fmla="*/ 6015137 h 6015137"/>
                <a:gd name="connsiteX5" fmla="*/ 0 w 11286128"/>
                <a:gd name="connsiteY5" fmla="*/ 3119537 h 6015137"/>
                <a:gd name="connsiteX0" fmla="*/ 0 w 11125255"/>
                <a:gd name="connsiteY0" fmla="*/ 3119537 h 6161403"/>
                <a:gd name="connsiteX1" fmla="*/ 5454650 w 11125255"/>
                <a:gd name="connsiteY1" fmla="*/ 223937 h 6161403"/>
                <a:gd name="connsiteX2" fmla="*/ 10439400 w 11125255"/>
                <a:gd name="connsiteY2" fmla="*/ 520882 h 6161403"/>
                <a:gd name="connsiteX3" fmla="*/ 10909300 w 11125255"/>
                <a:gd name="connsiteY3" fmla="*/ 3119537 h 6161403"/>
                <a:gd name="connsiteX4" fmla="*/ 10731500 w 11125255"/>
                <a:gd name="connsiteY4" fmla="*/ 5461183 h 6161403"/>
                <a:gd name="connsiteX5" fmla="*/ 5454650 w 11125255"/>
                <a:gd name="connsiteY5" fmla="*/ 6015137 h 6161403"/>
                <a:gd name="connsiteX6" fmla="*/ 0 w 11125255"/>
                <a:gd name="connsiteY6" fmla="*/ 3119537 h 6161403"/>
                <a:gd name="connsiteX0" fmla="*/ 0 w 11309271"/>
                <a:gd name="connsiteY0" fmla="*/ 3119537 h 6161403"/>
                <a:gd name="connsiteX1" fmla="*/ 5454650 w 11309271"/>
                <a:gd name="connsiteY1" fmla="*/ 223937 h 6161403"/>
                <a:gd name="connsiteX2" fmla="*/ 10439400 w 11309271"/>
                <a:gd name="connsiteY2" fmla="*/ 520882 h 6161403"/>
                <a:gd name="connsiteX3" fmla="*/ 11176000 w 11309271"/>
                <a:gd name="connsiteY3" fmla="*/ 3056037 h 6161403"/>
                <a:gd name="connsiteX4" fmla="*/ 10731500 w 11309271"/>
                <a:gd name="connsiteY4" fmla="*/ 5461183 h 6161403"/>
                <a:gd name="connsiteX5" fmla="*/ 5454650 w 11309271"/>
                <a:gd name="connsiteY5" fmla="*/ 6015137 h 6161403"/>
                <a:gd name="connsiteX6" fmla="*/ 0 w 11309271"/>
                <a:gd name="connsiteY6" fmla="*/ 3119537 h 6161403"/>
                <a:gd name="connsiteX0" fmla="*/ 0 w 11258730"/>
                <a:gd name="connsiteY0" fmla="*/ 3119537 h 6161403"/>
                <a:gd name="connsiteX1" fmla="*/ 5454650 w 11258730"/>
                <a:gd name="connsiteY1" fmla="*/ 223937 h 6161403"/>
                <a:gd name="connsiteX2" fmla="*/ 10439400 w 11258730"/>
                <a:gd name="connsiteY2" fmla="*/ 520882 h 6161403"/>
                <a:gd name="connsiteX3" fmla="*/ 11176000 w 11258730"/>
                <a:gd name="connsiteY3" fmla="*/ 3056037 h 6161403"/>
                <a:gd name="connsiteX4" fmla="*/ 10731500 w 11258730"/>
                <a:gd name="connsiteY4" fmla="*/ 5461183 h 6161403"/>
                <a:gd name="connsiteX5" fmla="*/ 5454650 w 11258730"/>
                <a:gd name="connsiteY5" fmla="*/ 6015137 h 6161403"/>
                <a:gd name="connsiteX6" fmla="*/ 0 w 11258730"/>
                <a:gd name="connsiteY6" fmla="*/ 3119537 h 6161403"/>
                <a:gd name="connsiteX0" fmla="*/ 252469 w 11511199"/>
                <a:gd name="connsiteY0" fmla="*/ 3196978 h 6238844"/>
                <a:gd name="connsiteX1" fmla="*/ 1395470 w 11511199"/>
                <a:gd name="connsiteY1" fmla="*/ 204624 h 6238844"/>
                <a:gd name="connsiteX2" fmla="*/ 5707119 w 11511199"/>
                <a:gd name="connsiteY2" fmla="*/ 301378 h 6238844"/>
                <a:gd name="connsiteX3" fmla="*/ 10691869 w 11511199"/>
                <a:gd name="connsiteY3" fmla="*/ 598323 h 6238844"/>
                <a:gd name="connsiteX4" fmla="*/ 11428469 w 11511199"/>
                <a:gd name="connsiteY4" fmla="*/ 3133478 h 6238844"/>
                <a:gd name="connsiteX5" fmla="*/ 10983969 w 11511199"/>
                <a:gd name="connsiteY5" fmla="*/ 5538624 h 6238844"/>
                <a:gd name="connsiteX6" fmla="*/ 5707119 w 11511199"/>
                <a:gd name="connsiteY6" fmla="*/ 6092578 h 6238844"/>
                <a:gd name="connsiteX7" fmla="*/ 252469 w 11511199"/>
                <a:gd name="connsiteY7" fmla="*/ 3196978 h 6238844"/>
                <a:gd name="connsiteX0" fmla="*/ 58098 w 11316828"/>
                <a:gd name="connsiteY0" fmla="*/ 3196978 h 6227484"/>
                <a:gd name="connsiteX1" fmla="*/ 1201099 w 11316828"/>
                <a:gd name="connsiteY1" fmla="*/ 204624 h 6227484"/>
                <a:gd name="connsiteX2" fmla="*/ 5512748 w 11316828"/>
                <a:gd name="connsiteY2" fmla="*/ 301378 h 6227484"/>
                <a:gd name="connsiteX3" fmla="*/ 10497498 w 11316828"/>
                <a:gd name="connsiteY3" fmla="*/ 598323 h 6227484"/>
                <a:gd name="connsiteX4" fmla="*/ 11234098 w 11316828"/>
                <a:gd name="connsiteY4" fmla="*/ 3133478 h 6227484"/>
                <a:gd name="connsiteX5" fmla="*/ 10789598 w 11316828"/>
                <a:gd name="connsiteY5" fmla="*/ 5538624 h 6227484"/>
                <a:gd name="connsiteX6" fmla="*/ 5512748 w 11316828"/>
                <a:gd name="connsiteY6" fmla="*/ 6092578 h 6227484"/>
                <a:gd name="connsiteX7" fmla="*/ 743900 w 11316828"/>
                <a:gd name="connsiteY7" fmla="*/ 5945024 h 6227484"/>
                <a:gd name="connsiteX8" fmla="*/ 58098 w 11316828"/>
                <a:gd name="connsiteY8" fmla="*/ 3196978 h 6227484"/>
                <a:gd name="connsiteX0" fmla="*/ 58098 w 11325690"/>
                <a:gd name="connsiteY0" fmla="*/ 3185904 h 6216410"/>
                <a:gd name="connsiteX1" fmla="*/ 1201099 w 11325690"/>
                <a:gd name="connsiteY1" fmla="*/ 193550 h 6216410"/>
                <a:gd name="connsiteX2" fmla="*/ 5512748 w 11325690"/>
                <a:gd name="connsiteY2" fmla="*/ 290304 h 6216410"/>
                <a:gd name="connsiteX3" fmla="*/ 10535598 w 11325690"/>
                <a:gd name="connsiteY3" fmla="*/ 244349 h 6216410"/>
                <a:gd name="connsiteX4" fmla="*/ 11234098 w 11325690"/>
                <a:gd name="connsiteY4" fmla="*/ 3122404 h 6216410"/>
                <a:gd name="connsiteX5" fmla="*/ 10789598 w 11325690"/>
                <a:gd name="connsiteY5" fmla="*/ 5527550 h 6216410"/>
                <a:gd name="connsiteX6" fmla="*/ 5512748 w 11325690"/>
                <a:gd name="connsiteY6" fmla="*/ 6081504 h 6216410"/>
                <a:gd name="connsiteX7" fmla="*/ 743900 w 11325690"/>
                <a:gd name="connsiteY7" fmla="*/ 5933950 h 6216410"/>
                <a:gd name="connsiteX8" fmla="*/ 58098 w 11325690"/>
                <a:gd name="connsiteY8" fmla="*/ 3185904 h 6216410"/>
                <a:gd name="connsiteX0" fmla="*/ 58098 w 11266724"/>
                <a:gd name="connsiteY0" fmla="*/ 3221879 h 6252385"/>
                <a:gd name="connsiteX1" fmla="*/ 1201099 w 11266724"/>
                <a:gd name="connsiteY1" fmla="*/ 229525 h 6252385"/>
                <a:gd name="connsiteX2" fmla="*/ 5512748 w 11266724"/>
                <a:gd name="connsiteY2" fmla="*/ 326279 h 6252385"/>
                <a:gd name="connsiteX3" fmla="*/ 8795699 w 11266724"/>
                <a:gd name="connsiteY3" fmla="*/ 115225 h 6252385"/>
                <a:gd name="connsiteX4" fmla="*/ 10535598 w 11266724"/>
                <a:gd name="connsiteY4" fmla="*/ 280324 h 6252385"/>
                <a:gd name="connsiteX5" fmla="*/ 11234098 w 11266724"/>
                <a:gd name="connsiteY5" fmla="*/ 3158379 h 6252385"/>
                <a:gd name="connsiteX6" fmla="*/ 10789598 w 11266724"/>
                <a:gd name="connsiteY6" fmla="*/ 5563525 h 6252385"/>
                <a:gd name="connsiteX7" fmla="*/ 5512748 w 11266724"/>
                <a:gd name="connsiteY7" fmla="*/ 6117479 h 6252385"/>
                <a:gd name="connsiteX8" fmla="*/ 743900 w 11266724"/>
                <a:gd name="connsiteY8" fmla="*/ 5969925 h 6252385"/>
                <a:gd name="connsiteX9" fmla="*/ 58098 w 11266724"/>
                <a:gd name="connsiteY9" fmla="*/ 3221879 h 6252385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535598 w 11260533"/>
                <a:gd name="connsiteY4" fmla="*/ 2393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764198 w 11260533"/>
                <a:gd name="connsiteY4" fmla="*/ 2647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11672 h 6142178"/>
                <a:gd name="connsiteX1" fmla="*/ 489900 w 11260533"/>
                <a:gd name="connsiteY1" fmla="*/ 881318 h 6142178"/>
                <a:gd name="connsiteX2" fmla="*/ 1201099 w 11260533"/>
                <a:gd name="connsiteY2" fmla="*/ 119318 h 6142178"/>
                <a:gd name="connsiteX3" fmla="*/ 5512748 w 11260533"/>
                <a:gd name="connsiteY3" fmla="*/ 216072 h 6142178"/>
                <a:gd name="connsiteX4" fmla="*/ 8795699 w 11260533"/>
                <a:gd name="connsiteY4" fmla="*/ 5018 h 6142178"/>
                <a:gd name="connsiteX5" fmla="*/ 10764198 w 11260533"/>
                <a:gd name="connsiteY5" fmla="*/ 195517 h 6142178"/>
                <a:gd name="connsiteX6" fmla="*/ 11030899 w 11260533"/>
                <a:gd name="connsiteY6" fmla="*/ 1351219 h 6142178"/>
                <a:gd name="connsiteX7" fmla="*/ 11234098 w 11260533"/>
                <a:gd name="connsiteY7" fmla="*/ 3048172 h 6142178"/>
                <a:gd name="connsiteX8" fmla="*/ 10789598 w 11260533"/>
                <a:gd name="connsiteY8" fmla="*/ 5453318 h 6142178"/>
                <a:gd name="connsiteX9" fmla="*/ 5512748 w 11260533"/>
                <a:gd name="connsiteY9" fmla="*/ 6007272 h 6142178"/>
                <a:gd name="connsiteX10" fmla="*/ 743900 w 11260533"/>
                <a:gd name="connsiteY10" fmla="*/ 5859718 h 6142178"/>
                <a:gd name="connsiteX11" fmla="*/ 58098 w 11260533"/>
                <a:gd name="connsiteY11" fmla="*/ 3111672 h 6142178"/>
                <a:gd name="connsiteX0" fmla="*/ 58098 w 11260533"/>
                <a:gd name="connsiteY0" fmla="*/ 3154104 h 6184610"/>
                <a:gd name="connsiteX1" fmla="*/ 489900 w 11260533"/>
                <a:gd name="connsiteY1" fmla="*/ 923750 h 6184610"/>
                <a:gd name="connsiteX2" fmla="*/ 1467799 w 11260533"/>
                <a:gd name="connsiteY2" fmla="*/ 22050 h 6184610"/>
                <a:gd name="connsiteX3" fmla="*/ 5512748 w 11260533"/>
                <a:gd name="connsiteY3" fmla="*/ 258504 h 6184610"/>
                <a:gd name="connsiteX4" fmla="*/ 8795699 w 11260533"/>
                <a:gd name="connsiteY4" fmla="*/ 47450 h 6184610"/>
                <a:gd name="connsiteX5" fmla="*/ 10764198 w 11260533"/>
                <a:gd name="connsiteY5" fmla="*/ 237949 h 6184610"/>
                <a:gd name="connsiteX6" fmla="*/ 11030899 w 11260533"/>
                <a:gd name="connsiteY6" fmla="*/ 1393651 h 6184610"/>
                <a:gd name="connsiteX7" fmla="*/ 11234098 w 11260533"/>
                <a:gd name="connsiteY7" fmla="*/ 3090604 h 6184610"/>
                <a:gd name="connsiteX8" fmla="*/ 10789598 w 11260533"/>
                <a:gd name="connsiteY8" fmla="*/ 5495750 h 6184610"/>
                <a:gd name="connsiteX9" fmla="*/ 5512748 w 11260533"/>
                <a:gd name="connsiteY9" fmla="*/ 6049704 h 6184610"/>
                <a:gd name="connsiteX10" fmla="*/ 743900 w 11260533"/>
                <a:gd name="connsiteY10" fmla="*/ 5902150 h 6184610"/>
                <a:gd name="connsiteX11" fmla="*/ 58098 w 11260533"/>
                <a:gd name="connsiteY11" fmla="*/ 3154104 h 6184610"/>
                <a:gd name="connsiteX0" fmla="*/ 66769 w 11269204"/>
                <a:gd name="connsiteY0" fmla="*/ 3154104 h 6184610"/>
                <a:gd name="connsiteX1" fmla="*/ 155671 w 11269204"/>
                <a:gd name="connsiteY1" fmla="*/ 1101550 h 6184610"/>
                <a:gd name="connsiteX2" fmla="*/ 1476470 w 11269204"/>
                <a:gd name="connsiteY2" fmla="*/ 22050 h 6184610"/>
                <a:gd name="connsiteX3" fmla="*/ 5521419 w 11269204"/>
                <a:gd name="connsiteY3" fmla="*/ 258504 h 6184610"/>
                <a:gd name="connsiteX4" fmla="*/ 8804370 w 11269204"/>
                <a:gd name="connsiteY4" fmla="*/ 47450 h 6184610"/>
                <a:gd name="connsiteX5" fmla="*/ 10772869 w 11269204"/>
                <a:gd name="connsiteY5" fmla="*/ 237949 h 6184610"/>
                <a:gd name="connsiteX6" fmla="*/ 11039570 w 11269204"/>
                <a:gd name="connsiteY6" fmla="*/ 1393651 h 6184610"/>
                <a:gd name="connsiteX7" fmla="*/ 11242769 w 11269204"/>
                <a:gd name="connsiteY7" fmla="*/ 3090604 h 6184610"/>
                <a:gd name="connsiteX8" fmla="*/ 10798269 w 11269204"/>
                <a:gd name="connsiteY8" fmla="*/ 5495750 h 6184610"/>
                <a:gd name="connsiteX9" fmla="*/ 5521419 w 11269204"/>
                <a:gd name="connsiteY9" fmla="*/ 6049704 h 6184610"/>
                <a:gd name="connsiteX10" fmla="*/ 752571 w 11269204"/>
                <a:gd name="connsiteY10" fmla="*/ 5902150 h 6184610"/>
                <a:gd name="connsiteX11" fmla="*/ 66769 w 11269204"/>
                <a:gd name="connsiteY11" fmla="*/ 3154104 h 6184610"/>
                <a:gd name="connsiteX0" fmla="*/ 66769 w 11269204"/>
                <a:gd name="connsiteY0" fmla="*/ 3111672 h 6142178"/>
                <a:gd name="connsiteX1" fmla="*/ 155671 w 11269204"/>
                <a:gd name="connsiteY1" fmla="*/ 1059118 h 6142178"/>
                <a:gd name="connsiteX2" fmla="*/ 866870 w 11269204"/>
                <a:gd name="connsiteY2" fmla="*/ 81218 h 6142178"/>
                <a:gd name="connsiteX3" fmla="*/ 5521419 w 11269204"/>
                <a:gd name="connsiteY3" fmla="*/ 216072 h 6142178"/>
                <a:gd name="connsiteX4" fmla="*/ 8804370 w 11269204"/>
                <a:gd name="connsiteY4" fmla="*/ 5018 h 6142178"/>
                <a:gd name="connsiteX5" fmla="*/ 10772869 w 11269204"/>
                <a:gd name="connsiteY5" fmla="*/ 195517 h 6142178"/>
                <a:gd name="connsiteX6" fmla="*/ 11039570 w 11269204"/>
                <a:gd name="connsiteY6" fmla="*/ 1351219 h 6142178"/>
                <a:gd name="connsiteX7" fmla="*/ 11242769 w 11269204"/>
                <a:gd name="connsiteY7" fmla="*/ 3048172 h 6142178"/>
                <a:gd name="connsiteX8" fmla="*/ 10798269 w 11269204"/>
                <a:gd name="connsiteY8" fmla="*/ 5453318 h 6142178"/>
                <a:gd name="connsiteX9" fmla="*/ 5521419 w 11269204"/>
                <a:gd name="connsiteY9" fmla="*/ 6007272 h 6142178"/>
                <a:gd name="connsiteX10" fmla="*/ 752571 w 11269204"/>
                <a:gd name="connsiteY10" fmla="*/ 5859718 h 6142178"/>
                <a:gd name="connsiteX11" fmla="*/ 66769 w 11269204"/>
                <a:gd name="connsiteY11" fmla="*/ 3111672 h 6142178"/>
                <a:gd name="connsiteX0" fmla="*/ 16242 w 11218677"/>
                <a:gd name="connsiteY0" fmla="*/ 3111672 h 6142178"/>
                <a:gd name="connsiteX1" fmla="*/ 206744 w 11218677"/>
                <a:gd name="connsiteY1" fmla="*/ 1998918 h 6142178"/>
                <a:gd name="connsiteX2" fmla="*/ 105144 w 11218677"/>
                <a:gd name="connsiteY2" fmla="*/ 1059118 h 6142178"/>
                <a:gd name="connsiteX3" fmla="*/ 816343 w 11218677"/>
                <a:gd name="connsiteY3" fmla="*/ 81218 h 6142178"/>
                <a:gd name="connsiteX4" fmla="*/ 5470892 w 11218677"/>
                <a:gd name="connsiteY4" fmla="*/ 216072 h 6142178"/>
                <a:gd name="connsiteX5" fmla="*/ 8753843 w 11218677"/>
                <a:gd name="connsiteY5" fmla="*/ 5018 h 6142178"/>
                <a:gd name="connsiteX6" fmla="*/ 10722342 w 11218677"/>
                <a:gd name="connsiteY6" fmla="*/ 195517 h 6142178"/>
                <a:gd name="connsiteX7" fmla="*/ 10989043 w 11218677"/>
                <a:gd name="connsiteY7" fmla="*/ 1351219 h 6142178"/>
                <a:gd name="connsiteX8" fmla="*/ 11192242 w 11218677"/>
                <a:gd name="connsiteY8" fmla="*/ 3048172 h 6142178"/>
                <a:gd name="connsiteX9" fmla="*/ 10747742 w 11218677"/>
                <a:gd name="connsiteY9" fmla="*/ 5453318 h 6142178"/>
                <a:gd name="connsiteX10" fmla="*/ 5470892 w 11218677"/>
                <a:gd name="connsiteY10" fmla="*/ 6007272 h 6142178"/>
                <a:gd name="connsiteX11" fmla="*/ 702044 w 11218677"/>
                <a:gd name="connsiteY11" fmla="*/ 5859718 h 6142178"/>
                <a:gd name="connsiteX12" fmla="*/ 16242 w 11218677"/>
                <a:gd name="connsiteY12" fmla="*/ 3111672 h 6142178"/>
                <a:gd name="connsiteX0" fmla="*/ 80785 w 11156220"/>
                <a:gd name="connsiteY0" fmla="*/ 4241972 h 6142178"/>
                <a:gd name="connsiteX1" fmla="*/ 144287 w 11156220"/>
                <a:gd name="connsiteY1" fmla="*/ 1998918 h 6142178"/>
                <a:gd name="connsiteX2" fmla="*/ 42687 w 11156220"/>
                <a:gd name="connsiteY2" fmla="*/ 1059118 h 6142178"/>
                <a:gd name="connsiteX3" fmla="*/ 753886 w 11156220"/>
                <a:gd name="connsiteY3" fmla="*/ 81218 h 6142178"/>
                <a:gd name="connsiteX4" fmla="*/ 5408435 w 11156220"/>
                <a:gd name="connsiteY4" fmla="*/ 216072 h 6142178"/>
                <a:gd name="connsiteX5" fmla="*/ 8691386 w 11156220"/>
                <a:gd name="connsiteY5" fmla="*/ 5018 h 6142178"/>
                <a:gd name="connsiteX6" fmla="*/ 10659885 w 11156220"/>
                <a:gd name="connsiteY6" fmla="*/ 195517 h 6142178"/>
                <a:gd name="connsiteX7" fmla="*/ 10926586 w 11156220"/>
                <a:gd name="connsiteY7" fmla="*/ 1351219 h 6142178"/>
                <a:gd name="connsiteX8" fmla="*/ 11129785 w 11156220"/>
                <a:gd name="connsiteY8" fmla="*/ 3048172 h 6142178"/>
                <a:gd name="connsiteX9" fmla="*/ 10685285 w 11156220"/>
                <a:gd name="connsiteY9" fmla="*/ 5453318 h 6142178"/>
                <a:gd name="connsiteX10" fmla="*/ 5408435 w 11156220"/>
                <a:gd name="connsiteY10" fmla="*/ 6007272 h 6142178"/>
                <a:gd name="connsiteX11" fmla="*/ 639587 w 11156220"/>
                <a:gd name="connsiteY11" fmla="*/ 5859718 h 6142178"/>
                <a:gd name="connsiteX12" fmla="*/ 80785 w 11156220"/>
                <a:gd name="connsiteY12" fmla="*/ 4241972 h 6142178"/>
                <a:gd name="connsiteX0" fmla="*/ 77926 w 11153361"/>
                <a:gd name="connsiteY0" fmla="*/ 4241972 h 6142178"/>
                <a:gd name="connsiteX1" fmla="*/ 166828 w 11153361"/>
                <a:gd name="connsiteY1" fmla="*/ 2456118 h 6142178"/>
                <a:gd name="connsiteX2" fmla="*/ 39828 w 11153361"/>
                <a:gd name="connsiteY2" fmla="*/ 1059118 h 6142178"/>
                <a:gd name="connsiteX3" fmla="*/ 751027 w 11153361"/>
                <a:gd name="connsiteY3" fmla="*/ 81218 h 6142178"/>
                <a:gd name="connsiteX4" fmla="*/ 5405576 w 11153361"/>
                <a:gd name="connsiteY4" fmla="*/ 216072 h 6142178"/>
                <a:gd name="connsiteX5" fmla="*/ 8688527 w 11153361"/>
                <a:gd name="connsiteY5" fmla="*/ 5018 h 6142178"/>
                <a:gd name="connsiteX6" fmla="*/ 10657026 w 11153361"/>
                <a:gd name="connsiteY6" fmla="*/ 195517 h 6142178"/>
                <a:gd name="connsiteX7" fmla="*/ 10923727 w 11153361"/>
                <a:gd name="connsiteY7" fmla="*/ 1351219 h 6142178"/>
                <a:gd name="connsiteX8" fmla="*/ 11126926 w 11153361"/>
                <a:gd name="connsiteY8" fmla="*/ 3048172 h 6142178"/>
                <a:gd name="connsiteX9" fmla="*/ 10682426 w 11153361"/>
                <a:gd name="connsiteY9" fmla="*/ 5453318 h 6142178"/>
                <a:gd name="connsiteX10" fmla="*/ 5405576 w 11153361"/>
                <a:gd name="connsiteY10" fmla="*/ 6007272 h 6142178"/>
                <a:gd name="connsiteX11" fmla="*/ 636728 w 11153361"/>
                <a:gd name="connsiteY11" fmla="*/ 5859718 h 6142178"/>
                <a:gd name="connsiteX12" fmla="*/ 77926 w 11153361"/>
                <a:gd name="connsiteY12" fmla="*/ 4241972 h 6142178"/>
                <a:gd name="connsiteX0" fmla="*/ 77926 w 11153361"/>
                <a:gd name="connsiteY0" fmla="*/ 4241972 h 6122448"/>
                <a:gd name="connsiteX1" fmla="*/ 166828 w 11153361"/>
                <a:gd name="connsiteY1" fmla="*/ 2456118 h 6122448"/>
                <a:gd name="connsiteX2" fmla="*/ 39828 w 11153361"/>
                <a:gd name="connsiteY2" fmla="*/ 1059118 h 6122448"/>
                <a:gd name="connsiteX3" fmla="*/ 751027 w 11153361"/>
                <a:gd name="connsiteY3" fmla="*/ 81218 h 6122448"/>
                <a:gd name="connsiteX4" fmla="*/ 5405576 w 11153361"/>
                <a:gd name="connsiteY4" fmla="*/ 216072 h 6122448"/>
                <a:gd name="connsiteX5" fmla="*/ 8688527 w 11153361"/>
                <a:gd name="connsiteY5" fmla="*/ 5018 h 6122448"/>
                <a:gd name="connsiteX6" fmla="*/ 10657026 w 11153361"/>
                <a:gd name="connsiteY6" fmla="*/ 195517 h 6122448"/>
                <a:gd name="connsiteX7" fmla="*/ 10923727 w 11153361"/>
                <a:gd name="connsiteY7" fmla="*/ 1351219 h 6122448"/>
                <a:gd name="connsiteX8" fmla="*/ 11126926 w 11153361"/>
                <a:gd name="connsiteY8" fmla="*/ 3048172 h 6122448"/>
                <a:gd name="connsiteX9" fmla="*/ 10682426 w 11153361"/>
                <a:gd name="connsiteY9" fmla="*/ 5453318 h 6122448"/>
                <a:gd name="connsiteX10" fmla="*/ 8345627 w 11153361"/>
                <a:gd name="connsiteY10" fmla="*/ 5821618 h 6122448"/>
                <a:gd name="connsiteX11" fmla="*/ 5405576 w 11153361"/>
                <a:gd name="connsiteY11" fmla="*/ 6007272 h 6122448"/>
                <a:gd name="connsiteX12" fmla="*/ 636728 w 11153361"/>
                <a:gd name="connsiteY12" fmla="*/ 5859718 h 6122448"/>
                <a:gd name="connsiteX13" fmla="*/ 77926 w 11153361"/>
                <a:gd name="connsiteY13" fmla="*/ 4241972 h 6122448"/>
                <a:gd name="connsiteX0" fmla="*/ 77926 w 11153361"/>
                <a:gd name="connsiteY0" fmla="*/ 4241972 h 6014467"/>
                <a:gd name="connsiteX1" fmla="*/ 166828 w 11153361"/>
                <a:gd name="connsiteY1" fmla="*/ 2456118 h 6014467"/>
                <a:gd name="connsiteX2" fmla="*/ 39828 w 11153361"/>
                <a:gd name="connsiteY2" fmla="*/ 1059118 h 6014467"/>
                <a:gd name="connsiteX3" fmla="*/ 751027 w 11153361"/>
                <a:gd name="connsiteY3" fmla="*/ 81218 h 6014467"/>
                <a:gd name="connsiteX4" fmla="*/ 5405576 w 11153361"/>
                <a:gd name="connsiteY4" fmla="*/ 216072 h 6014467"/>
                <a:gd name="connsiteX5" fmla="*/ 8688527 w 11153361"/>
                <a:gd name="connsiteY5" fmla="*/ 5018 h 6014467"/>
                <a:gd name="connsiteX6" fmla="*/ 10657026 w 11153361"/>
                <a:gd name="connsiteY6" fmla="*/ 195517 h 6014467"/>
                <a:gd name="connsiteX7" fmla="*/ 10923727 w 11153361"/>
                <a:gd name="connsiteY7" fmla="*/ 1351219 h 6014467"/>
                <a:gd name="connsiteX8" fmla="*/ 11126926 w 11153361"/>
                <a:gd name="connsiteY8" fmla="*/ 3048172 h 6014467"/>
                <a:gd name="connsiteX9" fmla="*/ 10682426 w 11153361"/>
                <a:gd name="connsiteY9" fmla="*/ 5453318 h 6014467"/>
                <a:gd name="connsiteX10" fmla="*/ 8345627 w 11153361"/>
                <a:gd name="connsiteY10" fmla="*/ 5821618 h 6014467"/>
                <a:gd name="connsiteX11" fmla="*/ 5405576 w 11153361"/>
                <a:gd name="connsiteY11" fmla="*/ 6007272 h 6014467"/>
                <a:gd name="connsiteX12" fmla="*/ 2249627 w 11153361"/>
                <a:gd name="connsiteY12" fmla="*/ 5935918 h 6014467"/>
                <a:gd name="connsiteX13" fmla="*/ 636728 w 11153361"/>
                <a:gd name="connsiteY13" fmla="*/ 5859718 h 6014467"/>
                <a:gd name="connsiteX14" fmla="*/ 77926 w 11153361"/>
                <a:gd name="connsiteY14" fmla="*/ 4241972 h 6014467"/>
                <a:gd name="connsiteX0" fmla="*/ 77926 w 11153361"/>
                <a:gd name="connsiteY0" fmla="*/ 4288896 h 6061391"/>
                <a:gd name="connsiteX1" fmla="*/ 166828 w 11153361"/>
                <a:gd name="connsiteY1" fmla="*/ 2503042 h 6061391"/>
                <a:gd name="connsiteX2" fmla="*/ 39828 w 11153361"/>
                <a:gd name="connsiteY2" fmla="*/ 1106042 h 6061391"/>
                <a:gd name="connsiteX3" fmla="*/ 751027 w 11153361"/>
                <a:gd name="connsiteY3" fmla="*/ 128142 h 6061391"/>
                <a:gd name="connsiteX4" fmla="*/ 5405576 w 11153361"/>
                <a:gd name="connsiteY4" fmla="*/ 262996 h 6061391"/>
                <a:gd name="connsiteX5" fmla="*/ 8688527 w 11153361"/>
                <a:gd name="connsiteY5" fmla="*/ 51942 h 6061391"/>
                <a:gd name="connsiteX6" fmla="*/ 10923727 w 11153361"/>
                <a:gd name="connsiteY6" fmla="*/ 1398143 h 6061391"/>
                <a:gd name="connsiteX7" fmla="*/ 11126926 w 11153361"/>
                <a:gd name="connsiteY7" fmla="*/ 3095096 h 6061391"/>
                <a:gd name="connsiteX8" fmla="*/ 10682426 w 11153361"/>
                <a:gd name="connsiteY8" fmla="*/ 5500242 h 6061391"/>
                <a:gd name="connsiteX9" fmla="*/ 8345627 w 11153361"/>
                <a:gd name="connsiteY9" fmla="*/ 5868542 h 6061391"/>
                <a:gd name="connsiteX10" fmla="*/ 5405576 w 11153361"/>
                <a:gd name="connsiteY10" fmla="*/ 6054196 h 6061391"/>
                <a:gd name="connsiteX11" fmla="*/ 2249627 w 11153361"/>
                <a:gd name="connsiteY11" fmla="*/ 5982842 h 6061391"/>
                <a:gd name="connsiteX12" fmla="*/ 636728 w 11153361"/>
                <a:gd name="connsiteY12" fmla="*/ 5906642 h 6061391"/>
                <a:gd name="connsiteX13" fmla="*/ 77926 w 11153361"/>
                <a:gd name="connsiteY13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8345627 w 11134524"/>
                <a:gd name="connsiteY8" fmla="*/ 5868542 h 6061391"/>
                <a:gd name="connsiteX9" fmla="*/ 5405576 w 11134524"/>
                <a:gd name="connsiteY9" fmla="*/ 6054196 h 6061391"/>
                <a:gd name="connsiteX10" fmla="*/ 2249627 w 11134524"/>
                <a:gd name="connsiteY10" fmla="*/ 5982842 h 6061391"/>
                <a:gd name="connsiteX11" fmla="*/ 636728 w 11134524"/>
                <a:gd name="connsiteY11" fmla="*/ 5906642 h 6061391"/>
                <a:gd name="connsiteX12" fmla="*/ 77926 w 11134524"/>
                <a:gd name="connsiteY12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10484538 w 11134524"/>
                <a:gd name="connsiteY8" fmla="*/ 5334305 h 6061391"/>
                <a:gd name="connsiteX9" fmla="*/ 8345627 w 11134524"/>
                <a:gd name="connsiteY9" fmla="*/ 5868542 h 6061391"/>
                <a:gd name="connsiteX10" fmla="*/ 5405576 w 11134524"/>
                <a:gd name="connsiteY10" fmla="*/ 6054196 h 6061391"/>
                <a:gd name="connsiteX11" fmla="*/ 2249627 w 11134524"/>
                <a:gd name="connsiteY11" fmla="*/ 5982842 h 6061391"/>
                <a:gd name="connsiteX12" fmla="*/ 636728 w 11134524"/>
                <a:gd name="connsiteY12" fmla="*/ 5906642 h 6061391"/>
                <a:gd name="connsiteX13" fmla="*/ 77926 w 11134524"/>
                <a:gd name="connsiteY13" fmla="*/ 4288896 h 6061391"/>
                <a:gd name="connsiteX0" fmla="*/ 77926 w 11134524"/>
                <a:gd name="connsiteY0" fmla="*/ 4288896 h 6054197"/>
                <a:gd name="connsiteX1" fmla="*/ 166828 w 11134524"/>
                <a:gd name="connsiteY1" fmla="*/ 2503042 h 6054197"/>
                <a:gd name="connsiteX2" fmla="*/ 39828 w 11134524"/>
                <a:gd name="connsiteY2" fmla="*/ 1106042 h 6054197"/>
                <a:gd name="connsiteX3" fmla="*/ 751027 w 11134524"/>
                <a:gd name="connsiteY3" fmla="*/ 128142 h 6054197"/>
                <a:gd name="connsiteX4" fmla="*/ 5405576 w 11134524"/>
                <a:gd name="connsiteY4" fmla="*/ 262996 h 6054197"/>
                <a:gd name="connsiteX5" fmla="*/ 8688527 w 11134524"/>
                <a:gd name="connsiteY5" fmla="*/ 51942 h 6054197"/>
                <a:gd name="connsiteX6" fmla="*/ 10923727 w 11134524"/>
                <a:gd name="connsiteY6" fmla="*/ 1398143 h 6054197"/>
                <a:gd name="connsiteX7" fmla="*/ 11126926 w 11134524"/>
                <a:gd name="connsiteY7" fmla="*/ 3095096 h 6054197"/>
                <a:gd name="connsiteX8" fmla="*/ 10484538 w 11134524"/>
                <a:gd name="connsiteY8" fmla="*/ 5334305 h 6054197"/>
                <a:gd name="connsiteX9" fmla="*/ 8345627 w 11134524"/>
                <a:gd name="connsiteY9" fmla="*/ 5868542 h 6054197"/>
                <a:gd name="connsiteX10" fmla="*/ 5405576 w 11134524"/>
                <a:gd name="connsiteY10" fmla="*/ 6054196 h 6054197"/>
                <a:gd name="connsiteX11" fmla="*/ 636728 w 11134524"/>
                <a:gd name="connsiteY11" fmla="*/ 5906642 h 6054197"/>
                <a:gd name="connsiteX12" fmla="*/ 77926 w 11134524"/>
                <a:gd name="connsiteY12" fmla="*/ 4288896 h 6054197"/>
                <a:gd name="connsiteX0" fmla="*/ 77926 w 11134524"/>
                <a:gd name="connsiteY0" fmla="*/ 4288896 h 6054195"/>
                <a:gd name="connsiteX1" fmla="*/ 166828 w 11134524"/>
                <a:gd name="connsiteY1" fmla="*/ 2503042 h 6054195"/>
                <a:gd name="connsiteX2" fmla="*/ 39828 w 11134524"/>
                <a:gd name="connsiteY2" fmla="*/ 1106042 h 6054195"/>
                <a:gd name="connsiteX3" fmla="*/ 751027 w 11134524"/>
                <a:gd name="connsiteY3" fmla="*/ 128142 h 6054195"/>
                <a:gd name="connsiteX4" fmla="*/ 5405576 w 11134524"/>
                <a:gd name="connsiteY4" fmla="*/ 262996 h 6054195"/>
                <a:gd name="connsiteX5" fmla="*/ 8688527 w 11134524"/>
                <a:gd name="connsiteY5" fmla="*/ 51942 h 6054195"/>
                <a:gd name="connsiteX6" fmla="*/ 10923727 w 11134524"/>
                <a:gd name="connsiteY6" fmla="*/ 1398143 h 6054195"/>
                <a:gd name="connsiteX7" fmla="*/ 11126926 w 11134524"/>
                <a:gd name="connsiteY7" fmla="*/ 3095096 h 6054195"/>
                <a:gd name="connsiteX8" fmla="*/ 10484538 w 11134524"/>
                <a:gd name="connsiteY8" fmla="*/ 5334305 h 6054195"/>
                <a:gd name="connsiteX9" fmla="*/ 8345627 w 11134524"/>
                <a:gd name="connsiteY9" fmla="*/ 5868542 h 6054195"/>
                <a:gd name="connsiteX10" fmla="*/ 5405576 w 11134524"/>
                <a:gd name="connsiteY10" fmla="*/ 6054196 h 6054195"/>
                <a:gd name="connsiteX11" fmla="*/ 77926 w 11134524"/>
                <a:gd name="connsiteY11" fmla="*/ 4288896 h 6054195"/>
                <a:gd name="connsiteX0" fmla="*/ 77926 w 11134524"/>
                <a:gd name="connsiteY0" fmla="*/ 4288896 h 6164860"/>
                <a:gd name="connsiteX1" fmla="*/ 166828 w 11134524"/>
                <a:gd name="connsiteY1" fmla="*/ 2503042 h 6164860"/>
                <a:gd name="connsiteX2" fmla="*/ 39828 w 11134524"/>
                <a:gd name="connsiteY2" fmla="*/ 1106042 h 6164860"/>
                <a:gd name="connsiteX3" fmla="*/ 751027 w 11134524"/>
                <a:gd name="connsiteY3" fmla="*/ 128142 h 6164860"/>
                <a:gd name="connsiteX4" fmla="*/ 5405576 w 11134524"/>
                <a:gd name="connsiteY4" fmla="*/ 262996 h 6164860"/>
                <a:gd name="connsiteX5" fmla="*/ 8688527 w 11134524"/>
                <a:gd name="connsiteY5" fmla="*/ 51942 h 6164860"/>
                <a:gd name="connsiteX6" fmla="*/ 10923727 w 11134524"/>
                <a:gd name="connsiteY6" fmla="*/ 1398143 h 6164860"/>
                <a:gd name="connsiteX7" fmla="*/ 11126926 w 11134524"/>
                <a:gd name="connsiteY7" fmla="*/ 3095096 h 6164860"/>
                <a:gd name="connsiteX8" fmla="*/ 10484538 w 11134524"/>
                <a:gd name="connsiteY8" fmla="*/ 5334305 h 6164860"/>
                <a:gd name="connsiteX9" fmla="*/ 8345627 w 11134524"/>
                <a:gd name="connsiteY9" fmla="*/ 5868542 h 6164860"/>
                <a:gd name="connsiteX10" fmla="*/ 5405576 w 11134524"/>
                <a:gd name="connsiteY10" fmla="*/ 6054196 h 6164860"/>
                <a:gd name="connsiteX11" fmla="*/ 1216677 w 11134524"/>
                <a:gd name="connsiteY11" fmla="*/ 5988902 h 6164860"/>
                <a:gd name="connsiteX12" fmla="*/ 77926 w 11134524"/>
                <a:gd name="connsiteY12" fmla="*/ 4288896 h 6164860"/>
                <a:gd name="connsiteX0" fmla="*/ 79662 w 11136260"/>
                <a:gd name="connsiteY0" fmla="*/ 4295737 h 6171699"/>
                <a:gd name="connsiteX1" fmla="*/ 168564 w 11136260"/>
                <a:gd name="connsiteY1" fmla="*/ 2509883 h 6171699"/>
                <a:gd name="connsiteX2" fmla="*/ 752763 w 11136260"/>
                <a:gd name="connsiteY2" fmla="*/ 134983 h 6171699"/>
                <a:gd name="connsiteX3" fmla="*/ 5407312 w 11136260"/>
                <a:gd name="connsiteY3" fmla="*/ 269837 h 6171699"/>
                <a:gd name="connsiteX4" fmla="*/ 8690263 w 11136260"/>
                <a:gd name="connsiteY4" fmla="*/ 58783 h 6171699"/>
                <a:gd name="connsiteX5" fmla="*/ 10925463 w 11136260"/>
                <a:gd name="connsiteY5" fmla="*/ 1404984 h 6171699"/>
                <a:gd name="connsiteX6" fmla="*/ 11128662 w 11136260"/>
                <a:gd name="connsiteY6" fmla="*/ 3101937 h 6171699"/>
                <a:gd name="connsiteX7" fmla="*/ 10486274 w 11136260"/>
                <a:gd name="connsiteY7" fmla="*/ 5341146 h 6171699"/>
                <a:gd name="connsiteX8" fmla="*/ 8347363 w 11136260"/>
                <a:gd name="connsiteY8" fmla="*/ 5875383 h 6171699"/>
                <a:gd name="connsiteX9" fmla="*/ 5407312 w 11136260"/>
                <a:gd name="connsiteY9" fmla="*/ 6061037 h 6171699"/>
                <a:gd name="connsiteX10" fmla="*/ 1218413 w 11136260"/>
                <a:gd name="connsiteY10" fmla="*/ 5995743 h 6171699"/>
                <a:gd name="connsiteX11" fmla="*/ 79662 w 11136260"/>
                <a:gd name="connsiteY11" fmla="*/ 4295737 h 6171699"/>
                <a:gd name="connsiteX0" fmla="*/ 79662 w 11136260"/>
                <a:gd name="connsiteY0" fmla="*/ 4293943 h 6169907"/>
                <a:gd name="connsiteX1" fmla="*/ 168564 w 11136260"/>
                <a:gd name="connsiteY1" fmla="*/ 2508089 h 6169907"/>
                <a:gd name="connsiteX2" fmla="*/ 1563362 w 11136260"/>
                <a:gd name="connsiteY2" fmla="*/ 435309 h 6169907"/>
                <a:gd name="connsiteX3" fmla="*/ 5407312 w 11136260"/>
                <a:gd name="connsiteY3" fmla="*/ 268043 h 6169907"/>
                <a:gd name="connsiteX4" fmla="*/ 8690263 w 11136260"/>
                <a:gd name="connsiteY4" fmla="*/ 56989 h 6169907"/>
                <a:gd name="connsiteX5" fmla="*/ 10925463 w 11136260"/>
                <a:gd name="connsiteY5" fmla="*/ 1403190 h 6169907"/>
                <a:gd name="connsiteX6" fmla="*/ 11128662 w 11136260"/>
                <a:gd name="connsiteY6" fmla="*/ 3100143 h 6169907"/>
                <a:gd name="connsiteX7" fmla="*/ 10486274 w 11136260"/>
                <a:gd name="connsiteY7" fmla="*/ 5339352 h 6169907"/>
                <a:gd name="connsiteX8" fmla="*/ 8347363 w 11136260"/>
                <a:gd name="connsiteY8" fmla="*/ 5873589 h 6169907"/>
                <a:gd name="connsiteX9" fmla="*/ 5407312 w 11136260"/>
                <a:gd name="connsiteY9" fmla="*/ 6059243 h 6169907"/>
                <a:gd name="connsiteX10" fmla="*/ 1218413 w 11136260"/>
                <a:gd name="connsiteY10" fmla="*/ 5993949 h 6169907"/>
                <a:gd name="connsiteX11" fmla="*/ 79662 w 11136260"/>
                <a:gd name="connsiteY11" fmla="*/ 4293943 h 6169907"/>
                <a:gd name="connsiteX0" fmla="*/ 79664 w 10957246"/>
                <a:gd name="connsiteY0" fmla="*/ 4293941 h 6169903"/>
                <a:gd name="connsiteX1" fmla="*/ 168566 w 10957246"/>
                <a:gd name="connsiteY1" fmla="*/ 2508087 h 6169903"/>
                <a:gd name="connsiteX2" fmla="*/ 1563364 w 10957246"/>
                <a:gd name="connsiteY2" fmla="*/ 435307 h 6169903"/>
                <a:gd name="connsiteX3" fmla="*/ 5407314 w 10957246"/>
                <a:gd name="connsiteY3" fmla="*/ 268041 h 6169903"/>
                <a:gd name="connsiteX4" fmla="*/ 8690265 w 10957246"/>
                <a:gd name="connsiteY4" fmla="*/ 56987 h 6169903"/>
                <a:gd name="connsiteX5" fmla="*/ 10925465 w 10957246"/>
                <a:gd name="connsiteY5" fmla="*/ 1403188 h 6169903"/>
                <a:gd name="connsiteX6" fmla="*/ 10763779 w 10957246"/>
                <a:gd name="connsiteY6" fmla="*/ 3349469 h 6169903"/>
                <a:gd name="connsiteX7" fmla="*/ 10486276 w 10957246"/>
                <a:gd name="connsiteY7" fmla="*/ 5339350 h 6169903"/>
                <a:gd name="connsiteX8" fmla="*/ 8347365 w 10957246"/>
                <a:gd name="connsiteY8" fmla="*/ 5873587 h 6169903"/>
                <a:gd name="connsiteX9" fmla="*/ 5407314 w 10957246"/>
                <a:gd name="connsiteY9" fmla="*/ 6059241 h 6169903"/>
                <a:gd name="connsiteX10" fmla="*/ 1218415 w 10957246"/>
                <a:gd name="connsiteY10" fmla="*/ 5993947 h 6169903"/>
                <a:gd name="connsiteX11" fmla="*/ 79664 w 10957246"/>
                <a:gd name="connsiteY11" fmla="*/ 4293941 h 6169903"/>
                <a:gd name="connsiteX0" fmla="*/ 79664 w 10929747"/>
                <a:gd name="connsiteY0" fmla="*/ 4430929 h 6306892"/>
                <a:gd name="connsiteX1" fmla="*/ 168566 w 10929747"/>
                <a:gd name="connsiteY1" fmla="*/ 2645075 h 6306892"/>
                <a:gd name="connsiteX2" fmla="*/ 1563364 w 10929747"/>
                <a:gd name="connsiteY2" fmla="*/ 572295 h 6306892"/>
                <a:gd name="connsiteX3" fmla="*/ 5407314 w 10929747"/>
                <a:gd name="connsiteY3" fmla="*/ 405029 h 6306892"/>
                <a:gd name="connsiteX4" fmla="*/ 8690265 w 10929747"/>
                <a:gd name="connsiteY4" fmla="*/ 193975 h 6306892"/>
                <a:gd name="connsiteX5" fmla="*/ 10763779 w 10929747"/>
                <a:gd name="connsiteY5" fmla="*/ 3486457 h 6306892"/>
                <a:gd name="connsiteX6" fmla="*/ 10486276 w 10929747"/>
                <a:gd name="connsiteY6" fmla="*/ 5476338 h 6306892"/>
                <a:gd name="connsiteX7" fmla="*/ 8347365 w 10929747"/>
                <a:gd name="connsiteY7" fmla="*/ 6010575 h 6306892"/>
                <a:gd name="connsiteX8" fmla="*/ 5407314 w 10929747"/>
                <a:gd name="connsiteY8" fmla="*/ 6196229 h 6306892"/>
                <a:gd name="connsiteX9" fmla="*/ 1218415 w 10929747"/>
                <a:gd name="connsiteY9" fmla="*/ 6130935 h 6306892"/>
                <a:gd name="connsiteX10" fmla="*/ 79664 w 10929747"/>
                <a:gd name="connsiteY10" fmla="*/ 4430929 h 6306892"/>
                <a:gd name="connsiteX0" fmla="*/ 79664 w 10867234"/>
                <a:gd name="connsiteY0" fmla="*/ 4297720 h 6173683"/>
                <a:gd name="connsiteX1" fmla="*/ 168566 w 10867234"/>
                <a:gd name="connsiteY1" fmla="*/ 2511866 h 6173683"/>
                <a:gd name="connsiteX2" fmla="*/ 1563364 w 10867234"/>
                <a:gd name="connsiteY2" fmla="*/ 439086 h 6173683"/>
                <a:gd name="connsiteX3" fmla="*/ 5407314 w 10867234"/>
                <a:gd name="connsiteY3" fmla="*/ 271820 h 6173683"/>
                <a:gd name="connsiteX4" fmla="*/ 8690265 w 10867234"/>
                <a:gd name="connsiteY4" fmla="*/ 60766 h 6173683"/>
                <a:gd name="connsiteX5" fmla="*/ 10726808 w 10867234"/>
                <a:gd name="connsiteY5" fmla="*/ 1395801 h 6173683"/>
                <a:gd name="connsiteX6" fmla="*/ 10763779 w 10867234"/>
                <a:gd name="connsiteY6" fmla="*/ 3353248 h 6173683"/>
                <a:gd name="connsiteX7" fmla="*/ 10486276 w 10867234"/>
                <a:gd name="connsiteY7" fmla="*/ 5343129 h 6173683"/>
                <a:gd name="connsiteX8" fmla="*/ 8347365 w 10867234"/>
                <a:gd name="connsiteY8" fmla="*/ 5877366 h 6173683"/>
                <a:gd name="connsiteX9" fmla="*/ 5407314 w 10867234"/>
                <a:gd name="connsiteY9" fmla="*/ 6063020 h 6173683"/>
                <a:gd name="connsiteX10" fmla="*/ 1218415 w 10867234"/>
                <a:gd name="connsiteY10" fmla="*/ 5997726 h 6173683"/>
                <a:gd name="connsiteX11" fmla="*/ 79664 w 10867234"/>
                <a:gd name="connsiteY11" fmla="*/ 4297720 h 6173683"/>
                <a:gd name="connsiteX0" fmla="*/ 79664 w 10861992"/>
                <a:gd name="connsiteY0" fmla="*/ 4297720 h 6173683"/>
                <a:gd name="connsiteX1" fmla="*/ 168566 w 10861992"/>
                <a:gd name="connsiteY1" fmla="*/ 2511866 h 6173683"/>
                <a:gd name="connsiteX2" fmla="*/ 1563364 w 10861992"/>
                <a:gd name="connsiteY2" fmla="*/ 439086 h 6173683"/>
                <a:gd name="connsiteX3" fmla="*/ 5407314 w 10861992"/>
                <a:gd name="connsiteY3" fmla="*/ 271820 h 6173683"/>
                <a:gd name="connsiteX4" fmla="*/ 8690265 w 10861992"/>
                <a:gd name="connsiteY4" fmla="*/ 60766 h 6173683"/>
                <a:gd name="connsiteX5" fmla="*/ 10726808 w 10861992"/>
                <a:gd name="connsiteY5" fmla="*/ 1395801 h 6173683"/>
                <a:gd name="connsiteX6" fmla="*/ 10739454 w 10861992"/>
                <a:gd name="connsiteY6" fmla="*/ 3466578 h 6173683"/>
                <a:gd name="connsiteX7" fmla="*/ 10486276 w 10861992"/>
                <a:gd name="connsiteY7" fmla="*/ 5343129 h 6173683"/>
                <a:gd name="connsiteX8" fmla="*/ 8347365 w 10861992"/>
                <a:gd name="connsiteY8" fmla="*/ 5877366 h 6173683"/>
                <a:gd name="connsiteX9" fmla="*/ 5407314 w 10861992"/>
                <a:gd name="connsiteY9" fmla="*/ 6063020 h 6173683"/>
                <a:gd name="connsiteX10" fmla="*/ 1218415 w 10861992"/>
                <a:gd name="connsiteY10" fmla="*/ 5997726 h 6173683"/>
                <a:gd name="connsiteX11" fmla="*/ 79664 w 10861992"/>
                <a:gd name="connsiteY11" fmla="*/ 4297720 h 6173683"/>
                <a:gd name="connsiteX0" fmla="*/ 79664 w 10913116"/>
                <a:gd name="connsiteY0" fmla="*/ 4297720 h 6173683"/>
                <a:gd name="connsiteX1" fmla="*/ 168566 w 10913116"/>
                <a:gd name="connsiteY1" fmla="*/ 2511866 h 6173683"/>
                <a:gd name="connsiteX2" fmla="*/ 1563364 w 10913116"/>
                <a:gd name="connsiteY2" fmla="*/ 439086 h 6173683"/>
                <a:gd name="connsiteX3" fmla="*/ 5407314 w 10913116"/>
                <a:gd name="connsiteY3" fmla="*/ 271820 h 6173683"/>
                <a:gd name="connsiteX4" fmla="*/ 8690265 w 10913116"/>
                <a:gd name="connsiteY4" fmla="*/ 60766 h 6173683"/>
                <a:gd name="connsiteX5" fmla="*/ 10726808 w 10913116"/>
                <a:gd name="connsiteY5" fmla="*/ 1395801 h 6173683"/>
                <a:gd name="connsiteX6" fmla="*/ 10739454 w 10913116"/>
                <a:gd name="connsiteY6" fmla="*/ 3466578 h 6173683"/>
                <a:gd name="connsiteX7" fmla="*/ 10486276 w 10913116"/>
                <a:gd name="connsiteY7" fmla="*/ 5343129 h 6173683"/>
                <a:gd name="connsiteX8" fmla="*/ 8347365 w 10913116"/>
                <a:gd name="connsiteY8" fmla="*/ 5877366 h 6173683"/>
                <a:gd name="connsiteX9" fmla="*/ 5407314 w 10913116"/>
                <a:gd name="connsiteY9" fmla="*/ 6063020 h 6173683"/>
                <a:gd name="connsiteX10" fmla="*/ 1218415 w 10913116"/>
                <a:gd name="connsiteY10" fmla="*/ 5997726 h 6173683"/>
                <a:gd name="connsiteX11" fmla="*/ 79664 w 10913116"/>
                <a:gd name="connsiteY11" fmla="*/ 4297720 h 6173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13116" h="6173683">
                  <a:moveTo>
                    <a:pt x="79664" y="4297720"/>
                  </a:moveTo>
                  <a:cubicBezTo>
                    <a:pt x="-95311" y="3716743"/>
                    <a:pt x="56383" y="3205325"/>
                    <a:pt x="168566" y="2511866"/>
                  </a:cubicBezTo>
                  <a:cubicBezTo>
                    <a:pt x="280750" y="1818407"/>
                    <a:pt x="690239" y="812427"/>
                    <a:pt x="1563364" y="439086"/>
                  </a:cubicBezTo>
                  <a:cubicBezTo>
                    <a:pt x="2436489" y="65745"/>
                    <a:pt x="4219497" y="334873"/>
                    <a:pt x="5407314" y="271820"/>
                  </a:cubicBezTo>
                  <a:cubicBezTo>
                    <a:pt x="6595131" y="208767"/>
                    <a:pt x="7949637" y="-137897"/>
                    <a:pt x="8690265" y="60766"/>
                  </a:cubicBezTo>
                  <a:cubicBezTo>
                    <a:pt x="9430893" y="259429"/>
                    <a:pt x="10381222" y="847054"/>
                    <a:pt x="10726808" y="1395801"/>
                  </a:cubicBezTo>
                  <a:cubicBezTo>
                    <a:pt x="11072394" y="1944548"/>
                    <a:pt x="10852520" y="2570695"/>
                    <a:pt x="10739454" y="3466578"/>
                  </a:cubicBezTo>
                  <a:cubicBezTo>
                    <a:pt x="10845319" y="4113133"/>
                    <a:pt x="10949826" y="4880888"/>
                    <a:pt x="10486276" y="5343129"/>
                  </a:cubicBezTo>
                  <a:cubicBezTo>
                    <a:pt x="10022726" y="5805370"/>
                    <a:pt x="9058759" y="5681854"/>
                    <a:pt x="8347365" y="5877366"/>
                  </a:cubicBezTo>
                  <a:cubicBezTo>
                    <a:pt x="7467890" y="5969692"/>
                    <a:pt x="6595472" y="6042960"/>
                    <a:pt x="5407314" y="6063020"/>
                  </a:cubicBezTo>
                  <a:cubicBezTo>
                    <a:pt x="4219156" y="6083080"/>
                    <a:pt x="2200408" y="6338396"/>
                    <a:pt x="1218415" y="5997726"/>
                  </a:cubicBezTo>
                  <a:cubicBezTo>
                    <a:pt x="838831" y="5431057"/>
                    <a:pt x="254639" y="4878697"/>
                    <a:pt x="79664" y="4297720"/>
                  </a:cubicBezTo>
                  <a:close/>
                </a:path>
              </a:pathLst>
            </a:custGeom>
            <a:solidFill>
              <a:srgbClr val="D7DF21">
                <a:alpha val="39000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1" name="תיבת טקסט 10">
              <a:extLst>
                <a:ext uri="{FF2B5EF4-FFF2-40B4-BE49-F238E27FC236}">
                  <a16:creationId xmlns:a16="http://schemas.microsoft.com/office/drawing/2014/main" id="{74022184-9C6C-4D7F-A604-9AA9AAB6BFA8}"/>
                </a:ext>
              </a:extLst>
            </p:cNvPr>
            <p:cNvSpPr txBox="1"/>
            <p:nvPr/>
          </p:nvSpPr>
          <p:spPr>
            <a:xfrm>
              <a:off x="5008967" y="1528633"/>
              <a:ext cx="7233920" cy="20361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lnSpc>
                  <a:spcPct val="115000"/>
                </a:lnSpc>
              </a:pPr>
              <a:r>
                <a:rPr lang="he-IL" sz="11500" dirty="0">
                  <a:solidFill>
                    <a:srgbClr val="DB0340"/>
                  </a:solidFill>
                  <a:latin typeface="Klugman FM" panose="00000500000000000000" pitchFamily="50" charset="-79"/>
                  <a:cs typeface="Klugman FM" panose="00000500000000000000" pitchFamily="50" charset="-79"/>
                </a:rPr>
                <a:t>שלב א</a:t>
              </a:r>
              <a:endParaRPr lang="en-US" sz="11500" dirty="0">
                <a:solidFill>
                  <a:srgbClr val="DB0340"/>
                </a:solidFill>
                <a:latin typeface="Klugman FM" panose="00000500000000000000" pitchFamily="50" charset="-79"/>
                <a:cs typeface="Klugman FM" panose="00000500000000000000" pitchFamily="50" charset="-79"/>
              </a:endParaRPr>
            </a:p>
          </p:txBody>
        </p:sp>
      </p:grp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A70F4EC3-3D6A-DB8C-B213-27B927134916}"/>
              </a:ext>
            </a:extLst>
          </p:cNvPr>
          <p:cNvSpPr txBox="1"/>
          <p:nvPr/>
        </p:nvSpPr>
        <p:spPr>
          <a:xfrm>
            <a:off x="2423916" y="3471030"/>
            <a:ext cx="7371985" cy="1806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he-IL" sz="2400" dirty="0">
                <a:effectLst/>
                <a:latin typeface="Afek 1.5 AAA Light" panose="020B0604020202020204" charset="-79"/>
                <a:ea typeface="Calibri" panose="020F0502020204030204" pitchFamily="34" charset="0"/>
                <a:cs typeface="Afek 1.5 AAA Light" panose="020B0604020202020204" charset="-79"/>
              </a:rPr>
              <a:t>כל אחד מקבל דף ריק.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he-IL" sz="3600" dirty="0">
                <a:effectLst/>
                <a:latin typeface="Afek 1.5 AAA Light" panose="020B0604020202020204" charset="-79"/>
                <a:ea typeface="Calibri" panose="020F0502020204030204" pitchFamily="34" charset="0"/>
                <a:cs typeface="Afek 1.5 AAA Light" panose="020B0604020202020204" charset="-79"/>
              </a:rPr>
              <a:t>בראש הדף כתוב מצווה שקשה לך לקיים בשמחה.</a:t>
            </a:r>
            <a:endParaRPr lang="en-US" sz="3600" dirty="0">
              <a:effectLst/>
              <a:latin typeface="Afek 1.5 AAA Light" panose="020B0604020202020204" charset="-79"/>
              <a:ea typeface="Calibri" panose="020F0502020204030204" pitchFamily="34" charset="0"/>
              <a:cs typeface="Afek 1.5 AAA Light" panose="020B0604020202020204" charset="-79"/>
            </a:endParaRP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C9F40C8E-71ED-D785-954A-F5910398E6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24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אליפסה 8">
            <a:extLst>
              <a:ext uri="{FF2B5EF4-FFF2-40B4-BE49-F238E27FC236}">
                <a16:creationId xmlns:a16="http://schemas.microsoft.com/office/drawing/2014/main" id="{25940822-4040-48A7-BEAA-9A58B74AA5D3}"/>
              </a:ext>
            </a:extLst>
          </p:cNvPr>
          <p:cNvSpPr/>
          <p:nvPr/>
        </p:nvSpPr>
        <p:spPr>
          <a:xfrm>
            <a:off x="519319" y="421766"/>
            <a:ext cx="11164681" cy="6014467"/>
          </a:xfrm>
          <a:custGeom>
            <a:avLst/>
            <a:gdLst>
              <a:gd name="connsiteX0" fmla="*/ 0 w 10909300"/>
              <a:gd name="connsiteY0" fmla="*/ 2895600 h 5791200"/>
              <a:gd name="connsiteX1" fmla="*/ 5454650 w 10909300"/>
              <a:gd name="connsiteY1" fmla="*/ 0 h 5791200"/>
              <a:gd name="connsiteX2" fmla="*/ 10909300 w 10909300"/>
              <a:gd name="connsiteY2" fmla="*/ 2895600 h 5791200"/>
              <a:gd name="connsiteX3" fmla="*/ 5454650 w 10909300"/>
              <a:gd name="connsiteY3" fmla="*/ 5791200 h 5791200"/>
              <a:gd name="connsiteX4" fmla="*/ 0 w 10909300"/>
              <a:gd name="connsiteY4" fmla="*/ 2895600 h 5791200"/>
              <a:gd name="connsiteX0" fmla="*/ 0 w 11286128"/>
              <a:gd name="connsiteY0" fmla="*/ 3119537 h 6015137"/>
              <a:gd name="connsiteX1" fmla="*/ 5454650 w 11286128"/>
              <a:gd name="connsiteY1" fmla="*/ 223937 h 6015137"/>
              <a:gd name="connsiteX2" fmla="*/ 10439400 w 11286128"/>
              <a:gd name="connsiteY2" fmla="*/ 520882 h 6015137"/>
              <a:gd name="connsiteX3" fmla="*/ 10909300 w 11286128"/>
              <a:gd name="connsiteY3" fmla="*/ 3119537 h 6015137"/>
              <a:gd name="connsiteX4" fmla="*/ 5454650 w 11286128"/>
              <a:gd name="connsiteY4" fmla="*/ 6015137 h 6015137"/>
              <a:gd name="connsiteX5" fmla="*/ 0 w 11286128"/>
              <a:gd name="connsiteY5" fmla="*/ 3119537 h 6015137"/>
              <a:gd name="connsiteX0" fmla="*/ 0 w 11125255"/>
              <a:gd name="connsiteY0" fmla="*/ 3119537 h 6161403"/>
              <a:gd name="connsiteX1" fmla="*/ 5454650 w 11125255"/>
              <a:gd name="connsiteY1" fmla="*/ 223937 h 6161403"/>
              <a:gd name="connsiteX2" fmla="*/ 10439400 w 11125255"/>
              <a:gd name="connsiteY2" fmla="*/ 520882 h 6161403"/>
              <a:gd name="connsiteX3" fmla="*/ 10909300 w 11125255"/>
              <a:gd name="connsiteY3" fmla="*/ 3119537 h 6161403"/>
              <a:gd name="connsiteX4" fmla="*/ 10731500 w 11125255"/>
              <a:gd name="connsiteY4" fmla="*/ 5461183 h 6161403"/>
              <a:gd name="connsiteX5" fmla="*/ 5454650 w 11125255"/>
              <a:gd name="connsiteY5" fmla="*/ 6015137 h 6161403"/>
              <a:gd name="connsiteX6" fmla="*/ 0 w 11125255"/>
              <a:gd name="connsiteY6" fmla="*/ 3119537 h 6161403"/>
              <a:gd name="connsiteX0" fmla="*/ 0 w 11309271"/>
              <a:gd name="connsiteY0" fmla="*/ 3119537 h 6161403"/>
              <a:gd name="connsiteX1" fmla="*/ 5454650 w 11309271"/>
              <a:gd name="connsiteY1" fmla="*/ 223937 h 6161403"/>
              <a:gd name="connsiteX2" fmla="*/ 10439400 w 11309271"/>
              <a:gd name="connsiteY2" fmla="*/ 520882 h 6161403"/>
              <a:gd name="connsiteX3" fmla="*/ 11176000 w 11309271"/>
              <a:gd name="connsiteY3" fmla="*/ 3056037 h 6161403"/>
              <a:gd name="connsiteX4" fmla="*/ 10731500 w 11309271"/>
              <a:gd name="connsiteY4" fmla="*/ 5461183 h 6161403"/>
              <a:gd name="connsiteX5" fmla="*/ 5454650 w 11309271"/>
              <a:gd name="connsiteY5" fmla="*/ 6015137 h 6161403"/>
              <a:gd name="connsiteX6" fmla="*/ 0 w 11309271"/>
              <a:gd name="connsiteY6" fmla="*/ 3119537 h 6161403"/>
              <a:gd name="connsiteX0" fmla="*/ 0 w 11258730"/>
              <a:gd name="connsiteY0" fmla="*/ 3119537 h 6161403"/>
              <a:gd name="connsiteX1" fmla="*/ 5454650 w 11258730"/>
              <a:gd name="connsiteY1" fmla="*/ 223937 h 6161403"/>
              <a:gd name="connsiteX2" fmla="*/ 10439400 w 11258730"/>
              <a:gd name="connsiteY2" fmla="*/ 520882 h 6161403"/>
              <a:gd name="connsiteX3" fmla="*/ 11176000 w 11258730"/>
              <a:gd name="connsiteY3" fmla="*/ 3056037 h 6161403"/>
              <a:gd name="connsiteX4" fmla="*/ 10731500 w 11258730"/>
              <a:gd name="connsiteY4" fmla="*/ 5461183 h 6161403"/>
              <a:gd name="connsiteX5" fmla="*/ 5454650 w 11258730"/>
              <a:gd name="connsiteY5" fmla="*/ 6015137 h 6161403"/>
              <a:gd name="connsiteX6" fmla="*/ 0 w 11258730"/>
              <a:gd name="connsiteY6" fmla="*/ 3119537 h 6161403"/>
              <a:gd name="connsiteX0" fmla="*/ 252469 w 11511199"/>
              <a:gd name="connsiteY0" fmla="*/ 3196978 h 6238844"/>
              <a:gd name="connsiteX1" fmla="*/ 1395470 w 11511199"/>
              <a:gd name="connsiteY1" fmla="*/ 204624 h 6238844"/>
              <a:gd name="connsiteX2" fmla="*/ 5707119 w 11511199"/>
              <a:gd name="connsiteY2" fmla="*/ 301378 h 6238844"/>
              <a:gd name="connsiteX3" fmla="*/ 10691869 w 11511199"/>
              <a:gd name="connsiteY3" fmla="*/ 598323 h 6238844"/>
              <a:gd name="connsiteX4" fmla="*/ 11428469 w 11511199"/>
              <a:gd name="connsiteY4" fmla="*/ 3133478 h 6238844"/>
              <a:gd name="connsiteX5" fmla="*/ 10983969 w 11511199"/>
              <a:gd name="connsiteY5" fmla="*/ 5538624 h 6238844"/>
              <a:gd name="connsiteX6" fmla="*/ 5707119 w 11511199"/>
              <a:gd name="connsiteY6" fmla="*/ 6092578 h 6238844"/>
              <a:gd name="connsiteX7" fmla="*/ 252469 w 11511199"/>
              <a:gd name="connsiteY7" fmla="*/ 3196978 h 6238844"/>
              <a:gd name="connsiteX0" fmla="*/ 58098 w 11316828"/>
              <a:gd name="connsiteY0" fmla="*/ 3196978 h 6227484"/>
              <a:gd name="connsiteX1" fmla="*/ 1201099 w 11316828"/>
              <a:gd name="connsiteY1" fmla="*/ 204624 h 6227484"/>
              <a:gd name="connsiteX2" fmla="*/ 5512748 w 11316828"/>
              <a:gd name="connsiteY2" fmla="*/ 301378 h 6227484"/>
              <a:gd name="connsiteX3" fmla="*/ 10497498 w 11316828"/>
              <a:gd name="connsiteY3" fmla="*/ 598323 h 6227484"/>
              <a:gd name="connsiteX4" fmla="*/ 11234098 w 11316828"/>
              <a:gd name="connsiteY4" fmla="*/ 3133478 h 6227484"/>
              <a:gd name="connsiteX5" fmla="*/ 10789598 w 11316828"/>
              <a:gd name="connsiteY5" fmla="*/ 5538624 h 6227484"/>
              <a:gd name="connsiteX6" fmla="*/ 5512748 w 11316828"/>
              <a:gd name="connsiteY6" fmla="*/ 6092578 h 6227484"/>
              <a:gd name="connsiteX7" fmla="*/ 743900 w 11316828"/>
              <a:gd name="connsiteY7" fmla="*/ 5945024 h 6227484"/>
              <a:gd name="connsiteX8" fmla="*/ 58098 w 11316828"/>
              <a:gd name="connsiteY8" fmla="*/ 3196978 h 6227484"/>
              <a:gd name="connsiteX0" fmla="*/ 58098 w 11325690"/>
              <a:gd name="connsiteY0" fmla="*/ 3185904 h 6216410"/>
              <a:gd name="connsiteX1" fmla="*/ 1201099 w 11325690"/>
              <a:gd name="connsiteY1" fmla="*/ 193550 h 6216410"/>
              <a:gd name="connsiteX2" fmla="*/ 5512748 w 11325690"/>
              <a:gd name="connsiteY2" fmla="*/ 290304 h 6216410"/>
              <a:gd name="connsiteX3" fmla="*/ 10535598 w 11325690"/>
              <a:gd name="connsiteY3" fmla="*/ 244349 h 6216410"/>
              <a:gd name="connsiteX4" fmla="*/ 11234098 w 11325690"/>
              <a:gd name="connsiteY4" fmla="*/ 3122404 h 6216410"/>
              <a:gd name="connsiteX5" fmla="*/ 10789598 w 11325690"/>
              <a:gd name="connsiteY5" fmla="*/ 5527550 h 6216410"/>
              <a:gd name="connsiteX6" fmla="*/ 5512748 w 11325690"/>
              <a:gd name="connsiteY6" fmla="*/ 6081504 h 6216410"/>
              <a:gd name="connsiteX7" fmla="*/ 743900 w 11325690"/>
              <a:gd name="connsiteY7" fmla="*/ 5933950 h 6216410"/>
              <a:gd name="connsiteX8" fmla="*/ 58098 w 11325690"/>
              <a:gd name="connsiteY8" fmla="*/ 3185904 h 6216410"/>
              <a:gd name="connsiteX0" fmla="*/ 58098 w 11266724"/>
              <a:gd name="connsiteY0" fmla="*/ 3221879 h 6252385"/>
              <a:gd name="connsiteX1" fmla="*/ 1201099 w 11266724"/>
              <a:gd name="connsiteY1" fmla="*/ 229525 h 6252385"/>
              <a:gd name="connsiteX2" fmla="*/ 5512748 w 11266724"/>
              <a:gd name="connsiteY2" fmla="*/ 326279 h 6252385"/>
              <a:gd name="connsiteX3" fmla="*/ 8795699 w 11266724"/>
              <a:gd name="connsiteY3" fmla="*/ 115225 h 6252385"/>
              <a:gd name="connsiteX4" fmla="*/ 10535598 w 11266724"/>
              <a:gd name="connsiteY4" fmla="*/ 280324 h 6252385"/>
              <a:gd name="connsiteX5" fmla="*/ 11234098 w 11266724"/>
              <a:gd name="connsiteY5" fmla="*/ 3158379 h 6252385"/>
              <a:gd name="connsiteX6" fmla="*/ 10789598 w 11266724"/>
              <a:gd name="connsiteY6" fmla="*/ 5563525 h 6252385"/>
              <a:gd name="connsiteX7" fmla="*/ 5512748 w 11266724"/>
              <a:gd name="connsiteY7" fmla="*/ 6117479 h 6252385"/>
              <a:gd name="connsiteX8" fmla="*/ 743900 w 11266724"/>
              <a:gd name="connsiteY8" fmla="*/ 5969925 h 6252385"/>
              <a:gd name="connsiteX9" fmla="*/ 58098 w 11266724"/>
              <a:gd name="connsiteY9" fmla="*/ 3221879 h 6252385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535598 w 11260533"/>
              <a:gd name="connsiteY4" fmla="*/ 2393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764198 w 11260533"/>
              <a:gd name="connsiteY4" fmla="*/ 2647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11672 h 6142178"/>
              <a:gd name="connsiteX1" fmla="*/ 489900 w 11260533"/>
              <a:gd name="connsiteY1" fmla="*/ 881318 h 6142178"/>
              <a:gd name="connsiteX2" fmla="*/ 1201099 w 11260533"/>
              <a:gd name="connsiteY2" fmla="*/ 119318 h 6142178"/>
              <a:gd name="connsiteX3" fmla="*/ 5512748 w 11260533"/>
              <a:gd name="connsiteY3" fmla="*/ 216072 h 6142178"/>
              <a:gd name="connsiteX4" fmla="*/ 8795699 w 11260533"/>
              <a:gd name="connsiteY4" fmla="*/ 5018 h 6142178"/>
              <a:gd name="connsiteX5" fmla="*/ 10764198 w 11260533"/>
              <a:gd name="connsiteY5" fmla="*/ 195517 h 6142178"/>
              <a:gd name="connsiteX6" fmla="*/ 11030899 w 11260533"/>
              <a:gd name="connsiteY6" fmla="*/ 1351219 h 6142178"/>
              <a:gd name="connsiteX7" fmla="*/ 11234098 w 11260533"/>
              <a:gd name="connsiteY7" fmla="*/ 3048172 h 6142178"/>
              <a:gd name="connsiteX8" fmla="*/ 10789598 w 11260533"/>
              <a:gd name="connsiteY8" fmla="*/ 5453318 h 6142178"/>
              <a:gd name="connsiteX9" fmla="*/ 5512748 w 11260533"/>
              <a:gd name="connsiteY9" fmla="*/ 6007272 h 6142178"/>
              <a:gd name="connsiteX10" fmla="*/ 743900 w 11260533"/>
              <a:gd name="connsiteY10" fmla="*/ 5859718 h 6142178"/>
              <a:gd name="connsiteX11" fmla="*/ 58098 w 11260533"/>
              <a:gd name="connsiteY11" fmla="*/ 3111672 h 6142178"/>
              <a:gd name="connsiteX0" fmla="*/ 58098 w 11260533"/>
              <a:gd name="connsiteY0" fmla="*/ 3154104 h 6184610"/>
              <a:gd name="connsiteX1" fmla="*/ 489900 w 11260533"/>
              <a:gd name="connsiteY1" fmla="*/ 923750 h 6184610"/>
              <a:gd name="connsiteX2" fmla="*/ 1467799 w 11260533"/>
              <a:gd name="connsiteY2" fmla="*/ 22050 h 6184610"/>
              <a:gd name="connsiteX3" fmla="*/ 5512748 w 11260533"/>
              <a:gd name="connsiteY3" fmla="*/ 258504 h 6184610"/>
              <a:gd name="connsiteX4" fmla="*/ 8795699 w 11260533"/>
              <a:gd name="connsiteY4" fmla="*/ 47450 h 6184610"/>
              <a:gd name="connsiteX5" fmla="*/ 10764198 w 11260533"/>
              <a:gd name="connsiteY5" fmla="*/ 237949 h 6184610"/>
              <a:gd name="connsiteX6" fmla="*/ 11030899 w 11260533"/>
              <a:gd name="connsiteY6" fmla="*/ 1393651 h 6184610"/>
              <a:gd name="connsiteX7" fmla="*/ 11234098 w 11260533"/>
              <a:gd name="connsiteY7" fmla="*/ 3090604 h 6184610"/>
              <a:gd name="connsiteX8" fmla="*/ 10789598 w 11260533"/>
              <a:gd name="connsiteY8" fmla="*/ 5495750 h 6184610"/>
              <a:gd name="connsiteX9" fmla="*/ 5512748 w 11260533"/>
              <a:gd name="connsiteY9" fmla="*/ 6049704 h 6184610"/>
              <a:gd name="connsiteX10" fmla="*/ 743900 w 11260533"/>
              <a:gd name="connsiteY10" fmla="*/ 5902150 h 6184610"/>
              <a:gd name="connsiteX11" fmla="*/ 58098 w 11260533"/>
              <a:gd name="connsiteY11" fmla="*/ 3154104 h 6184610"/>
              <a:gd name="connsiteX0" fmla="*/ 66769 w 11269204"/>
              <a:gd name="connsiteY0" fmla="*/ 3154104 h 6184610"/>
              <a:gd name="connsiteX1" fmla="*/ 155671 w 11269204"/>
              <a:gd name="connsiteY1" fmla="*/ 1101550 h 6184610"/>
              <a:gd name="connsiteX2" fmla="*/ 1476470 w 11269204"/>
              <a:gd name="connsiteY2" fmla="*/ 22050 h 6184610"/>
              <a:gd name="connsiteX3" fmla="*/ 5521419 w 11269204"/>
              <a:gd name="connsiteY3" fmla="*/ 258504 h 6184610"/>
              <a:gd name="connsiteX4" fmla="*/ 8804370 w 11269204"/>
              <a:gd name="connsiteY4" fmla="*/ 47450 h 6184610"/>
              <a:gd name="connsiteX5" fmla="*/ 10772869 w 11269204"/>
              <a:gd name="connsiteY5" fmla="*/ 237949 h 6184610"/>
              <a:gd name="connsiteX6" fmla="*/ 11039570 w 11269204"/>
              <a:gd name="connsiteY6" fmla="*/ 1393651 h 6184610"/>
              <a:gd name="connsiteX7" fmla="*/ 11242769 w 11269204"/>
              <a:gd name="connsiteY7" fmla="*/ 3090604 h 6184610"/>
              <a:gd name="connsiteX8" fmla="*/ 10798269 w 11269204"/>
              <a:gd name="connsiteY8" fmla="*/ 5495750 h 6184610"/>
              <a:gd name="connsiteX9" fmla="*/ 5521419 w 11269204"/>
              <a:gd name="connsiteY9" fmla="*/ 6049704 h 6184610"/>
              <a:gd name="connsiteX10" fmla="*/ 752571 w 11269204"/>
              <a:gd name="connsiteY10" fmla="*/ 5902150 h 6184610"/>
              <a:gd name="connsiteX11" fmla="*/ 66769 w 11269204"/>
              <a:gd name="connsiteY11" fmla="*/ 3154104 h 6184610"/>
              <a:gd name="connsiteX0" fmla="*/ 66769 w 11269204"/>
              <a:gd name="connsiteY0" fmla="*/ 3111672 h 6142178"/>
              <a:gd name="connsiteX1" fmla="*/ 155671 w 11269204"/>
              <a:gd name="connsiteY1" fmla="*/ 1059118 h 6142178"/>
              <a:gd name="connsiteX2" fmla="*/ 866870 w 11269204"/>
              <a:gd name="connsiteY2" fmla="*/ 81218 h 6142178"/>
              <a:gd name="connsiteX3" fmla="*/ 5521419 w 11269204"/>
              <a:gd name="connsiteY3" fmla="*/ 216072 h 6142178"/>
              <a:gd name="connsiteX4" fmla="*/ 8804370 w 11269204"/>
              <a:gd name="connsiteY4" fmla="*/ 5018 h 6142178"/>
              <a:gd name="connsiteX5" fmla="*/ 10772869 w 11269204"/>
              <a:gd name="connsiteY5" fmla="*/ 195517 h 6142178"/>
              <a:gd name="connsiteX6" fmla="*/ 11039570 w 11269204"/>
              <a:gd name="connsiteY6" fmla="*/ 1351219 h 6142178"/>
              <a:gd name="connsiteX7" fmla="*/ 11242769 w 11269204"/>
              <a:gd name="connsiteY7" fmla="*/ 3048172 h 6142178"/>
              <a:gd name="connsiteX8" fmla="*/ 10798269 w 11269204"/>
              <a:gd name="connsiteY8" fmla="*/ 5453318 h 6142178"/>
              <a:gd name="connsiteX9" fmla="*/ 5521419 w 11269204"/>
              <a:gd name="connsiteY9" fmla="*/ 6007272 h 6142178"/>
              <a:gd name="connsiteX10" fmla="*/ 752571 w 11269204"/>
              <a:gd name="connsiteY10" fmla="*/ 5859718 h 6142178"/>
              <a:gd name="connsiteX11" fmla="*/ 66769 w 11269204"/>
              <a:gd name="connsiteY11" fmla="*/ 3111672 h 6142178"/>
              <a:gd name="connsiteX0" fmla="*/ 16242 w 11218677"/>
              <a:gd name="connsiteY0" fmla="*/ 3111672 h 6142178"/>
              <a:gd name="connsiteX1" fmla="*/ 206744 w 11218677"/>
              <a:gd name="connsiteY1" fmla="*/ 1998918 h 6142178"/>
              <a:gd name="connsiteX2" fmla="*/ 105144 w 11218677"/>
              <a:gd name="connsiteY2" fmla="*/ 1059118 h 6142178"/>
              <a:gd name="connsiteX3" fmla="*/ 816343 w 11218677"/>
              <a:gd name="connsiteY3" fmla="*/ 81218 h 6142178"/>
              <a:gd name="connsiteX4" fmla="*/ 5470892 w 11218677"/>
              <a:gd name="connsiteY4" fmla="*/ 216072 h 6142178"/>
              <a:gd name="connsiteX5" fmla="*/ 8753843 w 11218677"/>
              <a:gd name="connsiteY5" fmla="*/ 5018 h 6142178"/>
              <a:gd name="connsiteX6" fmla="*/ 10722342 w 11218677"/>
              <a:gd name="connsiteY6" fmla="*/ 195517 h 6142178"/>
              <a:gd name="connsiteX7" fmla="*/ 10989043 w 11218677"/>
              <a:gd name="connsiteY7" fmla="*/ 1351219 h 6142178"/>
              <a:gd name="connsiteX8" fmla="*/ 11192242 w 11218677"/>
              <a:gd name="connsiteY8" fmla="*/ 3048172 h 6142178"/>
              <a:gd name="connsiteX9" fmla="*/ 10747742 w 11218677"/>
              <a:gd name="connsiteY9" fmla="*/ 5453318 h 6142178"/>
              <a:gd name="connsiteX10" fmla="*/ 5470892 w 11218677"/>
              <a:gd name="connsiteY10" fmla="*/ 6007272 h 6142178"/>
              <a:gd name="connsiteX11" fmla="*/ 702044 w 11218677"/>
              <a:gd name="connsiteY11" fmla="*/ 5859718 h 6142178"/>
              <a:gd name="connsiteX12" fmla="*/ 16242 w 11218677"/>
              <a:gd name="connsiteY12" fmla="*/ 3111672 h 6142178"/>
              <a:gd name="connsiteX0" fmla="*/ 80785 w 11156220"/>
              <a:gd name="connsiteY0" fmla="*/ 4241972 h 6142178"/>
              <a:gd name="connsiteX1" fmla="*/ 144287 w 11156220"/>
              <a:gd name="connsiteY1" fmla="*/ 1998918 h 6142178"/>
              <a:gd name="connsiteX2" fmla="*/ 42687 w 11156220"/>
              <a:gd name="connsiteY2" fmla="*/ 1059118 h 6142178"/>
              <a:gd name="connsiteX3" fmla="*/ 753886 w 11156220"/>
              <a:gd name="connsiteY3" fmla="*/ 81218 h 6142178"/>
              <a:gd name="connsiteX4" fmla="*/ 5408435 w 11156220"/>
              <a:gd name="connsiteY4" fmla="*/ 216072 h 6142178"/>
              <a:gd name="connsiteX5" fmla="*/ 8691386 w 11156220"/>
              <a:gd name="connsiteY5" fmla="*/ 5018 h 6142178"/>
              <a:gd name="connsiteX6" fmla="*/ 10659885 w 11156220"/>
              <a:gd name="connsiteY6" fmla="*/ 195517 h 6142178"/>
              <a:gd name="connsiteX7" fmla="*/ 10926586 w 11156220"/>
              <a:gd name="connsiteY7" fmla="*/ 1351219 h 6142178"/>
              <a:gd name="connsiteX8" fmla="*/ 11129785 w 11156220"/>
              <a:gd name="connsiteY8" fmla="*/ 3048172 h 6142178"/>
              <a:gd name="connsiteX9" fmla="*/ 10685285 w 11156220"/>
              <a:gd name="connsiteY9" fmla="*/ 5453318 h 6142178"/>
              <a:gd name="connsiteX10" fmla="*/ 5408435 w 11156220"/>
              <a:gd name="connsiteY10" fmla="*/ 6007272 h 6142178"/>
              <a:gd name="connsiteX11" fmla="*/ 639587 w 11156220"/>
              <a:gd name="connsiteY11" fmla="*/ 5859718 h 6142178"/>
              <a:gd name="connsiteX12" fmla="*/ 80785 w 11156220"/>
              <a:gd name="connsiteY12" fmla="*/ 4241972 h 6142178"/>
              <a:gd name="connsiteX0" fmla="*/ 77926 w 11153361"/>
              <a:gd name="connsiteY0" fmla="*/ 4241972 h 6142178"/>
              <a:gd name="connsiteX1" fmla="*/ 166828 w 11153361"/>
              <a:gd name="connsiteY1" fmla="*/ 2456118 h 6142178"/>
              <a:gd name="connsiteX2" fmla="*/ 39828 w 11153361"/>
              <a:gd name="connsiteY2" fmla="*/ 1059118 h 6142178"/>
              <a:gd name="connsiteX3" fmla="*/ 751027 w 11153361"/>
              <a:gd name="connsiteY3" fmla="*/ 81218 h 6142178"/>
              <a:gd name="connsiteX4" fmla="*/ 5405576 w 11153361"/>
              <a:gd name="connsiteY4" fmla="*/ 216072 h 6142178"/>
              <a:gd name="connsiteX5" fmla="*/ 8688527 w 11153361"/>
              <a:gd name="connsiteY5" fmla="*/ 5018 h 6142178"/>
              <a:gd name="connsiteX6" fmla="*/ 10657026 w 11153361"/>
              <a:gd name="connsiteY6" fmla="*/ 195517 h 6142178"/>
              <a:gd name="connsiteX7" fmla="*/ 10923727 w 11153361"/>
              <a:gd name="connsiteY7" fmla="*/ 1351219 h 6142178"/>
              <a:gd name="connsiteX8" fmla="*/ 11126926 w 11153361"/>
              <a:gd name="connsiteY8" fmla="*/ 3048172 h 6142178"/>
              <a:gd name="connsiteX9" fmla="*/ 10682426 w 11153361"/>
              <a:gd name="connsiteY9" fmla="*/ 5453318 h 6142178"/>
              <a:gd name="connsiteX10" fmla="*/ 5405576 w 11153361"/>
              <a:gd name="connsiteY10" fmla="*/ 6007272 h 6142178"/>
              <a:gd name="connsiteX11" fmla="*/ 636728 w 11153361"/>
              <a:gd name="connsiteY11" fmla="*/ 5859718 h 6142178"/>
              <a:gd name="connsiteX12" fmla="*/ 77926 w 11153361"/>
              <a:gd name="connsiteY12" fmla="*/ 4241972 h 6142178"/>
              <a:gd name="connsiteX0" fmla="*/ 77926 w 11153361"/>
              <a:gd name="connsiteY0" fmla="*/ 4241972 h 6122448"/>
              <a:gd name="connsiteX1" fmla="*/ 166828 w 11153361"/>
              <a:gd name="connsiteY1" fmla="*/ 2456118 h 6122448"/>
              <a:gd name="connsiteX2" fmla="*/ 39828 w 11153361"/>
              <a:gd name="connsiteY2" fmla="*/ 1059118 h 6122448"/>
              <a:gd name="connsiteX3" fmla="*/ 751027 w 11153361"/>
              <a:gd name="connsiteY3" fmla="*/ 81218 h 6122448"/>
              <a:gd name="connsiteX4" fmla="*/ 5405576 w 11153361"/>
              <a:gd name="connsiteY4" fmla="*/ 216072 h 6122448"/>
              <a:gd name="connsiteX5" fmla="*/ 8688527 w 11153361"/>
              <a:gd name="connsiteY5" fmla="*/ 5018 h 6122448"/>
              <a:gd name="connsiteX6" fmla="*/ 10657026 w 11153361"/>
              <a:gd name="connsiteY6" fmla="*/ 195517 h 6122448"/>
              <a:gd name="connsiteX7" fmla="*/ 10923727 w 11153361"/>
              <a:gd name="connsiteY7" fmla="*/ 1351219 h 6122448"/>
              <a:gd name="connsiteX8" fmla="*/ 11126926 w 11153361"/>
              <a:gd name="connsiteY8" fmla="*/ 3048172 h 6122448"/>
              <a:gd name="connsiteX9" fmla="*/ 10682426 w 11153361"/>
              <a:gd name="connsiteY9" fmla="*/ 5453318 h 6122448"/>
              <a:gd name="connsiteX10" fmla="*/ 8345627 w 11153361"/>
              <a:gd name="connsiteY10" fmla="*/ 5821618 h 6122448"/>
              <a:gd name="connsiteX11" fmla="*/ 5405576 w 11153361"/>
              <a:gd name="connsiteY11" fmla="*/ 6007272 h 6122448"/>
              <a:gd name="connsiteX12" fmla="*/ 636728 w 11153361"/>
              <a:gd name="connsiteY12" fmla="*/ 5859718 h 6122448"/>
              <a:gd name="connsiteX13" fmla="*/ 77926 w 11153361"/>
              <a:gd name="connsiteY13" fmla="*/ 4241972 h 6122448"/>
              <a:gd name="connsiteX0" fmla="*/ 77926 w 11153361"/>
              <a:gd name="connsiteY0" fmla="*/ 4241972 h 6014467"/>
              <a:gd name="connsiteX1" fmla="*/ 166828 w 11153361"/>
              <a:gd name="connsiteY1" fmla="*/ 2456118 h 6014467"/>
              <a:gd name="connsiteX2" fmla="*/ 39828 w 11153361"/>
              <a:gd name="connsiteY2" fmla="*/ 1059118 h 6014467"/>
              <a:gd name="connsiteX3" fmla="*/ 751027 w 11153361"/>
              <a:gd name="connsiteY3" fmla="*/ 81218 h 6014467"/>
              <a:gd name="connsiteX4" fmla="*/ 5405576 w 11153361"/>
              <a:gd name="connsiteY4" fmla="*/ 216072 h 6014467"/>
              <a:gd name="connsiteX5" fmla="*/ 8688527 w 11153361"/>
              <a:gd name="connsiteY5" fmla="*/ 5018 h 6014467"/>
              <a:gd name="connsiteX6" fmla="*/ 10657026 w 11153361"/>
              <a:gd name="connsiteY6" fmla="*/ 195517 h 6014467"/>
              <a:gd name="connsiteX7" fmla="*/ 10923727 w 11153361"/>
              <a:gd name="connsiteY7" fmla="*/ 1351219 h 6014467"/>
              <a:gd name="connsiteX8" fmla="*/ 11126926 w 11153361"/>
              <a:gd name="connsiteY8" fmla="*/ 3048172 h 6014467"/>
              <a:gd name="connsiteX9" fmla="*/ 10682426 w 11153361"/>
              <a:gd name="connsiteY9" fmla="*/ 5453318 h 6014467"/>
              <a:gd name="connsiteX10" fmla="*/ 8345627 w 11153361"/>
              <a:gd name="connsiteY10" fmla="*/ 5821618 h 6014467"/>
              <a:gd name="connsiteX11" fmla="*/ 5405576 w 11153361"/>
              <a:gd name="connsiteY11" fmla="*/ 6007272 h 6014467"/>
              <a:gd name="connsiteX12" fmla="*/ 2249627 w 11153361"/>
              <a:gd name="connsiteY12" fmla="*/ 5935918 h 6014467"/>
              <a:gd name="connsiteX13" fmla="*/ 636728 w 11153361"/>
              <a:gd name="connsiteY13" fmla="*/ 5859718 h 6014467"/>
              <a:gd name="connsiteX14" fmla="*/ 77926 w 11153361"/>
              <a:gd name="connsiteY14" fmla="*/ 4241972 h 6014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153361" h="6014467">
                <a:moveTo>
                  <a:pt x="77926" y="4241972"/>
                </a:moveTo>
                <a:cubicBezTo>
                  <a:pt x="-391" y="3674705"/>
                  <a:pt x="152011" y="2798210"/>
                  <a:pt x="166828" y="2456118"/>
                </a:cubicBezTo>
                <a:cubicBezTo>
                  <a:pt x="181645" y="2114026"/>
                  <a:pt x="-101988" y="1374501"/>
                  <a:pt x="39828" y="1059118"/>
                </a:cubicBezTo>
                <a:cubicBezTo>
                  <a:pt x="181644" y="743735"/>
                  <a:pt x="-86114" y="192092"/>
                  <a:pt x="751027" y="81218"/>
                </a:cubicBezTo>
                <a:cubicBezTo>
                  <a:pt x="1588168" y="-29656"/>
                  <a:pt x="4082659" y="228772"/>
                  <a:pt x="5405576" y="216072"/>
                </a:cubicBezTo>
                <a:cubicBezTo>
                  <a:pt x="6728493" y="203372"/>
                  <a:pt x="7851385" y="12677"/>
                  <a:pt x="8688527" y="5018"/>
                </a:cubicBezTo>
                <a:cubicBezTo>
                  <a:pt x="9525669" y="-2641"/>
                  <a:pt x="10284493" y="-28850"/>
                  <a:pt x="10657026" y="195517"/>
                </a:cubicBezTo>
                <a:cubicBezTo>
                  <a:pt x="11029559" y="419884"/>
                  <a:pt x="10807310" y="871543"/>
                  <a:pt x="10923727" y="1351219"/>
                </a:cubicBezTo>
                <a:cubicBezTo>
                  <a:pt x="11040144" y="1830895"/>
                  <a:pt x="11167143" y="2364489"/>
                  <a:pt x="11126926" y="3048172"/>
                </a:cubicBezTo>
                <a:cubicBezTo>
                  <a:pt x="10853876" y="3799589"/>
                  <a:pt x="11591534" y="4970718"/>
                  <a:pt x="10682426" y="5453318"/>
                </a:cubicBezTo>
                <a:cubicBezTo>
                  <a:pt x="10434776" y="5896509"/>
                  <a:pt x="9225102" y="5729292"/>
                  <a:pt x="8345627" y="5821618"/>
                </a:cubicBezTo>
                <a:cubicBezTo>
                  <a:pt x="7466152" y="5913944"/>
                  <a:pt x="6421576" y="5988222"/>
                  <a:pt x="5405576" y="6007272"/>
                </a:cubicBezTo>
                <a:lnTo>
                  <a:pt x="2249627" y="5935918"/>
                </a:lnTo>
                <a:cubicBezTo>
                  <a:pt x="1454819" y="5911326"/>
                  <a:pt x="954228" y="6171676"/>
                  <a:pt x="636728" y="5859718"/>
                </a:cubicBezTo>
                <a:cubicBezTo>
                  <a:pt x="-272380" y="5377118"/>
                  <a:pt x="156243" y="4809239"/>
                  <a:pt x="77926" y="42419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9A8CE1D9-5B4F-476D-8CC3-BB1990D88BD1}"/>
              </a:ext>
            </a:extLst>
          </p:cNvPr>
          <p:cNvGrpSpPr/>
          <p:nvPr/>
        </p:nvGrpSpPr>
        <p:grpSpPr>
          <a:xfrm>
            <a:off x="2666547" y="871198"/>
            <a:ext cx="7233920" cy="2213901"/>
            <a:chOff x="5008967" y="1528633"/>
            <a:chExt cx="7233920" cy="2213901"/>
          </a:xfrm>
        </p:grpSpPr>
        <p:sp>
          <p:nvSpPr>
            <p:cNvPr id="28" name="אליפסה 8">
              <a:extLst>
                <a:ext uri="{FF2B5EF4-FFF2-40B4-BE49-F238E27FC236}">
                  <a16:creationId xmlns:a16="http://schemas.microsoft.com/office/drawing/2014/main" id="{3FD67EA7-2F7E-46B5-ACE3-511B393DD27B}"/>
                </a:ext>
              </a:extLst>
            </p:cNvPr>
            <p:cNvSpPr/>
            <p:nvPr/>
          </p:nvSpPr>
          <p:spPr>
            <a:xfrm>
              <a:off x="5603554" y="1528633"/>
              <a:ext cx="5697550" cy="2213901"/>
            </a:xfrm>
            <a:custGeom>
              <a:avLst/>
              <a:gdLst>
                <a:gd name="connsiteX0" fmla="*/ 0 w 10909300"/>
                <a:gd name="connsiteY0" fmla="*/ 2895600 h 5791200"/>
                <a:gd name="connsiteX1" fmla="*/ 5454650 w 10909300"/>
                <a:gd name="connsiteY1" fmla="*/ 0 h 5791200"/>
                <a:gd name="connsiteX2" fmla="*/ 10909300 w 10909300"/>
                <a:gd name="connsiteY2" fmla="*/ 2895600 h 5791200"/>
                <a:gd name="connsiteX3" fmla="*/ 5454650 w 10909300"/>
                <a:gd name="connsiteY3" fmla="*/ 5791200 h 5791200"/>
                <a:gd name="connsiteX4" fmla="*/ 0 w 10909300"/>
                <a:gd name="connsiteY4" fmla="*/ 2895600 h 5791200"/>
                <a:gd name="connsiteX0" fmla="*/ 0 w 11286128"/>
                <a:gd name="connsiteY0" fmla="*/ 3119537 h 6015137"/>
                <a:gd name="connsiteX1" fmla="*/ 5454650 w 11286128"/>
                <a:gd name="connsiteY1" fmla="*/ 223937 h 6015137"/>
                <a:gd name="connsiteX2" fmla="*/ 10439400 w 11286128"/>
                <a:gd name="connsiteY2" fmla="*/ 520882 h 6015137"/>
                <a:gd name="connsiteX3" fmla="*/ 10909300 w 11286128"/>
                <a:gd name="connsiteY3" fmla="*/ 3119537 h 6015137"/>
                <a:gd name="connsiteX4" fmla="*/ 5454650 w 11286128"/>
                <a:gd name="connsiteY4" fmla="*/ 6015137 h 6015137"/>
                <a:gd name="connsiteX5" fmla="*/ 0 w 11286128"/>
                <a:gd name="connsiteY5" fmla="*/ 3119537 h 6015137"/>
                <a:gd name="connsiteX0" fmla="*/ 0 w 11125255"/>
                <a:gd name="connsiteY0" fmla="*/ 3119537 h 6161403"/>
                <a:gd name="connsiteX1" fmla="*/ 5454650 w 11125255"/>
                <a:gd name="connsiteY1" fmla="*/ 223937 h 6161403"/>
                <a:gd name="connsiteX2" fmla="*/ 10439400 w 11125255"/>
                <a:gd name="connsiteY2" fmla="*/ 520882 h 6161403"/>
                <a:gd name="connsiteX3" fmla="*/ 10909300 w 11125255"/>
                <a:gd name="connsiteY3" fmla="*/ 3119537 h 6161403"/>
                <a:gd name="connsiteX4" fmla="*/ 10731500 w 11125255"/>
                <a:gd name="connsiteY4" fmla="*/ 5461183 h 6161403"/>
                <a:gd name="connsiteX5" fmla="*/ 5454650 w 11125255"/>
                <a:gd name="connsiteY5" fmla="*/ 6015137 h 6161403"/>
                <a:gd name="connsiteX6" fmla="*/ 0 w 11125255"/>
                <a:gd name="connsiteY6" fmla="*/ 3119537 h 6161403"/>
                <a:gd name="connsiteX0" fmla="*/ 0 w 11309271"/>
                <a:gd name="connsiteY0" fmla="*/ 3119537 h 6161403"/>
                <a:gd name="connsiteX1" fmla="*/ 5454650 w 11309271"/>
                <a:gd name="connsiteY1" fmla="*/ 223937 h 6161403"/>
                <a:gd name="connsiteX2" fmla="*/ 10439400 w 11309271"/>
                <a:gd name="connsiteY2" fmla="*/ 520882 h 6161403"/>
                <a:gd name="connsiteX3" fmla="*/ 11176000 w 11309271"/>
                <a:gd name="connsiteY3" fmla="*/ 3056037 h 6161403"/>
                <a:gd name="connsiteX4" fmla="*/ 10731500 w 11309271"/>
                <a:gd name="connsiteY4" fmla="*/ 5461183 h 6161403"/>
                <a:gd name="connsiteX5" fmla="*/ 5454650 w 11309271"/>
                <a:gd name="connsiteY5" fmla="*/ 6015137 h 6161403"/>
                <a:gd name="connsiteX6" fmla="*/ 0 w 11309271"/>
                <a:gd name="connsiteY6" fmla="*/ 3119537 h 6161403"/>
                <a:gd name="connsiteX0" fmla="*/ 0 w 11258730"/>
                <a:gd name="connsiteY0" fmla="*/ 3119537 h 6161403"/>
                <a:gd name="connsiteX1" fmla="*/ 5454650 w 11258730"/>
                <a:gd name="connsiteY1" fmla="*/ 223937 h 6161403"/>
                <a:gd name="connsiteX2" fmla="*/ 10439400 w 11258730"/>
                <a:gd name="connsiteY2" fmla="*/ 520882 h 6161403"/>
                <a:gd name="connsiteX3" fmla="*/ 11176000 w 11258730"/>
                <a:gd name="connsiteY3" fmla="*/ 3056037 h 6161403"/>
                <a:gd name="connsiteX4" fmla="*/ 10731500 w 11258730"/>
                <a:gd name="connsiteY4" fmla="*/ 5461183 h 6161403"/>
                <a:gd name="connsiteX5" fmla="*/ 5454650 w 11258730"/>
                <a:gd name="connsiteY5" fmla="*/ 6015137 h 6161403"/>
                <a:gd name="connsiteX6" fmla="*/ 0 w 11258730"/>
                <a:gd name="connsiteY6" fmla="*/ 3119537 h 6161403"/>
                <a:gd name="connsiteX0" fmla="*/ 252469 w 11511199"/>
                <a:gd name="connsiteY0" fmla="*/ 3196978 h 6238844"/>
                <a:gd name="connsiteX1" fmla="*/ 1395470 w 11511199"/>
                <a:gd name="connsiteY1" fmla="*/ 204624 h 6238844"/>
                <a:gd name="connsiteX2" fmla="*/ 5707119 w 11511199"/>
                <a:gd name="connsiteY2" fmla="*/ 301378 h 6238844"/>
                <a:gd name="connsiteX3" fmla="*/ 10691869 w 11511199"/>
                <a:gd name="connsiteY3" fmla="*/ 598323 h 6238844"/>
                <a:gd name="connsiteX4" fmla="*/ 11428469 w 11511199"/>
                <a:gd name="connsiteY4" fmla="*/ 3133478 h 6238844"/>
                <a:gd name="connsiteX5" fmla="*/ 10983969 w 11511199"/>
                <a:gd name="connsiteY5" fmla="*/ 5538624 h 6238844"/>
                <a:gd name="connsiteX6" fmla="*/ 5707119 w 11511199"/>
                <a:gd name="connsiteY6" fmla="*/ 6092578 h 6238844"/>
                <a:gd name="connsiteX7" fmla="*/ 252469 w 11511199"/>
                <a:gd name="connsiteY7" fmla="*/ 3196978 h 6238844"/>
                <a:gd name="connsiteX0" fmla="*/ 58098 w 11316828"/>
                <a:gd name="connsiteY0" fmla="*/ 3196978 h 6227484"/>
                <a:gd name="connsiteX1" fmla="*/ 1201099 w 11316828"/>
                <a:gd name="connsiteY1" fmla="*/ 204624 h 6227484"/>
                <a:gd name="connsiteX2" fmla="*/ 5512748 w 11316828"/>
                <a:gd name="connsiteY2" fmla="*/ 301378 h 6227484"/>
                <a:gd name="connsiteX3" fmla="*/ 10497498 w 11316828"/>
                <a:gd name="connsiteY3" fmla="*/ 598323 h 6227484"/>
                <a:gd name="connsiteX4" fmla="*/ 11234098 w 11316828"/>
                <a:gd name="connsiteY4" fmla="*/ 3133478 h 6227484"/>
                <a:gd name="connsiteX5" fmla="*/ 10789598 w 11316828"/>
                <a:gd name="connsiteY5" fmla="*/ 5538624 h 6227484"/>
                <a:gd name="connsiteX6" fmla="*/ 5512748 w 11316828"/>
                <a:gd name="connsiteY6" fmla="*/ 6092578 h 6227484"/>
                <a:gd name="connsiteX7" fmla="*/ 743900 w 11316828"/>
                <a:gd name="connsiteY7" fmla="*/ 5945024 h 6227484"/>
                <a:gd name="connsiteX8" fmla="*/ 58098 w 11316828"/>
                <a:gd name="connsiteY8" fmla="*/ 3196978 h 6227484"/>
                <a:gd name="connsiteX0" fmla="*/ 58098 w 11325690"/>
                <a:gd name="connsiteY0" fmla="*/ 3185904 h 6216410"/>
                <a:gd name="connsiteX1" fmla="*/ 1201099 w 11325690"/>
                <a:gd name="connsiteY1" fmla="*/ 193550 h 6216410"/>
                <a:gd name="connsiteX2" fmla="*/ 5512748 w 11325690"/>
                <a:gd name="connsiteY2" fmla="*/ 290304 h 6216410"/>
                <a:gd name="connsiteX3" fmla="*/ 10535598 w 11325690"/>
                <a:gd name="connsiteY3" fmla="*/ 244349 h 6216410"/>
                <a:gd name="connsiteX4" fmla="*/ 11234098 w 11325690"/>
                <a:gd name="connsiteY4" fmla="*/ 3122404 h 6216410"/>
                <a:gd name="connsiteX5" fmla="*/ 10789598 w 11325690"/>
                <a:gd name="connsiteY5" fmla="*/ 5527550 h 6216410"/>
                <a:gd name="connsiteX6" fmla="*/ 5512748 w 11325690"/>
                <a:gd name="connsiteY6" fmla="*/ 6081504 h 6216410"/>
                <a:gd name="connsiteX7" fmla="*/ 743900 w 11325690"/>
                <a:gd name="connsiteY7" fmla="*/ 5933950 h 6216410"/>
                <a:gd name="connsiteX8" fmla="*/ 58098 w 11325690"/>
                <a:gd name="connsiteY8" fmla="*/ 3185904 h 6216410"/>
                <a:gd name="connsiteX0" fmla="*/ 58098 w 11266724"/>
                <a:gd name="connsiteY0" fmla="*/ 3221879 h 6252385"/>
                <a:gd name="connsiteX1" fmla="*/ 1201099 w 11266724"/>
                <a:gd name="connsiteY1" fmla="*/ 229525 h 6252385"/>
                <a:gd name="connsiteX2" fmla="*/ 5512748 w 11266724"/>
                <a:gd name="connsiteY2" fmla="*/ 326279 h 6252385"/>
                <a:gd name="connsiteX3" fmla="*/ 8795699 w 11266724"/>
                <a:gd name="connsiteY3" fmla="*/ 115225 h 6252385"/>
                <a:gd name="connsiteX4" fmla="*/ 10535598 w 11266724"/>
                <a:gd name="connsiteY4" fmla="*/ 280324 h 6252385"/>
                <a:gd name="connsiteX5" fmla="*/ 11234098 w 11266724"/>
                <a:gd name="connsiteY5" fmla="*/ 3158379 h 6252385"/>
                <a:gd name="connsiteX6" fmla="*/ 10789598 w 11266724"/>
                <a:gd name="connsiteY6" fmla="*/ 5563525 h 6252385"/>
                <a:gd name="connsiteX7" fmla="*/ 5512748 w 11266724"/>
                <a:gd name="connsiteY7" fmla="*/ 6117479 h 6252385"/>
                <a:gd name="connsiteX8" fmla="*/ 743900 w 11266724"/>
                <a:gd name="connsiteY8" fmla="*/ 5969925 h 6252385"/>
                <a:gd name="connsiteX9" fmla="*/ 58098 w 11266724"/>
                <a:gd name="connsiteY9" fmla="*/ 3221879 h 6252385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535598 w 11260533"/>
                <a:gd name="connsiteY4" fmla="*/ 2393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764198 w 11260533"/>
                <a:gd name="connsiteY4" fmla="*/ 2647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11672 h 6142178"/>
                <a:gd name="connsiteX1" fmla="*/ 489900 w 11260533"/>
                <a:gd name="connsiteY1" fmla="*/ 881318 h 6142178"/>
                <a:gd name="connsiteX2" fmla="*/ 1201099 w 11260533"/>
                <a:gd name="connsiteY2" fmla="*/ 119318 h 6142178"/>
                <a:gd name="connsiteX3" fmla="*/ 5512748 w 11260533"/>
                <a:gd name="connsiteY3" fmla="*/ 216072 h 6142178"/>
                <a:gd name="connsiteX4" fmla="*/ 8795699 w 11260533"/>
                <a:gd name="connsiteY4" fmla="*/ 5018 h 6142178"/>
                <a:gd name="connsiteX5" fmla="*/ 10764198 w 11260533"/>
                <a:gd name="connsiteY5" fmla="*/ 195517 h 6142178"/>
                <a:gd name="connsiteX6" fmla="*/ 11030899 w 11260533"/>
                <a:gd name="connsiteY6" fmla="*/ 1351219 h 6142178"/>
                <a:gd name="connsiteX7" fmla="*/ 11234098 w 11260533"/>
                <a:gd name="connsiteY7" fmla="*/ 3048172 h 6142178"/>
                <a:gd name="connsiteX8" fmla="*/ 10789598 w 11260533"/>
                <a:gd name="connsiteY8" fmla="*/ 5453318 h 6142178"/>
                <a:gd name="connsiteX9" fmla="*/ 5512748 w 11260533"/>
                <a:gd name="connsiteY9" fmla="*/ 6007272 h 6142178"/>
                <a:gd name="connsiteX10" fmla="*/ 743900 w 11260533"/>
                <a:gd name="connsiteY10" fmla="*/ 5859718 h 6142178"/>
                <a:gd name="connsiteX11" fmla="*/ 58098 w 11260533"/>
                <a:gd name="connsiteY11" fmla="*/ 3111672 h 6142178"/>
                <a:gd name="connsiteX0" fmla="*/ 58098 w 11260533"/>
                <a:gd name="connsiteY0" fmla="*/ 3154104 h 6184610"/>
                <a:gd name="connsiteX1" fmla="*/ 489900 w 11260533"/>
                <a:gd name="connsiteY1" fmla="*/ 923750 h 6184610"/>
                <a:gd name="connsiteX2" fmla="*/ 1467799 w 11260533"/>
                <a:gd name="connsiteY2" fmla="*/ 22050 h 6184610"/>
                <a:gd name="connsiteX3" fmla="*/ 5512748 w 11260533"/>
                <a:gd name="connsiteY3" fmla="*/ 258504 h 6184610"/>
                <a:gd name="connsiteX4" fmla="*/ 8795699 w 11260533"/>
                <a:gd name="connsiteY4" fmla="*/ 47450 h 6184610"/>
                <a:gd name="connsiteX5" fmla="*/ 10764198 w 11260533"/>
                <a:gd name="connsiteY5" fmla="*/ 237949 h 6184610"/>
                <a:gd name="connsiteX6" fmla="*/ 11030899 w 11260533"/>
                <a:gd name="connsiteY6" fmla="*/ 1393651 h 6184610"/>
                <a:gd name="connsiteX7" fmla="*/ 11234098 w 11260533"/>
                <a:gd name="connsiteY7" fmla="*/ 3090604 h 6184610"/>
                <a:gd name="connsiteX8" fmla="*/ 10789598 w 11260533"/>
                <a:gd name="connsiteY8" fmla="*/ 5495750 h 6184610"/>
                <a:gd name="connsiteX9" fmla="*/ 5512748 w 11260533"/>
                <a:gd name="connsiteY9" fmla="*/ 6049704 h 6184610"/>
                <a:gd name="connsiteX10" fmla="*/ 743900 w 11260533"/>
                <a:gd name="connsiteY10" fmla="*/ 5902150 h 6184610"/>
                <a:gd name="connsiteX11" fmla="*/ 58098 w 11260533"/>
                <a:gd name="connsiteY11" fmla="*/ 3154104 h 6184610"/>
                <a:gd name="connsiteX0" fmla="*/ 66769 w 11269204"/>
                <a:gd name="connsiteY0" fmla="*/ 3154104 h 6184610"/>
                <a:gd name="connsiteX1" fmla="*/ 155671 w 11269204"/>
                <a:gd name="connsiteY1" fmla="*/ 1101550 h 6184610"/>
                <a:gd name="connsiteX2" fmla="*/ 1476470 w 11269204"/>
                <a:gd name="connsiteY2" fmla="*/ 22050 h 6184610"/>
                <a:gd name="connsiteX3" fmla="*/ 5521419 w 11269204"/>
                <a:gd name="connsiteY3" fmla="*/ 258504 h 6184610"/>
                <a:gd name="connsiteX4" fmla="*/ 8804370 w 11269204"/>
                <a:gd name="connsiteY4" fmla="*/ 47450 h 6184610"/>
                <a:gd name="connsiteX5" fmla="*/ 10772869 w 11269204"/>
                <a:gd name="connsiteY5" fmla="*/ 237949 h 6184610"/>
                <a:gd name="connsiteX6" fmla="*/ 11039570 w 11269204"/>
                <a:gd name="connsiteY6" fmla="*/ 1393651 h 6184610"/>
                <a:gd name="connsiteX7" fmla="*/ 11242769 w 11269204"/>
                <a:gd name="connsiteY7" fmla="*/ 3090604 h 6184610"/>
                <a:gd name="connsiteX8" fmla="*/ 10798269 w 11269204"/>
                <a:gd name="connsiteY8" fmla="*/ 5495750 h 6184610"/>
                <a:gd name="connsiteX9" fmla="*/ 5521419 w 11269204"/>
                <a:gd name="connsiteY9" fmla="*/ 6049704 h 6184610"/>
                <a:gd name="connsiteX10" fmla="*/ 752571 w 11269204"/>
                <a:gd name="connsiteY10" fmla="*/ 5902150 h 6184610"/>
                <a:gd name="connsiteX11" fmla="*/ 66769 w 11269204"/>
                <a:gd name="connsiteY11" fmla="*/ 3154104 h 6184610"/>
                <a:gd name="connsiteX0" fmla="*/ 66769 w 11269204"/>
                <a:gd name="connsiteY0" fmla="*/ 3111672 h 6142178"/>
                <a:gd name="connsiteX1" fmla="*/ 155671 w 11269204"/>
                <a:gd name="connsiteY1" fmla="*/ 1059118 h 6142178"/>
                <a:gd name="connsiteX2" fmla="*/ 866870 w 11269204"/>
                <a:gd name="connsiteY2" fmla="*/ 81218 h 6142178"/>
                <a:gd name="connsiteX3" fmla="*/ 5521419 w 11269204"/>
                <a:gd name="connsiteY3" fmla="*/ 216072 h 6142178"/>
                <a:gd name="connsiteX4" fmla="*/ 8804370 w 11269204"/>
                <a:gd name="connsiteY4" fmla="*/ 5018 h 6142178"/>
                <a:gd name="connsiteX5" fmla="*/ 10772869 w 11269204"/>
                <a:gd name="connsiteY5" fmla="*/ 195517 h 6142178"/>
                <a:gd name="connsiteX6" fmla="*/ 11039570 w 11269204"/>
                <a:gd name="connsiteY6" fmla="*/ 1351219 h 6142178"/>
                <a:gd name="connsiteX7" fmla="*/ 11242769 w 11269204"/>
                <a:gd name="connsiteY7" fmla="*/ 3048172 h 6142178"/>
                <a:gd name="connsiteX8" fmla="*/ 10798269 w 11269204"/>
                <a:gd name="connsiteY8" fmla="*/ 5453318 h 6142178"/>
                <a:gd name="connsiteX9" fmla="*/ 5521419 w 11269204"/>
                <a:gd name="connsiteY9" fmla="*/ 6007272 h 6142178"/>
                <a:gd name="connsiteX10" fmla="*/ 752571 w 11269204"/>
                <a:gd name="connsiteY10" fmla="*/ 5859718 h 6142178"/>
                <a:gd name="connsiteX11" fmla="*/ 66769 w 11269204"/>
                <a:gd name="connsiteY11" fmla="*/ 3111672 h 6142178"/>
                <a:gd name="connsiteX0" fmla="*/ 16242 w 11218677"/>
                <a:gd name="connsiteY0" fmla="*/ 3111672 h 6142178"/>
                <a:gd name="connsiteX1" fmla="*/ 206744 w 11218677"/>
                <a:gd name="connsiteY1" fmla="*/ 1998918 h 6142178"/>
                <a:gd name="connsiteX2" fmla="*/ 105144 w 11218677"/>
                <a:gd name="connsiteY2" fmla="*/ 1059118 h 6142178"/>
                <a:gd name="connsiteX3" fmla="*/ 816343 w 11218677"/>
                <a:gd name="connsiteY3" fmla="*/ 81218 h 6142178"/>
                <a:gd name="connsiteX4" fmla="*/ 5470892 w 11218677"/>
                <a:gd name="connsiteY4" fmla="*/ 216072 h 6142178"/>
                <a:gd name="connsiteX5" fmla="*/ 8753843 w 11218677"/>
                <a:gd name="connsiteY5" fmla="*/ 5018 h 6142178"/>
                <a:gd name="connsiteX6" fmla="*/ 10722342 w 11218677"/>
                <a:gd name="connsiteY6" fmla="*/ 195517 h 6142178"/>
                <a:gd name="connsiteX7" fmla="*/ 10989043 w 11218677"/>
                <a:gd name="connsiteY7" fmla="*/ 1351219 h 6142178"/>
                <a:gd name="connsiteX8" fmla="*/ 11192242 w 11218677"/>
                <a:gd name="connsiteY8" fmla="*/ 3048172 h 6142178"/>
                <a:gd name="connsiteX9" fmla="*/ 10747742 w 11218677"/>
                <a:gd name="connsiteY9" fmla="*/ 5453318 h 6142178"/>
                <a:gd name="connsiteX10" fmla="*/ 5470892 w 11218677"/>
                <a:gd name="connsiteY10" fmla="*/ 6007272 h 6142178"/>
                <a:gd name="connsiteX11" fmla="*/ 702044 w 11218677"/>
                <a:gd name="connsiteY11" fmla="*/ 5859718 h 6142178"/>
                <a:gd name="connsiteX12" fmla="*/ 16242 w 11218677"/>
                <a:gd name="connsiteY12" fmla="*/ 3111672 h 6142178"/>
                <a:gd name="connsiteX0" fmla="*/ 80785 w 11156220"/>
                <a:gd name="connsiteY0" fmla="*/ 4241972 h 6142178"/>
                <a:gd name="connsiteX1" fmla="*/ 144287 w 11156220"/>
                <a:gd name="connsiteY1" fmla="*/ 1998918 h 6142178"/>
                <a:gd name="connsiteX2" fmla="*/ 42687 w 11156220"/>
                <a:gd name="connsiteY2" fmla="*/ 1059118 h 6142178"/>
                <a:gd name="connsiteX3" fmla="*/ 753886 w 11156220"/>
                <a:gd name="connsiteY3" fmla="*/ 81218 h 6142178"/>
                <a:gd name="connsiteX4" fmla="*/ 5408435 w 11156220"/>
                <a:gd name="connsiteY4" fmla="*/ 216072 h 6142178"/>
                <a:gd name="connsiteX5" fmla="*/ 8691386 w 11156220"/>
                <a:gd name="connsiteY5" fmla="*/ 5018 h 6142178"/>
                <a:gd name="connsiteX6" fmla="*/ 10659885 w 11156220"/>
                <a:gd name="connsiteY6" fmla="*/ 195517 h 6142178"/>
                <a:gd name="connsiteX7" fmla="*/ 10926586 w 11156220"/>
                <a:gd name="connsiteY7" fmla="*/ 1351219 h 6142178"/>
                <a:gd name="connsiteX8" fmla="*/ 11129785 w 11156220"/>
                <a:gd name="connsiteY8" fmla="*/ 3048172 h 6142178"/>
                <a:gd name="connsiteX9" fmla="*/ 10685285 w 11156220"/>
                <a:gd name="connsiteY9" fmla="*/ 5453318 h 6142178"/>
                <a:gd name="connsiteX10" fmla="*/ 5408435 w 11156220"/>
                <a:gd name="connsiteY10" fmla="*/ 6007272 h 6142178"/>
                <a:gd name="connsiteX11" fmla="*/ 639587 w 11156220"/>
                <a:gd name="connsiteY11" fmla="*/ 5859718 h 6142178"/>
                <a:gd name="connsiteX12" fmla="*/ 80785 w 11156220"/>
                <a:gd name="connsiteY12" fmla="*/ 4241972 h 6142178"/>
                <a:gd name="connsiteX0" fmla="*/ 77926 w 11153361"/>
                <a:gd name="connsiteY0" fmla="*/ 4241972 h 6142178"/>
                <a:gd name="connsiteX1" fmla="*/ 166828 w 11153361"/>
                <a:gd name="connsiteY1" fmla="*/ 2456118 h 6142178"/>
                <a:gd name="connsiteX2" fmla="*/ 39828 w 11153361"/>
                <a:gd name="connsiteY2" fmla="*/ 1059118 h 6142178"/>
                <a:gd name="connsiteX3" fmla="*/ 751027 w 11153361"/>
                <a:gd name="connsiteY3" fmla="*/ 81218 h 6142178"/>
                <a:gd name="connsiteX4" fmla="*/ 5405576 w 11153361"/>
                <a:gd name="connsiteY4" fmla="*/ 216072 h 6142178"/>
                <a:gd name="connsiteX5" fmla="*/ 8688527 w 11153361"/>
                <a:gd name="connsiteY5" fmla="*/ 5018 h 6142178"/>
                <a:gd name="connsiteX6" fmla="*/ 10657026 w 11153361"/>
                <a:gd name="connsiteY6" fmla="*/ 195517 h 6142178"/>
                <a:gd name="connsiteX7" fmla="*/ 10923727 w 11153361"/>
                <a:gd name="connsiteY7" fmla="*/ 1351219 h 6142178"/>
                <a:gd name="connsiteX8" fmla="*/ 11126926 w 11153361"/>
                <a:gd name="connsiteY8" fmla="*/ 3048172 h 6142178"/>
                <a:gd name="connsiteX9" fmla="*/ 10682426 w 11153361"/>
                <a:gd name="connsiteY9" fmla="*/ 5453318 h 6142178"/>
                <a:gd name="connsiteX10" fmla="*/ 5405576 w 11153361"/>
                <a:gd name="connsiteY10" fmla="*/ 6007272 h 6142178"/>
                <a:gd name="connsiteX11" fmla="*/ 636728 w 11153361"/>
                <a:gd name="connsiteY11" fmla="*/ 5859718 h 6142178"/>
                <a:gd name="connsiteX12" fmla="*/ 77926 w 11153361"/>
                <a:gd name="connsiteY12" fmla="*/ 4241972 h 6142178"/>
                <a:gd name="connsiteX0" fmla="*/ 77926 w 11153361"/>
                <a:gd name="connsiteY0" fmla="*/ 4241972 h 6122448"/>
                <a:gd name="connsiteX1" fmla="*/ 166828 w 11153361"/>
                <a:gd name="connsiteY1" fmla="*/ 2456118 h 6122448"/>
                <a:gd name="connsiteX2" fmla="*/ 39828 w 11153361"/>
                <a:gd name="connsiteY2" fmla="*/ 1059118 h 6122448"/>
                <a:gd name="connsiteX3" fmla="*/ 751027 w 11153361"/>
                <a:gd name="connsiteY3" fmla="*/ 81218 h 6122448"/>
                <a:gd name="connsiteX4" fmla="*/ 5405576 w 11153361"/>
                <a:gd name="connsiteY4" fmla="*/ 216072 h 6122448"/>
                <a:gd name="connsiteX5" fmla="*/ 8688527 w 11153361"/>
                <a:gd name="connsiteY5" fmla="*/ 5018 h 6122448"/>
                <a:gd name="connsiteX6" fmla="*/ 10657026 w 11153361"/>
                <a:gd name="connsiteY6" fmla="*/ 195517 h 6122448"/>
                <a:gd name="connsiteX7" fmla="*/ 10923727 w 11153361"/>
                <a:gd name="connsiteY7" fmla="*/ 1351219 h 6122448"/>
                <a:gd name="connsiteX8" fmla="*/ 11126926 w 11153361"/>
                <a:gd name="connsiteY8" fmla="*/ 3048172 h 6122448"/>
                <a:gd name="connsiteX9" fmla="*/ 10682426 w 11153361"/>
                <a:gd name="connsiteY9" fmla="*/ 5453318 h 6122448"/>
                <a:gd name="connsiteX10" fmla="*/ 8345627 w 11153361"/>
                <a:gd name="connsiteY10" fmla="*/ 5821618 h 6122448"/>
                <a:gd name="connsiteX11" fmla="*/ 5405576 w 11153361"/>
                <a:gd name="connsiteY11" fmla="*/ 6007272 h 6122448"/>
                <a:gd name="connsiteX12" fmla="*/ 636728 w 11153361"/>
                <a:gd name="connsiteY12" fmla="*/ 5859718 h 6122448"/>
                <a:gd name="connsiteX13" fmla="*/ 77926 w 11153361"/>
                <a:gd name="connsiteY13" fmla="*/ 4241972 h 6122448"/>
                <a:gd name="connsiteX0" fmla="*/ 77926 w 11153361"/>
                <a:gd name="connsiteY0" fmla="*/ 4241972 h 6014467"/>
                <a:gd name="connsiteX1" fmla="*/ 166828 w 11153361"/>
                <a:gd name="connsiteY1" fmla="*/ 2456118 h 6014467"/>
                <a:gd name="connsiteX2" fmla="*/ 39828 w 11153361"/>
                <a:gd name="connsiteY2" fmla="*/ 1059118 h 6014467"/>
                <a:gd name="connsiteX3" fmla="*/ 751027 w 11153361"/>
                <a:gd name="connsiteY3" fmla="*/ 81218 h 6014467"/>
                <a:gd name="connsiteX4" fmla="*/ 5405576 w 11153361"/>
                <a:gd name="connsiteY4" fmla="*/ 216072 h 6014467"/>
                <a:gd name="connsiteX5" fmla="*/ 8688527 w 11153361"/>
                <a:gd name="connsiteY5" fmla="*/ 5018 h 6014467"/>
                <a:gd name="connsiteX6" fmla="*/ 10657026 w 11153361"/>
                <a:gd name="connsiteY6" fmla="*/ 195517 h 6014467"/>
                <a:gd name="connsiteX7" fmla="*/ 10923727 w 11153361"/>
                <a:gd name="connsiteY7" fmla="*/ 1351219 h 6014467"/>
                <a:gd name="connsiteX8" fmla="*/ 11126926 w 11153361"/>
                <a:gd name="connsiteY8" fmla="*/ 3048172 h 6014467"/>
                <a:gd name="connsiteX9" fmla="*/ 10682426 w 11153361"/>
                <a:gd name="connsiteY9" fmla="*/ 5453318 h 6014467"/>
                <a:gd name="connsiteX10" fmla="*/ 8345627 w 11153361"/>
                <a:gd name="connsiteY10" fmla="*/ 5821618 h 6014467"/>
                <a:gd name="connsiteX11" fmla="*/ 5405576 w 11153361"/>
                <a:gd name="connsiteY11" fmla="*/ 6007272 h 6014467"/>
                <a:gd name="connsiteX12" fmla="*/ 2249627 w 11153361"/>
                <a:gd name="connsiteY12" fmla="*/ 5935918 h 6014467"/>
                <a:gd name="connsiteX13" fmla="*/ 636728 w 11153361"/>
                <a:gd name="connsiteY13" fmla="*/ 5859718 h 6014467"/>
                <a:gd name="connsiteX14" fmla="*/ 77926 w 11153361"/>
                <a:gd name="connsiteY14" fmla="*/ 4241972 h 6014467"/>
                <a:gd name="connsiteX0" fmla="*/ 77926 w 11153361"/>
                <a:gd name="connsiteY0" fmla="*/ 4288896 h 6061391"/>
                <a:gd name="connsiteX1" fmla="*/ 166828 w 11153361"/>
                <a:gd name="connsiteY1" fmla="*/ 2503042 h 6061391"/>
                <a:gd name="connsiteX2" fmla="*/ 39828 w 11153361"/>
                <a:gd name="connsiteY2" fmla="*/ 1106042 h 6061391"/>
                <a:gd name="connsiteX3" fmla="*/ 751027 w 11153361"/>
                <a:gd name="connsiteY3" fmla="*/ 128142 h 6061391"/>
                <a:gd name="connsiteX4" fmla="*/ 5405576 w 11153361"/>
                <a:gd name="connsiteY4" fmla="*/ 262996 h 6061391"/>
                <a:gd name="connsiteX5" fmla="*/ 8688527 w 11153361"/>
                <a:gd name="connsiteY5" fmla="*/ 51942 h 6061391"/>
                <a:gd name="connsiteX6" fmla="*/ 10923727 w 11153361"/>
                <a:gd name="connsiteY6" fmla="*/ 1398143 h 6061391"/>
                <a:gd name="connsiteX7" fmla="*/ 11126926 w 11153361"/>
                <a:gd name="connsiteY7" fmla="*/ 3095096 h 6061391"/>
                <a:gd name="connsiteX8" fmla="*/ 10682426 w 11153361"/>
                <a:gd name="connsiteY8" fmla="*/ 5500242 h 6061391"/>
                <a:gd name="connsiteX9" fmla="*/ 8345627 w 11153361"/>
                <a:gd name="connsiteY9" fmla="*/ 5868542 h 6061391"/>
                <a:gd name="connsiteX10" fmla="*/ 5405576 w 11153361"/>
                <a:gd name="connsiteY10" fmla="*/ 6054196 h 6061391"/>
                <a:gd name="connsiteX11" fmla="*/ 2249627 w 11153361"/>
                <a:gd name="connsiteY11" fmla="*/ 5982842 h 6061391"/>
                <a:gd name="connsiteX12" fmla="*/ 636728 w 11153361"/>
                <a:gd name="connsiteY12" fmla="*/ 5906642 h 6061391"/>
                <a:gd name="connsiteX13" fmla="*/ 77926 w 11153361"/>
                <a:gd name="connsiteY13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8345627 w 11134524"/>
                <a:gd name="connsiteY8" fmla="*/ 5868542 h 6061391"/>
                <a:gd name="connsiteX9" fmla="*/ 5405576 w 11134524"/>
                <a:gd name="connsiteY9" fmla="*/ 6054196 h 6061391"/>
                <a:gd name="connsiteX10" fmla="*/ 2249627 w 11134524"/>
                <a:gd name="connsiteY10" fmla="*/ 5982842 h 6061391"/>
                <a:gd name="connsiteX11" fmla="*/ 636728 w 11134524"/>
                <a:gd name="connsiteY11" fmla="*/ 5906642 h 6061391"/>
                <a:gd name="connsiteX12" fmla="*/ 77926 w 11134524"/>
                <a:gd name="connsiteY12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10484538 w 11134524"/>
                <a:gd name="connsiteY8" fmla="*/ 5334305 h 6061391"/>
                <a:gd name="connsiteX9" fmla="*/ 8345627 w 11134524"/>
                <a:gd name="connsiteY9" fmla="*/ 5868542 h 6061391"/>
                <a:gd name="connsiteX10" fmla="*/ 5405576 w 11134524"/>
                <a:gd name="connsiteY10" fmla="*/ 6054196 h 6061391"/>
                <a:gd name="connsiteX11" fmla="*/ 2249627 w 11134524"/>
                <a:gd name="connsiteY11" fmla="*/ 5982842 h 6061391"/>
                <a:gd name="connsiteX12" fmla="*/ 636728 w 11134524"/>
                <a:gd name="connsiteY12" fmla="*/ 5906642 h 6061391"/>
                <a:gd name="connsiteX13" fmla="*/ 77926 w 11134524"/>
                <a:gd name="connsiteY13" fmla="*/ 4288896 h 6061391"/>
                <a:gd name="connsiteX0" fmla="*/ 77926 w 11134524"/>
                <a:gd name="connsiteY0" fmla="*/ 4288896 h 6054197"/>
                <a:gd name="connsiteX1" fmla="*/ 166828 w 11134524"/>
                <a:gd name="connsiteY1" fmla="*/ 2503042 h 6054197"/>
                <a:gd name="connsiteX2" fmla="*/ 39828 w 11134524"/>
                <a:gd name="connsiteY2" fmla="*/ 1106042 h 6054197"/>
                <a:gd name="connsiteX3" fmla="*/ 751027 w 11134524"/>
                <a:gd name="connsiteY3" fmla="*/ 128142 h 6054197"/>
                <a:gd name="connsiteX4" fmla="*/ 5405576 w 11134524"/>
                <a:gd name="connsiteY4" fmla="*/ 262996 h 6054197"/>
                <a:gd name="connsiteX5" fmla="*/ 8688527 w 11134524"/>
                <a:gd name="connsiteY5" fmla="*/ 51942 h 6054197"/>
                <a:gd name="connsiteX6" fmla="*/ 10923727 w 11134524"/>
                <a:gd name="connsiteY6" fmla="*/ 1398143 h 6054197"/>
                <a:gd name="connsiteX7" fmla="*/ 11126926 w 11134524"/>
                <a:gd name="connsiteY7" fmla="*/ 3095096 h 6054197"/>
                <a:gd name="connsiteX8" fmla="*/ 10484538 w 11134524"/>
                <a:gd name="connsiteY8" fmla="*/ 5334305 h 6054197"/>
                <a:gd name="connsiteX9" fmla="*/ 8345627 w 11134524"/>
                <a:gd name="connsiteY9" fmla="*/ 5868542 h 6054197"/>
                <a:gd name="connsiteX10" fmla="*/ 5405576 w 11134524"/>
                <a:gd name="connsiteY10" fmla="*/ 6054196 h 6054197"/>
                <a:gd name="connsiteX11" fmla="*/ 636728 w 11134524"/>
                <a:gd name="connsiteY11" fmla="*/ 5906642 h 6054197"/>
                <a:gd name="connsiteX12" fmla="*/ 77926 w 11134524"/>
                <a:gd name="connsiteY12" fmla="*/ 4288896 h 6054197"/>
                <a:gd name="connsiteX0" fmla="*/ 77926 w 11134524"/>
                <a:gd name="connsiteY0" fmla="*/ 4288896 h 6054195"/>
                <a:gd name="connsiteX1" fmla="*/ 166828 w 11134524"/>
                <a:gd name="connsiteY1" fmla="*/ 2503042 h 6054195"/>
                <a:gd name="connsiteX2" fmla="*/ 39828 w 11134524"/>
                <a:gd name="connsiteY2" fmla="*/ 1106042 h 6054195"/>
                <a:gd name="connsiteX3" fmla="*/ 751027 w 11134524"/>
                <a:gd name="connsiteY3" fmla="*/ 128142 h 6054195"/>
                <a:gd name="connsiteX4" fmla="*/ 5405576 w 11134524"/>
                <a:gd name="connsiteY4" fmla="*/ 262996 h 6054195"/>
                <a:gd name="connsiteX5" fmla="*/ 8688527 w 11134524"/>
                <a:gd name="connsiteY5" fmla="*/ 51942 h 6054195"/>
                <a:gd name="connsiteX6" fmla="*/ 10923727 w 11134524"/>
                <a:gd name="connsiteY6" fmla="*/ 1398143 h 6054195"/>
                <a:gd name="connsiteX7" fmla="*/ 11126926 w 11134524"/>
                <a:gd name="connsiteY7" fmla="*/ 3095096 h 6054195"/>
                <a:gd name="connsiteX8" fmla="*/ 10484538 w 11134524"/>
                <a:gd name="connsiteY8" fmla="*/ 5334305 h 6054195"/>
                <a:gd name="connsiteX9" fmla="*/ 8345627 w 11134524"/>
                <a:gd name="connsiteY9" fmla="*/ 5868542 h 6054195"/>
                <a:gd name="connsiteX10" fmla="*/ 5405576 w 11134524"/>
                <a:gd name="connsiteY10" fmla="*/ 6054196 h 6054195"/>
                <a:gd name="connsiteX11" fmla="*/ 77926 w 11134524"/>
                <a:gd name="connsiteY11" fmla="*/ 4288896 h 6054195"/>
                <a:gd name="connsiteX0" fmla="*/ 77926 w 11134524"/>
                <a:gd name="connsiteY0" fmla="*/ 4288896 h 6164860"/>
                <a:gd name="connsiteX1" fmla="*/ 166828 w 11134524"/>
                <a:gd name="connsiteY1" fmla="*/ 2503042 h 6164860"/>
                <a:gd name="connsiteX2" fmla="*/ 39828 w 11134524"/>
                <a:gd name="connsiteY2" fmla="*/ 1106042 h 6164860"/>
                <a:gd name="connsiteX3" fmla="*/ 751027 w 11134524"/>
                <a:gd name="connsiteY3" fmla="*/ 128142 h 6164860"/>
                <a:gd name="connsiteX4" fmla="*/ 5405576 w 11134524"/>
                <a:gd name="connsiteY4" fmla="*/ 262996 h 6164860"/>
                <a:gd name="connsiteX5" fmla="*/ 8688527 w 11134524"/>
                <a:gd name="connsiteY5" fmla="*/ 51942 h 6164860"/>
                <a:gd name="connsiteX6" fmla="*/ 10923727 w 11134524"/>
                <a:gd name="connsiteY6" fmla="*/ 1398143 h 6164860"/>
                <a:gd name="connsiteX7" fmla="*/ 11126926 w 11134524"/>
                <a:gd name="connsiteY7" fmla="*/ 3095096 h 6164860"/>
                <a:gd name="connsiteX8" fmla="*/ 10484538 w 11134524"/>
                <a:gd name="connsiteY8" fmla="*/ 5334305 h 6164860"/>
                <a:gd name="connsiteX9" fmla="*/ 8345627 w 11134524"/>
                <a:gd name="connsiteY9" fmla="*/ 5868542 h 6164860"/>
                <a:gd name="connsiteX10" fmla="*/ 5405576 w 11134524"/>
                <a:gd name="connsiteY10" fmla="*/ 6054196 h 6164860"/>
                <a:gd name="connsiteX11" fmla="*/ 1216677 w 11134524"/>
                <a:gd name="connsiteY11" fmla="*/ 5988902 h 6164860"/>
                <a:gd name="connsiteX12" fmla="*/ 77926 w 11134524"/>
                <a:gd name="connsiteY12" fmla="*/ 4288896 h 6164860"/>
                <a:gd name="connsiteX0" fmla="*/ 79662 w 11136260"/>
                <a:gd name="connsiteY0" fmla="*/ 4295737 h 6171699"/>
                <a:gd name="connsiteX1" fmla="*/ 168564 w 11136260"/>
                <a:gd name="connsiteY1" fmla="*/ 2509883 h 6171699"/>
                <a:gd name="connsiteX2" fmla="*/ 752763 w 11136260"/>
                <a:gd name="connsiteY2" fmla="*/ 134983 h 6171699"/>
                <a:gd name="connsiteX3" fmla="*/ 5407312 w 11136260"/>
                <a:gd name="connsiteY3" fmla="*/ 269837 h 6171699"/>
                <a:gd name="connsiteX4" fmla="*/ 8690263 w 11136260"/>
                <a:gd name="connsiteY4" fmla="*/ 58783 h 6171699"/>
                <a:gd name="connsiteX5" fmla="*/ 10925463 w 11136260"/>
                <a:gd name="connsiteY5" fmla="*/ 1404984 h 6171699"/>
                <a:gd name="connsiteX6" fmla="*/ 11128662 w 11136260"/>
                <a:gd name="connsiteY6" fmla="*/ 3101937 h 6171699"/>
                <a:gd name="connsiteX7" fmla="*/ 10486274 w 11136260"/>
                <a:gd name="connsiteY7" fmla="*/ 5341146 h 6171699"/>
                <a:gd name="connsiteX8" fmla="*/ 8347363 w 11136260"/>
                <a:gd name="connsiteY8" fmla="*/ 5875383 h 6171699"/>
                <a:gd name="connsiteX9" fmla="*/ 5407312 w 11136260"/>
                <a:gd name="connsiteY9" fmla="*/ 6061037 h 6171699"/>
                <a:gd name="connsiteX10" fmla="*/ 1218413 w 11136260"/>
                <a:gd name="connsiteY10" fmla="*/ 5995743 h 6171699"/>
                <a:gd name="connsiteX11" fmla="*/ 79662 w 11136260"/>
                <a:gd name="connsiteY11" fmla="*/ 4295737 h 6171699"/>
                <a:gd name="connsiteX0" fmla="*/ 79662 w 11136260"/>
                <a:gd name="connsiteY0" fmla="*/ 4293943 h 6169907"/>
                <a:gd name="connsiteX1" fmla="*/ 168564 w 11136260"/>
                <a:gd name="connsiteY1" fmla="*/ 2508089 h 6169907"/>
                <a:gd name="connsiteX2" fmla="*/ 1563362 w 11136260"/>
                <a:gd name="connsiteY2" fmla="*/ 435309 h 6169907"/>
                <a:gd name="connsiteX3" fmla="*/ 5407312 w 11136260"/>
                <a:gd name="connsiteY3" fmla="*/ 268043 h 6169907"/>
                <a:gd name="connsiteX4" fmla="*/ 8690263 w 11136260"/>
                <a:gd name="connsiteY4" fmla="*/ 56989 h 6169907"/>
                <a:gd name="connsiteX5" fmla="*/ 10925463 w 11136260"/>
                <a:gd name="connsiteY5" fmla="*/ 1403190 h 6169907"/>
                <a:gd name="connsiteX6" fmla="*/ 11128662 w 11136260"/>
                <a:gd name="connsiteY6" fmla="*/ 3100143 h 6169907"/>
                <a:gd name="connsiteX7" fmla="*/ 10486274 w 11136260"/>
                <a:gd name="connsiteY7" fmla="*/ 5339352 h 6169907"/>
                <a:gd name="connsiteX8" fmla="*/ 8347363 w 11136260"/>
                <a:gd name="connsiteY8" fmla="*/ 5873589 h 6169907"/>
                <a:gd name="connsiteX9" fmla="*/ 5407312 w 11136260"/>
                <a:gd name="connsiteY9" fmla="*/ 6059243 h 6169907"/>
                <a:gd name="connsiteX10" fmla="*/ 1218413 w 11136260"/>
                <a:gd name="connsiteY10" fmla="*/ 5993949 h 6169907"/>
                <a:gd name="connsiteX11" fmla="*/ 79662 w 11136260"/>
                <a:gd name="connsiteY11" fmla="*/ 4293943 h 6169907"/>
                <a:gd name="connsiteX0" fmla="*/ 79664 w 10957246"/>
                <a:gd name="connsiteY0" fmla="*/ 4293941 h 6169903"/>
                <a:gd name="connsiteX1" fmla="*/ 168566 w 10957246"/>
                <a:gd name="connsiteY1" fmla="*/ 2508087 h 6169903"/>
                <a:gd name="connsiteX2" fmla="*/ 1563364 w 10957246"/>
                <a:gd name="connsiteY2" fmla="*/ 435307 h 6169903"/>
                <a:gd name="connsiteX3" fmla="*/ 5407314 w 10957246"/>
                <a:gd name="connsiteY3" fmla="*/ 268041 h 6169903"/>
                <a:gd name="connsiteX4" fmla="*/ 8690265 w 10957246"/>
                <a:gd name="connsiteY4" fmla="*/ 56987 h 6169903"/>
                <a:gd name="connsiteX5" fmla="*/ 10925465 w 10957246"/>
                <a:gd name="connsiteY5" fmla="*/ 1403188 h 6169903"/>
                <a:gd name="connsiteX6" fmla="*/ 10763779 w 10957246"/>
                <a:gd name="connsiteY6" fmla="*/ 3349469 h 6169903"/>
                <a:gd name="connsiteX7" fmla="*/ 10486276 w 10957246"/>
                <a:gd name="connsiteY7" fmla="*/ 5339350 h 6169903"/>
                <a:gd name="connsiteX8" fmla="*/ 8347365 w 10957246"/>
                <a:gd name="connsiteY8" fmla="*/ 5873587 h 6169903"/>
                <a:gd name="connsiteX9" fmla="*/ 5407314 w 10957246"/>
                <a:gd name="connsiteY9" fmla="*/ 6059241 h 6169903"/>
                <a:gd name="connsiteX10" fmla="*/ 1218415 w 10957246"/>
                <a:gd name="connsiteY10" fmla="*/ 5993947 h 6169903"/>
                <a:gd name="connsiteX11" fmla="*/ 79664 w 10957246"/>
                <a:gd name="connsiteY11" fmla="*/ 4293941 h 6169903"/>
                <a:gd name="connsiteX0" fmla="*/ 79664 w 10929747"/>
                <a:gd name="connsiteY0" fmla="*/ 4430929 h 6306892"/>
                <a:gd name="connsiteX1" fmla="*/ 168566 w 10929747"/>
                <a:gd name="connsiteY1" fmla="*/ 2645075 h 6306892"/>
                <a:gd name="connsiteX2" fmla="*/ 1563364 w 10929747"/>
                <a:gd name="connsiteY2" fmla="*/ 572295 h 6306892"/>
                <a:gd name="connsiteX3" fmla="*/ 5407314 w 10929747"/>
                <a:gd name="connsiteY3" fmla="*/ 405029 h 6306892"/>
                <a:gd name="connsiteX4" fmla="*/ 8690265 w 10929747"/>
                <a:gd name="connsiteY4" fmla="*/ 193975 h 6306892"/>
                <a:gd name="connsiteX5" fmla="*/ 10763779 w 10929747"/>
                <a:gd name="connsiteY5" fmla="*/ 3486457 h 6306892"/>
                <a:gd name="connsiteX6" fmla="*/ 10486276 w 10929747"/>
                <a:gd name="connsiteY6" fmla="*/ 5476338 h 6306892"/>
                <a:gd name="connsiteX7" fmla="*/ 8347365 w 10929747"/>
                <a:gd name="connsiteY7" fmla="*/ 6010575 h 6306892"/>
                <a:gd name="connsiteX8" fmla="*/ 5407314 w 10929747"/>
                <a:gd name="connsiteY8" fmla="*/ 6196229 h 6306892"/>
                <a:gd name="connsiteX9" fmla="*/ 1218415 w 10929747"/>
                <a:gd name="connsiteY9" fmla="*/ 6130935 h 6306892"/>
                <a:gd name="connsiteX10" fmla="*/ 79664 w 10929747"/>
                <a:gd name="connsiteY10" fmla="*/ 4430929 h 6306892"/>
                <a:gd name="connsiteX0" fmla="*/ 79664 w 10867234"/>
                <a:gd name="connsiteY0" fmla="*/ 4297720 h 6173683"/>
                <a:gd name="connsiteX1" fmla="*/ 168566 w 10867234"/>
                <a:gd name="connsiteY1" fmla="*/ 2511866 h 6173683"/>
                <a:gd name="connsiteX2" fmla="*/ 1563364 w 10867234"/>
                <a:gd name="connsiteY2" fmla="*/ 439086 h 6173683"/>
                <a:gd name="connsiteX3" fmla="*/ 5407314 w 10867234"/>
                <a:gd name="connsiteY3" fmla="*/ 271820 h 6173683"/>
                <a:gd name="connsiteX4" fmla="*/ 8690265 w 10867234"/>
                <a:gd name="connsiteY4" fmla="*/ 60766 h 6173683"/>
                <a:gd name="connsiteX5" fmla="*/ 10726808 w 10867234"/>
                <a:gd name="connsiteY5" fmla="*/ 1395801 h 6173683"/>
                <a:gd name="connsiteX6" fmla="*/ 10763779 w 10867234"/>
                <a:gd name="connsiteY6" fmla="*/ 3353248 h 6173683"/>
                <a:gd name="connsiteX7" fmla="*/ 10486276 w 10867234"/>
                <a:gd name="connsiteY7" fmla="*/ 5343129 h 6173683"/>
                <a:gd name="connsiteX8" fmla="*/ 8347365 w 10867234"/>
                <a:gd name="connsiteY8" fmla="*/ 5877366 h 6173683"/>
                <a:gd name="connsiteX9" fmla="*/ 5407314 w 10867234"/>
                <a:gd name="connsiteY9" fmla="*/ 6063020 h 6173683"/>
                <a:gd name="connsiteX10" fmla="*/ 1218415 w 10867234"/>
                <a:gd name="connsiteY10" fmla="*/ 5997726 h 6173683"/>
                <a:gd name="connsiteX11" fmla="*/ 79664 w 10867234"/>
                <a:gd name="connsiteY11" fmla="*/ 4297720 h 6173683"/>
                <a:gd name="connsiteX0" fmla="*/ 79664 w 10861992"/>
                <a:gd name="connsiteY0" fmla="*/ 4297720 h 6173683"/>
                <a:gd name="connsiteX1" fmla="*/ 168566 w 10861992"/>
                <a:gd name="connsiteY1" fmla="*/ 2511866 h 6173683"/>
                <a:gd name="connsiteX2" fmla="*/ 1563364 w 10861992"/>
                <a:gd name="connsiteY2" fmla="*/ 439086 h 6173683"/>
                <a:gd name="connsiteX3" fmla="*/ 5407314 w 10861992"/>
                <a:gd name="connsiteY3" fmla="*/ 271820 h 6173683"/>
                <a:gd name="connsiteX4" fmla="*/ 8690265 w 10861992"/>
                <a:gd name="connsiteY4" fmla="*/ 60766 h 6173683"/>
                <a:gd name="connsiteX5" fmla="*/ 10726808 w 10861992"/>
                <a:gd name="connsiteY5" fmla="*/ 1395801 h 6173683"/>
                <a:gd name="connsiteX6" fmla="*/ 10739454 w 10861992"/>
                <a:gd name="connsiteY6" fmla="*/ 3466578 h 6173683"/>
                <a:gd name="connsiteX7" fmla="*/ 10486276 w 10861992"/>
                <a:gd name="connsiteY7" fmla="*/ 5343129 h 6173683"/>
                <a:gd name="connsiteX8" fmla="*/ 8347365 w 10861992"/>
                <a:gd name="connsiteY8" fmla="*/ 5877366 h 6173683"/>
                <a:gd name="connsiteX9" fmla="*/ 5407314 w 10861992"/>
                <a:gd name="connsiteY9" fmla="*/ 6063020 h 6173683"/>
                <a:gd name="connsiteX10" fmla="*/ 1218415 w 10861992"/>
                <a:gd name="connsiteY10" fmla="*/ 5997726 h 6173683"/>
                <a:gd name="connsiteX11" fmla="*/ 79664 w 10861992"/>
                <a:gd name="connsiteY11" fmla="*/ 4297720 h 6173683"/>
                <a:gd name="connsiteX0" fmla="*/ 79664 w 10913116"/>
                <a:gd name="connsiteY0" fmla="*/ 4297720 h 6173683"/>
                <a:gd name="connsiteX1" fmla="*/ 168566 w 10913116"/>
                <a:gd name="connsiteY1" fmla="*/ 2511866 h 6173683"/>
                <a:gd name="connsiteX2" fmla="*/ 1563364 w 10913116"/>
                <a:gd name="connsiteY2" fmla="*/ 439086 h 6173683"/>
                <a:gd name="connsiteX3" fmla="*/ 5407314 w 10913116"/>
                <a:gd name="connsiteY3" fmla="*/ 271820 h 6173683"/>
                <a:gd name="connsiteX4" fmla="*/ 8690265 w 10913116"/>
                <a:gd name="connsiteY4" fmla="*/ 60766 h 6173683"/>
                <a:gd name="connsiteX5" fmla="*/ 10726808 w 10913116"/>
                <a:gd name="connsiteY5" fmla="*/ 1395801 h 6173683"/>
                <a:gd name="connsiteX6" fmla="*/ 10739454 w 10913116"/>
                <a:gd name="connsiteY6" fmla="*/ 3466578 h 6173683"/>
                <a:gd name="connsiteX7" fmla="*/ 10486276 w 10913116"/>
                <a:gd name="connsiteY7" fmla="*/ 5343129 h 6173683"/>
                <a:gd name="connsiteX8" fmla="*/ 8347365 w 10913116"/>
                <a:gd name="connsiteY8" fmla="*/ 5877366 h 6173683"/>
                <a:gd name="connsiteX9" fmla="*/ 5407314 w 10913116"/>
                <a:gd name="connsiteY9" fmla="*/ 6063020 h 6173683"/>
                <a:gd name="connsiteX10" fmla="*/ 1218415 w 10913116"/>
                <a:gd name="connsiteY10" fmla="*/ 5997726 h 6173683"/>
                <a:gd name="connsiteX11" fmla="*/ 79664 w 10913116"/>
                <a:gd name="connsiteY11" fmla="*/ 4297720 h 6173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13116" h="6173683">
                  <a:moveTo>
                    <a:pt x="79664" y="4297720"/>
                  </a:moveTo>
                  <a:cubicBezTo>
                    <a:pt x="-95311" y="3716743"/>
                    <a:pt x="56383" y="3205325"/>
                    <a:pt x="168566" y="2511866"/>
                  </a:cubicBezTo>
                  <a:cubicBezTo>
                    <a:pt x="280750" y="1818407"/>
                    <a:pt x="690239" y="812427"/>
                    <a:pt x="1563364" y="439086"/>
                  </a:cubicBezTo>
                  <a:cubicBezTo>
                    <a:pt x="2436489" y="65745"/>
                    <a:pt x="4219497" y="334873"/>
                    <a:pt x="5407314" y="271820"/>
                  </a:cubicBezTo>
                  <a:cubicBezTo>
                    <a:pt x="6595131" y="208767"/>
                    <a:pt x="7949637" y="-137897"/>
                    <a:pt x="8690265" y="60766"/>
                  </a:cubicBezTo>
                  <a:cubicBezTo>
                    <a:pt x="9430893" y="259429"/>
                    <a:pt x="10381222" y="847054"/>
                    <a:pt x="10726808" y="1395801"/>
                  </a:cubicBezTo>
                  <a:cubicBezTo>
                    <a:pt x="11072394" y="1944548"/>
                    <a:pt x="10852520" y="2570695"/>
                    <a:pt x="10739454" y="3466578"/>
                  </a:cubicBezTo>
                  <a:cubicBezTo>
                    <a:pt x="10845319" y="4113133"/>
                    <a:pt x="10949826" y="4880888"/>
                    <a:pt x="10486276" y="5343129"/>
                  </a:cubicBezTo>
                  <a:cubicBezTo>
                    <a:pt x="10022726" y="5805370"/>
                    <a:pt x="9058759" y="5681854"/>
                    <a:pt x="8347365" y="5877366"/>
                  </a:cubicBezTo>
                  <a:cubicBezTo>
                    <a:pt x="7467890" y="5969692"/>
                    <a:pt x="6595472" y="6042960"/>
                    <a:pt x="5407314" y="6063020"/>
                  </a:cubicBezTo>
                  <a:cubicBezTo>
                    <a:pt x="4219156" y="6083080"/>
                    <a:pt x="2200408" y="6338396"/>
                    <a:pt x="1218415" y="5997726"/>
                  </a:cubicBezTo>
                  <a:cubicBezTo>
                    <a:pt x="838831" y="5431057"/>
                    <a:pt x="254639" y="4878697"/>
                    <a:pt x="79664" y="4297720"/>
                  </a:cubicBezTo>
                  <a:close/>
                </a:path>
              </a:pathLst>
            </a:custGeom>
            <a:solidFill>
              <a:srgbClr val="D7DF21">
                <a:alpha val="39000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1" name="תיבת טקסט 10">
              <a:extLst>
                <a:ext uri="{FF2B5EF4-FFF2-40B4-BE49-F238E27FC236}">
                  <a16:creationId xmlns:a16="http://schemas.microsoft.com/office/drawing/2014/main" id="{74022184-9C6C-4D7F-A604-9AA9AAB6BFA8}"/>
                </a:ext>
              </a:extLst>
            </p:cNvPr>
            <p:cNvSpPr txBox="1"/>
            <p:nvPr/>
          </p:nvSpPr>
          <p:spPr>
            <a:xfrm>
              <a:off x="5008967" y="1528633"/>
              <a:ext cx="7233920" cy="20361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lnSpc>
                  <a:spcPct val="115000"/>
                </a:lnSpc>
              </a:pPr>
              <a:r>
                <a:rPr lang="he-IL" sz="11500" dirty="0">
                  <a:solidFill>
                    <a:srgbClr val="DB0340"/>
                  </a:solidFill>
                  <a:latin typeface="Klugman FM" panose="00000500000000000000" pitchFamily="50" charset="-79"/>
                  <a:cs typeface="Klugman FM" panose="00000500000000000000" pitchFamily="50" charset="-79"/>
                </a:rPr>
                <a:t>שלב ב</a:t>
              </a:r>
              <a:endParaRPr lang="en-US" sz="11500" dirty="0">
                <a:solidFill>
                  <a:srgbClr val="DB0340"/>
                </a:solidFill>
                <a:latin typeface="Klugman FM" panose="00000500000000000000" pitchFamily="50" charset="-79"/>
                <a:cs typeface="Klugman FM" panose="00000500000000000000" pitchFamily="50" charset="-79"/>
              </a:endParaRPr>
            </a:p>
          </p:txBody>
        </p:sp>
      </p:grp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A70F4EC3-3D6A-DB8C-B213-27B927134916}"/>
              </a:ext>
            </a:extLst>
          </p:cNvPr>
          <p:cNvSpPr txBox="1"/>
          <p:nvPr/>
        </p:nvSpPr>
        <p:spPr>
          <a:xfrm>
            <a:off x="952500" y="3471030"/>
            <a:ext cx="10528300" cy="2307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he-IL" sz="2400" dirty="0">
                <a:effectLst/>
                <a:latin typeface="Afek 1.5 AAA Light" panose="020B0604020202020204" charset="-79"/>
                <a:ea typeface="Calibri" panose="020F0502020204030204" pitchFamily="34" charset="0"/>
                <a:cs typeface="Afek 1.5 AAA Light" panose="020B0604020202020204" charset="-79"/>
              </a:rPr>
              <a:t>העבר את הדף למי שיושב לימינך.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he-IL" sz="3200" dirty="0">
                <a:effectLst/>
                <a:latin typeface="Afek 1.5 AAA Light" panose="020B0604020202020204" charset="-79"/>
                <a:ea typeface="Calibri" panose="020F0502020204030204" pitchFamily="34" charset="0"/>
                <a:cs typeface="Afek 1.5 AAA Light" panose="020B0604020202020204" charset="-79"/>
              </a:rPr>
              <a:t>בדף שקבלת תמצא מצווה שקשה לחבר לקיים, חשוב על רעיון/טיפ שיעזור לו לקיים מצווה זו בשמחה.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he-IL" sz="3200" dirty="0">
                <a:effectLst/>
                <a:latin typeface="Afek 1.5 AAA Light" panose="020B0604020202020204" charset="-79"/>
                <a:ea typeface="Calibri" panose="020F0502020204030204" pitchFamily="34" charset="0"/>
                <a:cs typeface="Afek 1.5 AAA Light" panose="020B0604020202020204" charset="-79"/>
              </a:rPr>
              <a:t>אחרי שסיימת לכתוב קפל את הדף כך שהתוכן יהיה מכוסה.</a:t>
            </a:r>
            <a:endParaRPr lang="en-US" sz="3200" dirty="0">
              <a:effectLst/>
              <a:latin typeface="Afek 1.5 AAA Light" panose="020B0604020202020204" charset="-79"/>
              <a:ea typeface="Calibri" panose="020F0502020204030204" pitchFamily="34" charset="0"/>
              <a:cs typeface="Afek 1.5 AAA Light" panose="020B0604020202020204" charset="-79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B50682B9-C062-9FC2-9665-E8D62D5EC9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28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אליפסה 8">
            <a:extLst>
              <a:ext uri="{FF2B5EF4-FFF2-40B4-BE49-F238E27FC236}">
                <a16:creationId xmlns:a16="http://schemas.microsoft.com/office/drawing/2014/main" id="{25940822-4040-48A7-BEAA-9A58B74AA5D3}"/>
              </a:ext>
            </a:extLst>
          </p:cNvPr>
          <p:cNvSpPr/>
          <p:nvPr/>
        </p:nvSpPr>
        <p:spPr>
          <a:xfrm>
            <a:off x="519319" y="421766"/>
            <a:ext cx="11164681" cy="6014467"/>
          </a:xfrm>
          <a:custGeom>
            <a:avLst/>
            <a:gdLst>
              <a:gd name="connsiteX0" fmla="*/ 0 w 10909300"/>
              <a:gd name="connsiteY0" fmla="*/ 2895600 h 5791200"/>
              <a:gd name="connsiteX1" fmla="*/ 5454650 w 10909300"/>
              <a:gd name="connsiteY1" fmla="*/ 0 h 5791200"/>
              <a:gd name="connsiteX2" fmla="*/ 10909300 w 10909300"/>
              <a:gd name="connsiteY2" fmla="*/ 2895600 h 5791200"/>
              <a:gd name="connsiteX3" fmla="*/ 5454650 w 10909300"/>
              <a:gd name="connsiteY3" fmla="*/ 5791200 h 5791200"/>
              <a:gd name="connsiteX4" fmla="*/ 0 w 10909300"/>
              <a:gd name="connsiteY4" fmla="*/ 2895600 h 5791200"/>
              <a:gd name="connsiteX0" fmla="*/ 0 w 11286128"/>
              <a:gd name="connsiteY0" fmla="*/ 3119537 h 6015137"/>
              <a:gd name="connsiteX1" fmla="*/ 5454650 w 11286128"/>
              <a:gd name="connsiteY1" fmla="*/ 223937 h 6015137"/>
              <a:gd name="connsiteX2" fmla="*/ 10439400 w 11286128"/>
              <a:gd name="connsiteY2" fmla="*/ 520882 h 6015137"/>
              <a:gd name="connsiteX3" fmla="*/ 10909300 w 11286128"/>
              <a:gd name="connsiteY3" fmla="*/ 3119537 h 6015137"/>
              <a:gd name="connsiteX4" fmla="*/ 5454650 w 11286128"/>
              <a:gd name="connsiteY4" fmla="*/ 6015137 h 6015137"/>
              <a:gd name="connsiteX5" fmla="*/ 0 w 11286128"/>
              <a:gd name="connsiteY5" fmla="*/ 3119537 h 6015137"/>
              <a:gd name="connsiteX0" fmla="*/ 0 w 11125255"/>
              <a:gd name="connsiteY0" fmla="*/ 3119537 h 6161403"/>
              <a:gd name="connsiteX1" fmla="*/ 5454650 w 11125255"/>
              <a:gd name="connsiteY1" fmla="*/ 223937 h 6161403"/>
              <a:gd name="connsiteX2" fmla="*/ 10439400 w 11125255"/>
              <a:gd name="connsiteY2" fmla="*/ 520882 h 6161403"/>
              <a:gd name="connsiteX3" fmla="*/ 10909300 w 11125255"/>
              <a:gd name="connsiteY3" fmla="*/ 3119537 h 6161403"/>
              <a:gd name="connsiteX4" fmla="*/ 10731500 w 11125255"/>
              <a:gd name="connsiteY4" fmla="*/ 5461183 h 6161403"/>
              <a:gd name="connsiteX5" fmla="*/ 5454650 w 11125255"/>
              <a:gd name="connsiteY5" fmla="*/ 6015137 h 6161403"/>
              <a:gd name="connsiteX6" fmla="*/ 0 w 11125255"/>
              <a:gd name="connsiteY6" fmla="*/ 3119537 h 6161403"/>
              <a:gd name="connsiteX0" fmla="*/ 0 w 11309271"/>
              <a:gd name="connsiteY0" fmla="*/ 3119537 h 6161403"/>
              <a:gd name="connsiteX1" fmla="*/ 5454650 w 11309271"/>
              <a:gd name="connsiteY1" fmla="*/ 223937 h 6161403"/>
              <a:gd name="connsiteX2" fmla="*/ 10439400 w 11309271"/>
              <a:gd name="connsiteY2" fmla="*/ 520882 h 6161403"/>
              <a:gd name="connsiteX3" fmla="*/ 11176000 w 11309271"/>
              <a:gd name="connsiteY3" fmla="*/ 3056037 h 6161403"/>
              <a:gd name="connsiteX4" fmla="*/ 10731500 w 11309271"/>
              <a:gd name="connsiteY4" fmla="*/ 5461183 h 6161403"/>
              <a:gd name="connsiteX5" fmla="*/ 5454650 w 11309271"/>
              <a:gd name="connsiteY5" fmla="*/ 6015137 h 6161403"/>
              <a:gd name="connsiteX6" fmla="*/ 0 w 11309271"/>
              <a:gd name="connsiteY6" fmla="*/ 3119537 h 6161403"/>
              <a:gd name="connsiteX0" fmla="*/ 0 w 11258730"/>
              <a:gd name="connsiteY0" fmla="*/ 3119537 h 6161403"/>
              <a:gd name="connsiteX1" fmla="*/ 5454650 w 11258730"/>
              <a:gd name="connsiteY1" fmla="*/ 223937 h 6161403"/>
              <a:gd name="connsiteX2" fmla="*/ 10439400 w 11258730"/>
              <a:gd name="connsiteY2" fmla="*/ 520882 h 6161403"/>
              <a:gd name="connsiteX3" fmla="*/ 11176000 w 11258730"/>
              <a:gd name="connsiteY3" fmla="*/ 3056037 h 6161403"/>
              <a:gd name="connsiteX4" fmla="*/ 10731500 w 11258730"/>
              <a:gd name="connsiteY4" fmla="*/ 5461183 h 6161403"/>
              <a:gd name="connsiteX5" fmla="*/ 5454650 w 11258730"/>
              <a:gd name="connsiteY5" fmla="*/ 6015137 h 6161403"/>
              <a:gd name="connsiteX6" fmla="*/ 0 w 11258730"/>
              <a:gd name="connsiteY6" fmla="*/ 3119537 h 6161403"/>
              <a:gd name="connsiteX0" fmla="*/ 252469 w 11511199"/>
              <a:gd name="connsiteY0" fmla="*/ 3196978 h 6238844"/>
              <a:gd name="connsiteX1" fmla="*/ 1395470 w 11511199"/>
              <a:gd name="connsiteY1" fmla="*/ 204624 h 6238844"/>
              <a:gd name="connsiteX2" fmla="*/ 5707119 w 11511199"/>
              <a:gd name="connsiteY2" fmla="*/ 301378 h 6238844"/>
              <a:gd name="connsiteX3" fmla="*/ 10691869 w 11511199"/>
              <a:gd name="connsiteY3" fmla="*/ 598323 h 6238844"/>
              <a:gd name="connsiteX4" fmla="*/ 11428469 w 11511199"/>
              <a:gd name="connsiteY4" fmla="*/ 3133478 h 6238844"/>
              <a:gd name="connsiteX5" fmla="*/ 10983969 w 11511199"/>
              <a:gd name="connsiteY5" fmla="*/ 5538624 h 6238844"/>
              <a:gd name="connsiteX6" fmla="*/ 5707119 w 11511199"/>
              <a:gd name="connsiteY6" fmla="*/ 6092578 h 6238844"/>
              <a:gd name="connsiteX7" fmla="*/ 252469 w 11511199"/>
              <a:gd name="connsiteY7" fmla="*/ 3196978 h 6238844"/>
              <a:gd name="connsiteX0" fmla="*/ 58098 w 11316828"/>
              <a:gd name="connsiteY0" fmla="*/ 3196978 h 6227484"/>
              <a:gd name="connsiteX1" fmla="*/ 1201099 w 11316828"/>
              <a:gd name="connsiteY1" fmla="*/ 204624 h 6227484"/>
              <a:gd name="connsiteX2" fmla="*/ 5512748 w 11316828"/>
              <a:gd name="connsiteY2" fmla="*/ 301378 h 6227484"/>
              <a:gd name="connsiteX3" fmla="*/ 10497498 w 11316828"/>
              <a:gd name="connsiteY3" fmla="*/ 598323 h 6227484"/>
              <a:gd name="connsiteX4" fmla="*/ 11234098 w 11316828"/>
              <a:gd name="connsiteY4" fmla="*/ 3133478 h 6227484"/>
              <a:gd name="connsiteX5" fmla="*/ 10789598 w 11316828"/>
              <a:gd name="connsiteY5" fmla="*/ 5538624 h 6227484"/>
              <a:gd name="connsiteX6" fmla="*/ 5512748 w 11316828"/>
              <a:gd name="connsiteY6" fmla="*/ 6092578 h 6227484"/>
              <a:gd name="connsiteX7" fmla="*/ 743900 w 11316828"/>
              <a:gd name="connsiteY7" fmla="*/ 5945024 h 6227484"/>
              <a:gd name="connsiteX8" fmla="*/ 58098 w 11316828"/>
              <a:gd name="connsiteY8" fmla="*/ 3196978 h 6227484"/>
              <a:gd name="connsiteX0" fmla="*/ 58098 w 11325690"/>
              <a:gd name="connsiteY0" fmla="*/ 3185904 h 6216410"/>
              <a:gd name="connsiteX1" fmla="*/ 1201099 w 11325690"/>
              <a:gd name="connsiteY1" fmla="*/ 193550 h 6216410"/>
              <a:gd name="connsiteX2" fmla="*/ 5512748 w 11325690"/>
              <a:gd name="connsiteY2" fmla="*/ 290304 h 6216410"/>
              <a:gd name="connsiteX3" fmla="*/ 10535598 w 11325690"/>
              <a:gd name="connsiteY3" fmla="*/ 244349 h 6216410"/>
              <a:gd name="connsiteX4" fmla="*/ 11234098 w 11325690"/>
              <a:gd name="connsiteY4" fmla="*/ 3122404 h 6216410"/>
              <a:gd name="connsiteX5" fmla="*/ 10789598 w 11325690"/>
              <a:gd name="connsiteY5" fmla="*/ 5527550 h 6216410"/>
              <a:gd name="connsiteX6" fmla="*/ 5512748 w 11325690"/>
              <a:gd name="connsiteY6" fmla="*/ 6081504 h 6216410"/>
              <a:gd name="connsiteX7" fmla="*/ 743900 w 11325690"/>
              <a:gd name="connsiteY7" fmla="*/ 5933950 h 6216410"/>
              <a:gd name="connsiteX8" fmla="*/ 58098 w 11325690"/>
              <a:gd name="connsiteY8" fmla="*/ 3185904 h 6216410"/>
              <a:gd name="connsiteX0" fmla="*/ 58098 w 11266724"/>
              <a:gd name="connsiteY0" fmla="*/ 3221879 h 6252385"/>
              <a:gd name="connsiteX1" fmla="*/ 1201099 w 11266724"/>
              <a:gd name="connsiteY1" fmla="*/ 229525 h 6252385"/>
              <a:gd name="connsiteX2" fmla="*/ 5512748 w 11266724"/>
              <a:gd name="connsiteY2" fmla="*/ 326279 h 6252385"/>
              <a:gd name="connsiteX3" fmla="*/ 8795699 w 11266724"/>
              <a:gd name="connsiteY3" fmla="*/ 115225 h 6252385"/>
              <a:gd name="connsiteX4" fmla="*/ 10535598 w 11266724"/>
              <a:gd name="connsiteY4" fmla="*/ 280324 h 6252385"/>
              <a:gd name="connsiteX5" fmla="*/ 11234098 w 11266724"/>
              <a:gd name="connsiteY5" fmla="*/ 3158379 h 6252385"/>
              <a:gd name="connsiteX6" fmla="*/ 10789598 w 11266724"/>
              <a:gd name="connsiteY6" fmla="*/ 5563525 h 6252385"/>
              <a:gd name="connsiteX7" fmla="*/ 5512748 w 11266724"/>
              <a:gd name="connsiteY7" fmla="*/ 6117479 h 6252385"/>
              <a:gd name="connsiteX8" fmla="*/ 743900 w 11266724"/>
              <a:gd name="connsiteY8" fmla="*/ 5969925 h 6252385"/>
              <a:gd name="connsiteX9" fmla="*/ 58098 w 11266724"/>
              <a:gd name="connsiteY9" fmla="*/ 3221879 h 6252385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535598 w 11260533"/>
              <a:gd name="connsiteY4" fmla="*/ 2393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764198 w 11260533"/>
              <a:gd name="connsiteY4" fmla="*/ 2647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11672 h 6142178"/>
              <a:gd name="connsiteX1" fmla="*/ 489900 w 11260533"/>
              <a:gd name="connsiteY1" fmla="*/ 881318 h 6142178"/>
              <a:gd name="connsiteX2" fmla="*/ 1201099 w 11260533"/>
              <a:gd name="connsiteY2" fmla="*/ 119318 h 6142178"/>
              <a:gd name="connsiteX3" fmla="*/ 5512748 w 11260533"/>
              <a:gd name="connsiteY3" fmla="*/ 216072 h 6142178"/>
              <a:gd name="connsiteX4" fmla="*/ 8795699 w 11260533"/>
              <a:gd name="connsiteY4" fmla="*/ 5018 h 6142178"/>
              <a:gd name="connsiteX5" fmla="*/ 10764198 w 11260533"/>
              <a:gd name="connsiteY5" fmla="*/ 195517 h 6142178"/>
              <a:gd name="connsiteX6" fmla="*/ 11030899 w 11260533"/>
              <a:gd name="connsiteY6" fmla="*/ 1351219 h 6142178"/>
              <a:gd name="connsiteX7" fmla="*/ 11234098 w 11260533"/>
              <a:gd name="connsiteY7" fmla="*/ 3048172 h 6142178"/>
              <a:gd name="connsiteX8" fmla="*/ 10789598 w 11260533"/>
              <a:gd name="connsiteY8" fmla="*/ 5453318 h 6142178"/>
              <a:gd name="connsiteX9" fmla="*/ 5512748 w 11260533"/>
              <a:gd name="connsiteY9" fmla="*/ 6007272 h 6142178"/>
              <a:gd name="connsiteX10" fmla="*/ 743900 w 11260533"/>
              <a:gd name="connsiteY10" fmla="*/ 5859718 h 6142178"/>
              <a:gd name="connsiteX11" fmla="*/ 58098 w 11260533"/>
              <a:gd name="connsiteY11" fmla="*/ 3111672 h 6142178"/>
              <a:gd name="connsiteX0" fmla="*/ 58098 w 11260533"/>
              <a:gd name="connsiteY0" fmla="*/ 3154104 h 6184610"/>
              <a:gd name="connsiteX1" fmla="*/ 489900 w 11260533"/>
              <a:gd name="connsiteY1" fmla="*/ 923750 h 6184610"/>
              <a:gd name="connsiteX2" fmla="*/ 1467799 w 11260533"/>
              <a:gd name="connsiteY2" fmla="*/ 22050 h 6184610"/>
              <a:gd name="connsiteX3" fmla="*/ 5512748 w 11260533"/>
              <a:gd name="connsiteY3" fmla="*/ 258504 h 6184610"/>
              <a:gd name="connsiteX4" fmla="*/ 8795699 w 11260533"/>
              <a:gd name="connsiteY4" fmla="*/ 47450 h 6184610"/>
              <a:gd name="connsiteX5" fmla="*/ 10764198 w 11260533"/>
              <a:gd name="connsiteY5" fmla="*/ 237949 h 6184610"/>
              <a:gd name="connsiteX6" fmla="*/ 11030899 w 11260533"/>
              <a:gd name="connsiteY6" fmla="*/ 1393651 h 6184610"/>
              <a:gd name="connsiteX7" fmla="*/ 11234098 w 11260533"/>
              <a:gd name="connsiteY7" fmla="*/ 3090604 h 6184610"/>
              <a:gd name="connsiteX8" fmla="*/ 10789598 w 11260533"/>
              <a:gd name="connsiteY8" fmla="*/ 5495750 h 6184610"/>
              <a:gd name="connsiteX9" fmla="*/ 5512748 w 11260533"/>
              <a:gd name="connsiteY9" fmla="*/ 6049704 h 6184610"/>
              <a:gd name="connsiteX10" fmla="*/ 743900 w 11260533"/>
              <a:gd name="connsiteY10" fmla="*/ 5902150 h 6184610"/>
              <a:gd name="connsiteX11" fmla="*/ 58098 w 11260533"/>
              <a:gd name="connsiteY11" fmla="*/ 3154104 h 6184610"/>
              <a:gd name="connsiteX0" fmla="*/ 66769 w 11269204"/>
              <a:gd name="connsiteY0" fmla="*/ 3154104 h 6184610"/>
              <a:gd name="connsiteX1" fmla="*/ 155671 w 11269204"/>
              <a:gd name="connsiteY1" fmla="*/ 1101550 h 6184610"/>
              <a:gd name="connsiteX2" fmla="*/ 1476470 w 11269204"/>
              <a:gd name="connsiteY2" fmla="*/ 22050 h 6184610"/>
              <a:gd name="connsiteX3" fmla="*/ 5521419 w 11269204"/>
              <a:gd name="connsiteY3" fmla="*/ 258504 h 6184610"/>
              <a:gd name="connsiteX4" fmla="*/ 8804370 w 11269204"/>
              <a:gd name="connsiteY4" fmla="*/ 47450 h 6184610"/>
              <a:gd name="connsiteX5" fmla="*/ 10772869 w 11269204"/>
              <a:gd name="connsiteY5" fmla="*/ 237949 h 6184610"/>
              <a:gd name="connsiteX6" fmla="*/ 11039570 w 11269204"/>
              <a:gd name="connsiteY6" fmla="*/ 1393651 h 6184610"/>
              <a:gd name="connsiteX7" fmla="*/ 11242769 w 11269204"/>
              <a:gd name="connsiteY7" fmla="*/ 3090604 h 6184610"/>
              <a:gd name="connsiteX8" fmla="*/ 10798269 w 11269204"/>
              <a:gd name="connsiteY8" fmla="*/ 5495750 h 6184610"/>
              <a:gd name="connsiteX9" fmla="*/ 5521419 w 11269204"/>
              <a:gd name="connsiteY9" fmla="*/ 6049704 h 6184610"/>
              <a:gd name="connsiteX10" fmla="*/ 752571 w 11269204"/>
              <a:gd name="connsiteY10" fmla="*/ 5902150 h 6184610"/>
              <a:gd name="connsiteX11" fmla="*/ 66769 w 11269204"/>
              <a:gd name="connsiteY11" fmla="*/ 3154104 h 6184610"/>
              <a:gd name="connsiteX0" fmla="*/ 66769 w 11269204"/>
              <a:gd name="connsiteY0" fmla="*/ 3111672 h 6142178"/>
              <a:gd name="connsiteX1" fmla="*/ 155671 w 11269204"/>
              <a:gd name="connsiteY1" fmla="*/ 1059118 h 6142178"/>
              <a:gd name="connsiteX2" fmla="*/ 866870 w 11269204"/>
              <a:gd name="connsiteY2" fmla="*/ 81218 h 6142178"/>
              <a:gd name="connsiteX3" fmla="*/ 5521419 w 11269204"/>
              <a:gd name="connsiteY3" fmla="*/ 216072 h 6142178"/>
              <a:gd name="connsiteX4" fmla="*/ 8804370 w 11269204"/>
              <a:gd name="connsiteY4" fmla="*/ 5018 h 6142178"/>
              <a:gd name="connsiteX5" fmla="*/ 10772869 w 11269204"/>
              <a:gd name="connsiteY5" fmla="*/ 195517 h 6142178"/>
              <a:gd name="connsiteX6" fmla="*/ 11039570 w 11269204"/>
              <a:gd name="connsiteY6" fmla="*/ 1351219 h 6142178"/>
              <a:gd name="connsiteX7" fmla="*/ 11242769 w 11269204"/>
              <a:gd name="connsiteY7" fmla="*/ 3048172 h 6142178"/>
              <a:gd name="connsiteX8" fmla="*/ 10798269 w 11269204"/>
              <a:gd name="connsiteY8" fmla="*/ 5453318 h 6142178"/>
              <a:gd name="connsiteX9" fmla="*/ 5521419 w 11269204"/>
              <a:gd name="connsiteY9" fmla="*/ 6007272 h 6142178"/>
              <a:gd name="connsiteX10" fmla="*/ 752571 w 11269204"/>
              <a:gd name="connsiteY10" fmla="*/ 5859718 h 6142178"/>
              <a:gd name="connsiteX11" fmla="*/ 66769 w 11269204"/>
              <a:gd name="connsiteY11" fmla="*/ 3111672 h 6142178"/>
              <a:gd name="connsiteX0" fmla="*/ 16242 w 11218677"/>
              <a:gd name="connsiteY0" fmla="*/ 3111672 h 6142178"/>
              <a:gd name="connsiteX1" fmla="*/ 206744 w 11218677"/>
              <a:gd name="connsiteY1" fmla="*/ 1998918 h 6142178"/>
              <a:gd name="connsiteX2" fmla="*/ 105144 w 11218677"/>
              <a:gd name="connsiteY2" fmla="*/ 1059118 h 6142178"/>
              <a:gd name="connsiteX3" fmla="*/ 816343 w 11218677"/>
              <a:gd name="connsiteY3" fmla="*/ 81218 h 6142178"/>
              <a:gd name="connsiteX4" fmla="*/ 5470892 w 11218677"/>
              <a:gd name="connsiteY4" fmla="*/ 216072 h 6142178"/>
              <a:gd name="connsiteX5" fmla="*/ 8753843 w 11218677"/>
              <a:gd name="connsiteY5" fmla="*/ 5018 h 6142178"/>
              <a:gd name="connsiteX6" fmla="*/ 10722342 w 11218677"/>
              <a:gd name="connsiteY6" fmla="*/ 195517 h 6142178"/>
              <a:gd name="connsiteX7" fmla="*/ 10989043 w 11218677"/>
              <a:gd name="connsiteY7" fmla="*/ 1351219 h 6142178"/>
              <a:gd name="connsiteX8" fmla="*/ 11192242 w 11218677"/>
              <a:gd name="connsiteY8" fmla="*/ 3048172 h 6142178"/>
              <a:gd name="connsiteX9" fmla="*/ 10747742 w 11218677"/>
              <a:gd name="connsiteY9" fmla="*/ 5453318 h 6142178"/>
              <a:gd name="connsiteX10" fmla="*/ 5470892 w 11218677"/>
              <a:gd name="connsiteY10" fmla="*/ 6007272 h 6142178"/>
              <a:gd name="connsiteX11" fmla="*/ 702044 w 11218677"/>
              <a:gd name="connsiteY11" fmla="*/ 5859718 h 6142178"/>
              <a:gd name="connsiteX12" fmla="*/ 16242 w 11218677"/>
              <a:gd name="connsiteY12" fmla="*/ 3111672 h 6142178"/>
              <a:gd name="connsiteX0" fmla="*/ 80785 w 11156220"/>
              <a:gd name="connsiteY0" fmla="*/ 4241972 h 6142178"/>
              <a:gd name="connsiteX1" fmla="*/ 144287 w 11156220"/>
              <a:gd name="connsiteY1" fmla="*/ 1998918 h 6142178"/>
              <a:gd name="connsiteX2" fmla="*/ 42687 w 11156220"/>
              <a:gd name="connsiteY2" fmla="*/ 1059118 h 6142178"/>
              <a:gd name="connsiteX3" fmla="*/ 753886 w 11156220"/>
              <a:gd name="connsiteY3" fmla="*/ 81218 h 6142178"/>
              <a:gd name="connsiteX4" fmla="*/ 5408435 w 11156220"/>
              <a:gd name="connsiteY4" fmla="*/ 216072 h 6142178"/>
              <a:gd name="connsiteX5" fmla="*/ 8691386 w 11156220"/>
              <a:gd name="connsiteY5" fmla="*/ 5018 h 6142178"/>
              <a:gd name="connsiteX6" fmla="*/ 10659885 w 11156220"/>
              <a:gd name="connsiteY6" fmla="*/ 195517 h 6142178"/>
              <a:gd name="connsiteX7" fmla="*/ 10926586 w 11156220"/>
              <a:gd name="connsiteY7" fmla="*/ 1351219 h 6142178"/>
              <a:gd name="connsiteX8" fmla="*/ 11129785 w 11156220"/>
              <a:gd name="connsiteY8" fmla="*/ 3048172 h 6142178"/>
              <a:gd name="connsiteX9" fmla="*/ 10685285 w 11156220"/>
              <a:gd name="connsiteY9" fmla="*/ 5453318 h 6142178"/>
              <a:gd name="connsiteX10" fmla="*/ 5408435 w 11156220"/>
              <a:gd name="connsiteY10" fmla="*/ 6007272 h 6142178"/>
              <a:gd name="connsiteX11" fmla="*/ 639587 w 11156220"/>
              <a:gd name="connsiteY11" fmla="*/ 5859718 h 6142178"/>
              <a:gd name="connsiteX12" fmla="*/ 80785 w 11156220"/>
              <a:gd name="connsiteY12" fmla="*/ 4241972 h 6142178"/>
              <a:gd name="connsiteX0" fmla="*/ 77926 w 11153361"/>
              <a:gd name="connsiteY0" fmla="*/ 4241972 h 6142178"/>
              <a:gd name="connsiteX1" fmla="*/ 166828 w 11153361"/>
              <a:gd name="connsiteY1" fmla="*/ 2456118 h 6142178"/>
              <a:gd name="connsiteX2" fmla="*/ 39828 w 11153361"/>
              <a:gd name="connsiteY2" fmla="*/ 1059118 h 6142178"/>
              <a:gd name="connsiteX3" fmla="*/ 751027 w 11153361"/>
              <a:gd name="connsiteY3" fmla="*/ 81218 h 6142178"/>
              <a:gd name="connsiteX4" fmla="*/ 5405576 w 11153361"/>
              <a:gd name="connsiteY4" fmla="*/ 216072 h 6142178"/>
              <a:gd name="connsiteX5" fmla="*/ 8688527 w 11153361"/>
              <a:gd name="connsiteY5" fmla="*/ 5018 h 6142178"/>
              <a:gd name="connsiteX6" fmla="*/ 10657026 w 11153361"/>
              <a:gd name="connsiteY6" fmla="*/ 195517 h 6142178"/>
              <a:gd name="connsiteX7" fmla="*/ 10923727 w 11153361"/>
              <a:gd name="connsiteY7" fmla="*/ 1351219 h 6142178"/>
              <a:gd name="connsiteX8" fmla="*/ 11126926 w 11153361"/>
              <a:gd name="connsiteY8" fmla="*/ 3048172 h 6142178"/>
              <a:gd name="connsiteX9" fmla="*/ 10682426 w 11153361"/>
              <a:gd name="connsiteY9" fmla="*/ 5453318 h 6142178"/>
              <a:gd name="connsiteX10" fmla="*/ 5405576 w 11153361"/>
              <a:gd name="connsiteY10" fmla="*/ 6007272 h 6142178"/>
              <a:gd name="connsiteX11" fmla="*/ 636728 w 11153361"/>
              <a:gd name="connsiteY11" fmla="*/ 5859718 h 6142178"/>
              <a:gd name="connsiteX12" fmla="*/ 77926 w 11153361"/>
              <a:gd name="connsiteY12" fmla="*/ 4241972 h 6142178"/>
              <a:gd name="connsiteX0" fmla="*/ 77926 w 11153361"/>
              <a:gd name="connsiteY0" fmla="*/ 4241972 h 6122448"/>
              <a:gd name="connsiteX1" fmla="*/ 166828 w 11153361"/>
              <a:gd name="connsiteY1" fmla="*/ 2456118 h 6122448"/>
              <a:gd name="connsiteX2" fmla="*/ 39828 w 11153361"/>
              <a:gd name="connsiteY2" fmla="*/ 1059118 h 6122448"/>
              <a:gd name="connsiteX3" fmla="*/ 751027 w 11153361"/>
              <a:gd name="connsiteY3" fmla="*/ 81218 h 6122448"/>
              <a:gd name="connsiteX4" fmla="*/ 5405576 w 11153361"/>
              <a:gd name="connsiteY4" fmla="*/ 216072 h 6122448"/>
              <a:gd name="connsiteX5" fmla="*/ 8688527 w 11153361"/>
              <a:gd name="connsiteY5" fmla="*/ 5018 h 6122448"/>
              <a:gd name="connsiteX6" fmla="*/ 10657026 w 11153361"/>
              <a:gd name="connsiteY6" fmla="*/ 195517 h 6122448"/>
              <a:gd name="connsiteX7" fmla="*/ 10923727 w 11153361"/>
              <a:gd name="connsiteY7" fmla="*/ 1351219 h 6122448"/>
              <a:gd name="connsiteX8" fmla="*/ 11126926 w 11153361"/>
              <a:gd name="connsiteY8" fmla="*/ 3048172 h 6122448"/>
              <a:gd name="connsiteX9" fmla="*/ 10682426 w 11153361"/>
              <a:gd name="connsiteY9" fmla="*/ 5453318 h 6122448"/>
              <a:gd name="connsiteX10" fmla="*/ 8345627 w 11153361"/>
              <a:gd name="connsiteY10" fmla="*/ 5821618 h 6122448"/>
              <a:gd name="connsiteX11" fmla="*/ 5405576 w 11153361"/>
              <a:gd name="connsiteY11" fmla="*/ 6007272 h 6122448"/>
              <a:gd name="connsiteX12" fmla="*/ 636728 w 11153361"/>
              <a:gd name="connsiteY12" fmla="*/ 5859718 h 6122448"/>
              <a:gd name="connsiteX13" fmla="*/ 77926 w 11153361"/>
              <a:gd name="connsiteY13" fmla="*/ 4241972 h 6122448"/>
              <a:gd name="connsiteX0" fmla="*/ 77926 w 11153361"/>
              <a:gd name="connsiteY0" fmla="*/ 4241972 h 6014467"/>
              <a:gd name="connsiteX1" fmla="*/ 166828 w 11153361"/>
              <a:gd name="connsiteY1" fmla="*/ 2456118 h 6014467"/>
              <a:gd name="connsiteX2" fmla="*/ 39828 w 11153361"/>
              <a:gd name="connsiteY2" fmla="*/ 1059118 h 6014467"/>
              <a:gd name="connsiteX3" fmla="*/ 751027 w 11153361"/>
              <a:gd name="connsiteY3" fmla="*/ 81218 h 6014467"/>
              <a:gd name="connsiteX4" fmla="*/ 5405576 w 11153361"/>
              <a:gd name="connsiteY4" fmla="*/ 216072 h 6014467"/>
              <a:gd name="connsiteX5" fmla="*/ 8688527 w 11153361"/>
              <a:gd name="connsiteY5" fmla="*/ 5018 h 6014467"/>
              <a:gd name="connsiteX6" fmla="*/ 10657026 w 11153361"/>
              <a:gd name="connsiteY6" fmla="*/ 195517 h 6014467"/>
              <a:gd name="connsiteX7" fmla="*/ 10923727 w 11153361"/>
              <a:gd name="connsiteY7" fmla="*/ 1351219 h 6014467"/>
              <a:gd name="connsiteX8" fmla="*/ 11126926 w 11153361"/>
              <a:gd name="connsiteY8" fmla="*/ 3048172 h 6014467"/>
              <a:gd name="connsiteX9" fmla="*/ 10682426 w 11153361"/>
              <a:gd name="connsiteY9" fmla="*/ 5453318 h 6014467"/>
              <a:gd name="connsiteX10" fmla="*/ 8345627 w 11153361"/>
              <a:gd name="connsiteY10" fmla="*/ 5821618 h 6014467"/>
              <a:gd name="connsiteX11" fmla="*/ 5405576 w 11153361"/>
              <a:gd name="connsiteY11" fmla="*/ 6007272 h 6014467"/>
              <a:gd name="connsiteX12" fmla="*/ 2249627 w 11153361"/>
              <a:gd name="connsiteY12" fmla="*/ 5935918 h 6014467"/>
              <a:gd name="connsiteX13" fmla="*/ 636728 w 11153361"/>
              <a:gd name="connsiteY13" fmla="*/ 5859718 h 6014467"/>
              <a:gd name="connsiteX14" fmla="*/ 77926 w 11153361"/>
              <a:gd name="connsiteY14" fmla="*/ 4241972 h 6014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153361" h="6014467">
                <a:moveTo>
                  <a:pt x="77926" y="4241972"/>
                </a:moveTo>
                <a:cubicBezTo>
                  <a:pt x="-391" y="3674705"/>
                  <a:pt x="152011" y="2798210"/>
                  <a:pt x="166828" y="2456118"/>
                </a:cubicBezTo>
                <a:cubicBezTo>
                  <a:pt x="181645" y="2114026"/>
                  <a:pt x="-101988" y="1374501"/>
                  <a:pt x="39828" y="1059118"/>
                </a:cubicBezTo>
                <a:cubicBezTo>
                  <a:pt x="181644" y="743735"/>
                  <a:pt x="-86114" y="192092"/>
                  <a:pt x="751027" y="81218"/>
                </a:cubicBezTo>
                <a:cubicBezTo>
                  <a:pt x="1588168" y="-29656"/>
                  <a:pt x="4082659" y="228772"/>
                  <a:pt x="5405576" y="216072"/>
                </a:cubicBezTo>
                <a:cubicBezTo>
                  <a:pt x="6728493" y="203372"/>
                  <a:pt x="7851385" y="12677"/>
                  <a:pt x="8688527" y="5018"/>
                </a:cubicBezTo>
                <a:cubicBezTo>
                  <a:pt x="9525669" y="-2641"/>
                  <a:pt x="10284493" y="-28850"/>
                  <a:pt x="10657026" y="195517"/>
                </a:cubicBezTo>
                <a:cubicBezTo>
                  <a:pt x="11029559" y="419884"/>
                  <a:pt x="10807310" y="871543"/>
                  <a:pt x="10923727" y="1351219"/>
                </a:cubicBezTo>
                <a:cubicBezTo>
                  <a:pt x="11040144" y="1830895"/>
                  <a:pt x="11167143" y="2364489"/>
                  <a:pt x="11126926" y="3048172"/>
                </a:cubicBezTo>
                <a:cubicBezTo>
                  <a:pt x="10853876" y="3799589"/>
                  <a:pt x="11591534" y="4970718"/>
                  <a:pt x="10682426" y="5453318"/>
                </a:cubicBezTo>
                <a:cubicBezTo>
                  <a:pt x="10434776" y="5896509"/>
                  <a:pt x="9225102" y="5729292"/>
                  <a:pt x="8345627" y="5821618"/>
                </a:cubicBezTo>
                <a:cubicBezTo>
                  <a:pt x="7466152" y="5913944"/>
                  <a:pt x="6421576" y="5988222"/>
                  <a:pt x="5405576" y="6007272"/>
                </a:cubicBezTo>
                <a:lnTo>
                  <a:pt x="2249627" y="5935918"/>
                </a:lnTo>
                <a:cubicBezTo>
                  <a:pt x="1454819" y="5911326"/>
                  <a:pt x="954228" y="6171676"/>
                  <a:pt x="636728" y="5859718"/>
                </a:cubicBezTo>
                <a:cubicBezTo>
                  <a:pt x="-272380" y="5377118"/>
                  <a:pt x="156243" y="4809239"/>
                  <a:pt x="77926" y="42419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9A8CE1D9-5B4F-476D-8CC3-BB1990D88BD1}"/>
              </a:ext>
            </a:extLst>
          </p:cNvPr>
          <p:cNvGrpSpPr/>
          <p:nvPr/>
        </p:nvGrpSpPr>
        <p:grpSpPr>
          <a:xfrm>
            <a:off x="2666547" y="871198"/>
            <a:ext cx="7233920" cy="2213901"/>
            <a:chOff x="5008967" y="1528633"/>
            <a:chExt cx="7233920" cy="2213901"/>
          </a:xfrm>
        </p:grpSpPr>
        <p:sp>
          <p:nvSpPr>
            <p:cNvPr id="28" name="אליפסה 8">
              <a:extLst>
                <a:ext uri="{FF2B5EF4-FFF2-40B4-BE49-F238E27FC236}">
                  <a16:creationId xmlns:a16="http://schemas.microsoft.com/office/drawing/2014/main" id="{3FD67EA7-2F7E-46B5-ACE3-511B393DD27B}"/>
                </a:ext>
              </a:extLst>
            </p:cNvPr>
            <p:cNvSpPr/>
            <p:nvPr/>
          </p:nvSpPr>
          <p:spPr>
            <a:xfrm>
              <a:off x="5603554" y="1528633"/>
              <a:ext cx="5697550" cy="2213901"/>
            </a:xfrm>
            <a:custGeom>
              <a:avLst/>
              <a:gdLst>
                <a:gd name="connsiteX0" fmla="*/ 0 w 10909300"/>
                <a:gd name="connsiteY0" fmla="*/ 2895600 h 5791200"/>
                <a:gd name="connsiteX1" fmla="*/ 5454650 w 10909300"/>
                <a:gd name="connsiteY1" fmla="*/ 0 h 5791200"/>
                <a:gd name="connsiteX2" fmla="*/ 10909300 w 10909300"/>
                <a:gd name="connsiteY2" fmla="*/ 2895600 h 5791200"/>
                <a:gd name="connsiteX3" fmla="*/ 5454650 w 10909300"/>
                <a:gd name="connsiteY3" fmla="*/ 5791200 h 5791200"/>
                <a:gd name="connsiteX4" fmla="*/ 0 w 10909300"/>
                <a:gd name="connsiteY4" fmla="*/ 2895600 h 5791200"/>
                <a:gd name="connsiteX0" fmla="*/ 0 w 11286128"/>
                <a:gd name="connsiteY0" fmla="*/ 3119537 h 6015137"/>
                <a:gd name="connsiteX1" fmla="*/ 5454650 w 11286128"/>
                <a:gd name="connsiteY1" fmla="*/ 223937 h 6015137"/>
                <a:gd name="connsiteX2" fmla="*/ 10439400 w 11286128"/>
                <a:gd name="connsiteY2" fmla="*/ 520882 h 6015137"/>
                <a:gd name="connsiteX3" fmla="*/ 10909300 w 11286128"/>
                <a:gd name="connsiteY3" fmla="*/ 3119537 h 6015137"/>
                <a:gd name="connsiteX4" fmla="*/ 5454650 w 11286128"/>
                <a:gd name="connsiteY4" fmla="*/ 6015137 h 6015137"/>
                <a:gd name="connsiteX5" fmla="*/ 0 w 11286128"/>
                <a:gd name="connsiteY5" fmla="*/ 3119537 h 6015137"/>
                <a:gd name="connsiteX0" fmla="*/ 0 w 11125255"/>
                <a:gd name="connsiteY0" fmla="*/ 3119537 h 6161403"/>
                <a:gd name="connsiteX1" fmla="*/ 5454650 w 11125255"/>
                <a:gd name="connsiteY1" fmla="*/ 223937 h 6161403"/>
                <a:gd name="connsiteX2" fmla="*/ 10439400 w 11125255"/>
                <a:gd name="connsiteY2" fmla="*/ 520882 h 6161403"/>
                <a:gd name="connsiteX3" fmla="*/ 10909300 w 11125255"/>
                <a:gd name="connsiteY3" fmla="*/ 3119537 h 6161403"/>
                <a:gd name="connsiteX4" fmla="*/ 10731500 w 11125255"/>
                <a:gd name="connsiteY4" fmla="*/ 5461183 h 6161403"/>
                <a:gd name="connsiteX5" fmla="*/ 5454650 w 11125255"/>
                <a:gd name="connsiteY5" fmla="*/ 6015137 h 6161403"/>
                <a:gd name="connsiteX6" fmla="*/ 0 w 11125255"/>
                <a:gd name="connsiteY6" fmla="*/ 3119537 h 6161403"/>
                <a:gd name="connsiteX0" fmla="*/ 0 w 11309271"/>
                <a:gd name="connsiteY0" fmla="*/ 3119537 h 6161403"/>
                <a:gd name="connsiteX1" fmla="*/ 5454650 w 11309271"/>
                <a:gd name="connsiteY1" fmla="*/ 223937 h 6161403"/>
                <a:gd name="connsiteX2" fmla="*/ 10439400 w 11309271"/>
                <a:gd name="connsiteY2" fmla="*/ 520882 h 6161403"/>
                <a:gd name="connsiteX3" fmla="*/ 11176000 w 11309271"/>
                <a:gd name="connsiteY3" fmla="*/ 3056037 h 6161403"/>
                <a:gd name="connsiteX4" fmla="*/ 10731500 w 11309271"/>
                <a:gd name="connsiteY4" fmla="*/ 5461183 h 6161403"/>
                <a:gd name="connsiteX5" fmla="*/ 5454650 w 11309271"/>
                <a:gd name="connsiteY5" fmla="*/ 6015137 h 6161403"/>
                <a:gd name="connsiteX6" fmla="*/ 0 w 11309271"/>
                <a:gd name="connsiteY6" fmla="*/ 3119537 h 6161403"/>
                <a:gd name="connsiteX0" fmla="*/ 0 w 11258730"/>
                <a:gd name="connsiteY0" fmla="*/ 3119537 h 6161403"/>
                <a:gd name="connsiteX1" fmla="*/ 5454650 w 11258730"/>
                <a:gd name="connsiteY1" fmla="*/ 223937 h 6161403"/>
                <a:gd name="connsiteX2" fmla="*/ 10439400 w 11258730"/>
                <a:gd name="connsiteY2" fmla="*/ 520882 h 6161403"/>
                <a:gd name="connsiteX3" fmla="*/ 11176000 w 11258730"/>
                <a:gd name="connsiteY3" fmla="*/ 3056037 h 6161403"/>
                <a:gd name="connsiteX4" fmla="*/ 10731500 w 11258730"/>
                <a:gd name="connsiteY4" fmla="*/ 5461183 h 6161403"/>
                <a:gd name="connsiteX5" fmla="*/ 5454650 w 11258730"/>
                <a:gd name="connsiteY5" fmla="*/ 6015137 h 6161403"/>
                <a:gd name="connsiteX6" fmla="*/ 0 w 11258730"/>
                <a:gd name="connsiteY6" fmla="*/ 3119537 h 6161403"/>
                <a:gd name="connsiteX0" fmla="*/ 252469 w 11511199"/>
                <a:gd name="connsiteY0" fmla="*/ 3196978 h 6238844"/>
                <a:gd name="connsiteX1" fmla="*/ 1395470 w 11511199"/>
                <a:gd name="connsiteY1" fmla="*/ 204624 h 6238844"/>
                <a:gd name="connsiteX2" fmla="*/ 5707119 w 11511199"/>
                <a:gd name="connsiteY2" fmla="*/ 301378 h 6238844"/>
                <a:gd name="connsiteX3" fmla="*/ 10691869 w 11511199"/>
                <a:gd name="connsiteY3" fmla="*/ 598323 h 6238844"/>
                <a:gd name="connsiteX4" fmla="*/ 11428469 w 11511199"/>
                <a:gd name="connsiteY4" fmla="*/ 3133478 h 6238844"/>
                <a:gd name="connsiteX5" fmla="*/ 10983969 w 11511199"/>
                <a:gd name="connsiteY5" fmla="*/ 5538624 h 6238844"/>
                <a:gd name="connsiteX6" fmla="*/ 5707119 w 11511199"/>
                <a:gd name="connsiteY6" fmla="*/ 6092578 h 6238844"/>
                <a:gd name="connsiteX7" fmla="*/ 252469 w 11511199"/>
                <a:gd name="connsiteY7" fmla="*/ 3196978 h 6238844"/>
                <a:gd name="connsiteX0" fmla="*/ 58098 w 11316828"/>
                <a:gd name="connsiteY0" fmla="*/ 3196978 h 6227484"/>
                <a:gd name="connsiteX1" fmla="*/ 1201099 w 11316828"/>
                <a:gd name="connsiteY1" fmla="*/ 204624 h 6227484"/>
                <a:gd name="connsiteX2" fmla="*/ 5512748 w 11316828"/>
                <a:gd name="connsiteY2" fmla="*/ 301378 h 6227484"/>
                <a:gd name="connsiteX3" fmla="*/ 10497498 w 11316828"/>
                <a:gd name="connsiteY3" fmla="*/ 598323 h 6227484"/>
                <a:gd name="connsiteX4" fmla="*/ 11234098 w 11316828"/>
                <a:gd name="connsiteY4" fmla="*/ 3133478 h 6227484"/>
                <a:gd name="connsiteX5" fmla="*/ 10789598 w 11316828"/>
                <a:gd name="connsiteY5" fmla="*/ 5538624 h 6227484"/>
                <a:gd name="connsiteX6" fmla="*/ 5512748 w 11316828"/>
                <a:gd name="connsiteY6" fmla="*/ 6092578 h 6227484"/>
                <a:gd name="connsiteX7" fmla="*/ 743900 w 11316828"/>
                <a:gd name="connsiteY7" fmla="*/ 5945024 h 6227484"/>
                <a:gd name="connsiteX8" fmla="*/ 58098 w 11316828"/>
                <a:gd name="connsiteY8" fmla="*/ 3196978 h 6227484"/>
                <a:gd name="connsiteX0" fmla="*/ 58098 w 11325690"/>
                <a:gd name="connsiteY0" fmla="*/ 3185904 h 6216410"/>
                <a:gd name="connsiteX1" fmla="*/ 1201099 w 11325690"/>
                <a:gd name="connsiteY1" fmla="*/ 193550 h 6216410"/>
                <a:gd name="connsiteX2" fmla="*/ 5512748 w 11325690"/>
                <a:gd name="connsiteY2" fmla="*/ 290304 h 6216410"/>
                <a:gd name="connsiteX3" fmla="*/ 10535598 w 11325690"/>
                <a:gd name="connsiteY3" fmla="*/ 244349 h 6216410"/>
                <a:gd name="connsiteX4" fmla="*/ 11234098 w 11325690"/>
                <a:gd name="connsiteY4" fmla="*/ 3122404 h 6216410"/>
                <a:gd name="connsiteX5" fmla="*/ 10789598 w 11325690"/>
                <a:gd name="connsiteY5" fmla="*/ 5527550 h 6216410"/>
                <a:gd name="connsiteX6" fmla="*/ 5512748 w 11325690"/>
                <a:gd name="connsiteY6" fmla="*/ 6081504 h 6216410"/>
                <a:gd name="connsiteX7" fmla="*/ 743900 w 11325690"/>
                <a:gd name="connsiteY7" fmla="*/ 5933950 h 6216410"/>
                <a:gd name="connsiteX8" fmla="*/ 58098 w 11325690"/>
                <a:gd name="connsiteY8" fmla="*/ 3185904 h 6216410"/>
                <a:gd name="connsiteX0" fmla="*/ 58098 w 11266724"/>
                <a:gd name="connsiteY0" fmla="*/ 3221879 h 6252385"/>
                <a:gd name="connsiteX1" fmla="*/ 1201099 w 11266724"/>
                <a:gd name="connsiteY1" fmla="*/ 229525 h 6252385"/>
                <a:gd name="connsiteX2" fmla="*/ 5512748 w 11266724"/>
                <a:gd name="connsiteY2" fmla="*/ 326279 h 6252385"/>
                <a:gd name="connsiteX3" fmla="*/ 8795699 w 11266724"/>
                <a:gd name="connsiteY3" fmla="*/ 115225 h 6252385"/>
                <a:gd name="connsiteX4" fmla="*/ 10535598 w 11266724"/>
                <a:gd name="connsiteY4" fmla="*/ 280324 h 6252385"/>
                <a:gd name="connsiteX5" fmla="*/ 11234098 w 11266724"/>
                <a:gd name="connsiteY5" fmla="*/ 3158379 h 6252385"/>
                <a:gd name="connsiteX6" fmla="*/ 10789598 w 11266724"/>
                <a:gd name="connsiteY6" fmla="*/ 5563525 h 6252385"/>
                <a:gd name="connsiteX7" fmla="*/ 5512748 w 11266724"/>
                <a:gd name="connsiteY7" fmla="*/ 6117479 h 6252385"/>
                <a:gd name="connsiteX8" fmla="*/ 743900 w 11266724"/>
                <a:gd name="connsiteY8" fmla="*/ 5969925 h 6252385"/>
                <a:gd name="connsiteX9" fmla="*/ 58098 w 11266724"/>
                <a:gd name="connsiteY9" fmla="*/ 3221879 h 6252385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535598 w 11260533"/>
                <a:gd name="connsiteY4" fmla="*/ 2393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764198 w 11260533"/>
                <a:gd name="connsiteY4" fmla="*/ 2647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11672 h 6142178"/>
                <a:gd name="connsiteX1" fmla="*/ 489900 w 11260533"/>
                <a:gd name="connsiteY1" fmla="*/ 881318 h 6142178"/>
                <a:gd name="connsiteX2" fmla="*/ 1201099 w 11260533"/>
                <a:gd name="connsiteY2" fmla="*/ 119318 h 6142178"/>
                <a:gd name="connsiteX3" fmla="*/ 5512748 w 11260533"/>
                <a:gd name="connsiteY3" fmla="*/ 216072 h 6142178"/>
                <a:gd name="connsiteX4" fmla="*/ 8795699 w 11260533"/>
                <a:gd name="connsiteY4" fmla="*/ 5018 h 6142178"/>
                <a:gd name="connsiteX5" fmla="*/ 10764198 w 11260533"/>
                <a:gd name="connsiteY5" fmla="*/ 195517 h 6142178"/>
                <a:gd name="connsiteX6" fmla="*/ 11030899 w 11260533"/>
                <a:gd name="connsiteY6" fmla="*/ 1351219 h 6142178"/>
                <a:gd name="connsiteX7" fmla="*/ 11234098 w 11260533"/>
                <a:gd name="connsiteY7" fmla="*/ 3048172 h 6142178"/>
                <a:gd name="connsiteX8" fmla="*/ 10789598 w 11260533"/>
                <a:gd name="connsiteY8" fmla="*/ 5453318 h 6142178"/>
                <a:gd name="connsiteX9" fmla="*/ 5512748 w 11260533"/>
                <a:gd name="connsiteY9" fmla="*/ 6007272 h 6142178"/>
                <a:gd name="connsiteX10" fmla="*/ 743900 w 11260533"/>
                <a:gd name="connsiteY10" fmla="*/ 5859718 h 6142178"/>
                <a:gd name="connsiteX11" fmla="*/ 58098 w 11260533"/>
                <a:gd name="connsiteY11" fmla="*/ 3111672 h 6142178"/>
                <a:gd name="connsiteX0" fmla="*/ 58098 w 11260533"/>
                <a:gd name="connsiteY0" fmla="*/ 3154104 h 6184610"/>
                <a:gd name="connsiteX1" fmla="*/ 489900 w 11260533"/>
                <a:gd name="connsiteY1" fmla="*/ 923750 h 6184610"/>
                <a:gd name="connsiteX2" fmla="*/ 1467799 w 11260533"/>
                <a:gd name="connsiteY2" fmla="*/ 22050 h 6184610"/>
                <a:gd name="connsiteX3" fmla="*/ 5512748 w 11260533"/>
                <a:gd name="connsiteY3" fmla="*/ 258504 h 6184610"/>
                <a:gd name="connsiteX4" fmla="*/ 8795699 w 11260533"/>
                <a:gd name="connsiteY4" fmla="*/ 47450 h 6184610"/>
                <a:gd name="connsiteX5" fmla="*/ 10764198 w 11260533"/>
                <a:gd name="connsiteY5" fmla="*/ 237949 h 6184610"/>
                <a:gd name="connsiteX6" fmla="*/ 11030899 w 11260533"/>
                <a:gd name="connsiteY6" fmla="*/ 1393651 h 6184610"/>
                <a:gd name="connsiteX7" fmla="*/ 11234098 w 11260533"/>
                <a:gd name="connsiteY7" fmla="*/ 3090604 h 6184610"/>
                <a:gd name="connsiteX8" fmla="*/ 10789598 w 11260533"/>
                <a:gd name="connsiteY8" fmla="*/ 5495750 h 6184610"/>
                <a:gd name="connsiteX9" fmla="*/ 5512748 w 11260533"/>
                <a:gd name="connsiteY9" fmla="*/ 6049704 h 6184610"/>
                <a:gd name="connsiteX10" fmla="*/ 743900 w 11260533"/>
                <a:gd name="connsiteY10" fmla="*/ 5902150 h 6184610"/>
                <a:gd name="connsiteX11" fmla="*/ 58098 w 11260533"/>
                <a:gd name="connsiteY11" fmla="*/ 3154104 h 6184610"/>
                <a:gd name="connsiteX0" fmla="*/ 66769 w 11269204"/>
                <a:gd name="connsiteY0" fmla="*/ 3154104 h 6184610"/>
                <a:gd name="connsiteX1" fmla="*/ 155671 w 11269204"/>
                <a:gd name="connsiteY1" fmla="*/ 1101550 h 6184610"/>
                <a:gd name="connsiteX2" fmla="*/ 1476470 w 11269204"/>
                <a:gd name="connsiteY2" fmla="*/ 22050 h 6184610"/>
                <a:gd name="connsiteX3" fmla="*/ 5521419 w 11269204"/>
                <a:gd name="connsiteY3" fmla="*/ 258504 h 6184610"/>
                <a:gd name="connsiteX4" fmla="*/ 8804370 w 11269204"/>
                <a:gd name="connsiteY4" fmla="*/ 47450 h 6184610"/>
                <a:gd name="connsiteX5" fmla="*/ 10772869 w 11269204"/>
                <a:gd name="connsiteY5" fmla="*/ 237949 h 6184610"/>
                <a:gd name="connsiteX6" fmla="*/ 11039570 w 11269204"/>
                <a:gd name="connsiteY6" fmla="*/ 1393651 h 6184610"/>
                <a:gd name="connsiteX7" fmla="*/ 11242769 w 11269204"/>
                <a:gd name="connsiteY7" fmla="*/ 3090604 h 6184610"/>
                <a:gd name="connsiteX8" fmla="*/ 10798269 w 11269204"/>
                <a:gd name="connsiteY8" fmla="*/ 5495750 h 6184610"/>
                <a:gd name="connsiteX9" fmla="*/ 5521419 w 11269204"/>
                <a:gd name="connsiteY9" fmla="*/ 6049704 h 6184610"/>
                <a:gd name="connsiteX10" fmla="*/ 752571 w 11269204"/>
                <a:gd name="connsiteY10" fmla="*/ 5902150 h 6184610"/>
                <a:gd name="connsiteX11" fmla="*/ 66769 w 11269204"/>
                <a:gd name="connsiteY11" fmla="*/ 3154104 h 6184610"/>
                <a:gd name="connsiteX0" fmla="*/ 66769 w 11269204"/>
                <a:gd name="connsiteY0" fmla="*/ 3111672 h 6142178"/>
                <a:gd name="connsiteX1" fmla="*/ 155671 w 11269204"/>
                <a:gd name="connsiteY1" fmla="*/ 1059118 h 6142178"/>
                <a:gd name="connsiteX2" fmla="*/ 866870 w 11269204"/>
                <a:gd name="connsiteY2" fmla="*/ 81218 h 6142178"/>
                <a:gd name="connsiteX3" fmla="*/ 5521419 w 11269204"/>
                <a:gd name="connsiteY3" fmla="*/ 216072 h 6142178"/>
                <a:gd name="connsiteX4" fmla="*/ 8804370 w 11269204"/>
                <a:gd name="connsiteY4" fmla="*/ 5018 h 6142178"/>
                <a:gd name="connsiteX5" fmla="*/ 10772869 w 11269204"/>
                <a:gd name="connsiteY5" fmla="*/ 195517 h 6142178"/>
                <a:gd name="connsiteX6" fmla="*/ 11039570 w 11269204"/>
                <a:gd name="connsiteY6" fmla="*/ 1351219 h 6142178"/>
                <a:gd name="connsiteX7" fmla="*/ 11242769 w 11269204"/>
                <a:gd name="connsiteY7" fmla="*/ 3048172 h 6142178"/>
                <a:gd name="connsiteX8" fmla="*/ 10798269 w 11269204"/>
                <a:gd name="connsiteY8" fmla="*/ 5453318 h 6142178"/>
                <a:gd name="connsiteX9" fmla="*/ 5521419 w 11269204"/>
                <a:gd name="connsiteY9" fmla="*/ 6007272 h 6142178"/>
                <a:gd name="connsiteX10" fmla="*/ 752571 w 11269204"/>
                <a:gd name="connsiteY10" fmla="*/ 5859718 h 6142178"/>
                <a:gd name="connsiteX11" fmla="*/ 66769 w 11269204"/>
                <a:gd name="connsiteY11" fmla="*/ 3111672 h 6142178"/>
                <a:gd name="connsiteX0" fmla="*/ 16242 w 11218677"/>
                <a:gd name="connsiteY0" fmla="*/ 3111672 h 6142178"/>
                <a:gd name="connsiteX1" fmla="*/ 206744 w 11218677"/>
                <a:gd name="connsiteY1" fmla="*/ 1998918 h 6142178"/>
                <a:gd name="connsiteX2" fmla="*/ 105144 w 11218677"/>
                <a:gd name="connsiteY2" fmla="*/ 1059118 h 6142178"/>
                <a:gd name="connsiteX3" fmla="*/ 816343 w 11218677"/>
                <a:gd name="connsiteY3" fmla="*/ 81218 h 6142178"/>
                <a:gd name="connsiteX4" fmla="*/ 5470892 w 11218677"/>
                <a:gd name="connsiteY4" fmla="*/ 216072 h 6142178"/>
                <a:gd name="connsiteX5" fmla="*/ 8753843 w 11218677"/>
                <a:gd name="connsiteY5" fmla="*/ 5018 h 6142178"/>
                <a:gd name="connsiteX6" fmla="*/ 10722342 w 11218677"/>
                <a:gd name="connsiteY6" fmla="*/ 195517 h 6142178"/>
                <a:gd name="connsiteX7" fmla="*/ 10989043 w 11218677"/>
                <a:gd name="connsiteY7" fmla="*/ 1351219 h 6142178"/>
                <a:gd name="connsiteX8" fmla="*/ 11192242 w 11218677"/>
                <a:gd name="connsiteY8" fmla="*/ 3048172 h 6142178"/>
                <a:gd name="connsiteX9" fmla="*/ 10747742 w 11218677"/>
                <a:gd name="connsiteY9" fmla="*/ 5453318 h 6142178"/>
                <a:gd name="connsiteX10" fmla="*/ 5470892 w 11218677"/>
                <a:gd name="connsiteY10" fmla="*/ 6007272 h 6142178"/>
                <a:gd name="connsiteX11" fmla="*/ 702044 w 11218677"/>
                <a:gd name="connsiteY11" fmla="*/ 5859718 h 6142178"/>
                <a:gd name="connsiteX12" fmla="*/ 16242 w 11218677"/>
                <a:gd name="connsiteY12" fmla="*/ 3111672 h 6142178"/>
                <a:gd name="connsiteX0" fmla="*/ 80785 w 11156220"/>
                <a:gd name="connsiteY0" fmla="*/ 4241972 h 6142178"/>
                <a:gd name="connsiteX1" fmla="*/ 144287 w 11156220"/>
                <a:gd name="connsiteY1" fmla="*/ 1998918 h 6142178"/>
                <a:gd name="connsiteX2" fmla="*/ 42687 w 11156220"/>
                <a:gd name="connsiteY2" fmla="*/ 1059118 h 6142178"/>
                <a:gd name="connsiteX3" fmla="*/ 753886 w 11156220"/>
                <a:gd name="connsiteY3" fmla="*/ 81218 h 6142178"/>
                <a:gd name="connsiteX4" fmla="*/ 5408435 w 11156220"/>
                <a:gd name="connsiteY4" fmla="*/ 216072 h 6142178"/>
                <a:gd name="connsiteX5" fmla="*/ 8691386 w 11156220"/>
                <a:gd name="connsiteY5" fmla="*/ 5018 h 6142178"/>
                <a:gd name="connsiteX6" fmla="*/ 10659885 w 11156220"/>
                <a:gd name="connsiteY6" fmla="*/ 195517 h 6142178"/>
                <a:gd name="connsiteX7" fmla="*/ 10926586 w 11156220"/>
                <a:gd name="connsiteY7" fmla="*/ 1351219 h 6142178"/>
                <a:gd name="connsiteX8" fmla="*/ 11129785 w 11156220"/>
                <a:gd name="connsiteY8" fmla="*/ 3048172 h 6142178"/>
                <a:gd name="connsiteX9" fmla="*/ 10685285 w 11156220"/>
                <a:gd name="connsiteY9" fmla="*/ 5453318 h 6142178"/>
                <a:gd name="connsiteX10" fmla="*/ 5408435 w 11156220"/>
                <a:gd name="connsiteY10" fmla="*/ 6007272 h 6142178"/>
                <a:gd name="connsiteX11" fmla="*/ 639587 w 11156220"/>
                <a:gd name="connsiteY11" fmla="*/ 5859718 h 6142178"/>
                <a:gd name="connsiteX12" fmla="*/ 80785 w 11156220"/>
                <a:gd name="connsiteY12" fmla="*/ 4241972 h 6142178"/>
                <a:gd name="connsiteX0" fmla="*/ 77926 w 11153361"/>
                <a:gd name="connsiteY0" fmla="*/ 4241972 h 6142178"/>
                <a:gd name="connsiteX1" fmla="*/ 166828 w 11153361"/>
                <a:gd name="connsiteY1" fmla="*/ 2456118 h 6142178"/>
                <a:gd name="connsiteX2" fmla="*/ 39828 w 11153361"/>
                <a:gd name="connsiteY2" fmla="*/ 1059118 h 6142178"/>
                <a:gd name="connsiteX3" fmla="*/ 751027 w 11153361"/>
                <a:gd name="connsiteY3" fmla="*/ 81218 h 6142178"/>
                <a:gd name="connsiteX4" fmla="*/ 5405576 w 11153361"/>
                <a:gd name="connsiteY4" fmla="*/ 216072 h 6142178"/>
                <a:gd name="connsiteX5" fmla="*/ 8688527 w 11153361"/>
                <a:gd name="connsiteY5" fmla="*/ 5018 h 6142178"/>
                <a:gd name="connsiteX6" fmla="*/ 10657026 w 11153361"/>
                <a:gd name="connsiteY6" fmla="*/ 195517 h 6142178"/>
                <a:gd name="connsiteX7" fmla="*/ 10923727 w 11153361"/>
                <a:gd name="connsiteY7" fmla="*/ 1351219 h 6142178"/>
                <a:gd name="connsiteX8" fmla="*/ 11126926 w 11153361"/>
                <a:gd name="connsiteY8" fmla="*/ 3048172 h 6142178"/>
                <a:gd name="connsiteX9" fmla="*/ 10682426 w 11153361"/>
                <a:gd name="connsiteY9" fmla="*/ 5453318 h 6142178"/>
                <a:gd name="connsiteX10" fmla="*/ 5405576 w 11153361"/>
                <a:gd name="connsiteY10" fmla="*/ 6007272 h 6142178"/>
                <a:gd name="connsiteX11" fmla="*/ 636728 w 11153361"/>
                <a:gd name="connsiteY11" fmla="*/ 5859718 h 6142178"/>
                <a:gd name="connsiteX12" fmla="*/ 77926 w 11153361"/>
                <a:gd name="connsiteY12" fmla="*/ 4241972 h 6142178"/>
                <a:gd name="connsiteX0" fmla="*/ 77926 w 11153361"/>
                <a:gd name="connsiteY0" fmla="*/ 4241972 h 6122448"/>
                <a:gd name="connsiteX1" fmla="*/ 166828 w 11153361"/>
                <a:gd name="connsiteY1" fmla="*/ 2456118 h 6122448"/>
                <a:gd name="connsiteX2" fmla="*/ 39828 w 11153361"/>
                <a:gd name="connsiteY2" fmla="*/ 1059118 h 6122448"/>
                <a:gd name="connsiteX3" fmla="*/ 751027 w 11153361"/>
                <a:gd name="connsiteY3" fmla="*/ 81218 h 6122448"/>
                <a:gd name="connsiteX4" fmla="*/ 5405576 w 11153361"/>
                <a:gd name="connsiteY4" fmla="*/ 216072 h 6122448"/>
                <a:gd name="connsiteX5" fmla="*/ 8688527 w 11153361"/>
                <a:gd name="connsiteY5" fmla="*/ 5018 h 6122448"/>
                <a:gd name="connsiteX6" fmla="*/ 10657026 w 11153361"/>
                <a:gd name="connsiteY6" fmla="*/ 195517 h 6122448"/>
                <a:gd name="connsiteX7" fmla="*/ 10923727 w 11153361"/>
                <a:gd name="connsiteY7" fmla="*/ 1351219 h 6122448"/>
                <a:gd name="connsiteX8" fmla="*/ 11126926 w 11153361"/>
                <a:gd name="connsiteY8" fmla="*/ 3048172 h 6122448"/>
                <a:gd name="connsiteX9" fmla="*/ 10682426 w 11153361"/>
                <a:gd name="connsiteY9" fmla="*/ 5453318 h 6122448"/>
                <a:gd name="connsiteX10" fmla="*/ 8345627 w 11153361"/>
                <a:gd name="connsiteY10" fmla="*/ 5821618 h 6122448"/>
                <a:gd name="connsiteX11" fmla="*/ 5405576 w 11153361"/>
                <a:gd name="connsiteY11" fmla="*/ 6007272 h 6122448"/>
                <a:gd name="connsiteX12" fmla="*/ 636728 w 11153361"/>
                <a:gd name="connsiteY12" fmla="*/ 5859718 h 6122448"/>
                <a:gd name="connsiteX13" fmla="*/ 77926 w 11153361"/>
                <a:gd name="connsiteY13" fmla="*/ 4241972 h 6122448"/>
                <a:gd name="connsiteX0" fmla="*/ 77926 w 11153361"/>
                <a:gd name="connsiteY0" fmla="*/ 4241972 h 6014467"/>
                <a:gd name="connsiteX1" fmla="*/ 166828 w 11153361"/>
                <a:gd name="connsiteY1" fmla="*/ 2456118 h 6014467"/>
                <a:gd name="connsiteX2" fmla="*/ 39828 w 11153361"/>
                <a:gd name="connsiteY2" fmla="*/ 1059118 h 6014467"/>
                <a:gd name="connsiteX3" fmla="*/ 751027 w 11153361"/>
                <a:gd name="connsiteY3" fmla="*/ 81218 h 6014467"/>
                <a:gd name="connsiteX4" fmla="*/ 5405576 w 11153361"/>
                <a:gd name="connsiteY4" fmla="*/ 216072 h 6014467"/>
                <a:gd name="connsiteX5" fmla="*/ 8688527 w 11153361"/>
                <a:gd name="connsiteY5" fmla="*/ 5018 h 6014467"/>
                <a:gd name="connsiteX6" fmla="*/ 10657026 w 11153361"/>
                <a:gd name="connsiteY6" fmla="*/ 195517 h 6014467"/>
                <a:gd name="connsiteX7" fmla="*/ 10923727 w 11153361"/>
                <a:gd name="connsiteY7" fmla="*/ 1351219 h 6014467"/>
                <a:gd name="connsiteX8" fmla="*/ 11126926 w 11153361"/>
                <a:gd name="connsiteY8" fmla="*/ 3048172 h 6014467"/>
                <a:gd name="connsiteX9" fmla="*/ 10682426 w 11153361"/>
                <a:gd name="connsiteY9" fmla="*/ 5453318 h 6014467"/>
                <a:gd name="connsiteX10" fmla="*/ 8345627 w 11153361"/>
                <a:gd name="connsiteY10" fmla="*/ 5821618 h 6014467"/>
                <a:gd name="connsiteX11" fmla="*/ 5405576 w 11153361"/>
                <a:gd name="connsiteY11" fmla="*/ 6007272 h 6014467"/>
                <a:gd name="connsiteX12" fmla="*/ 2249627 w 11153361"/>
                <a:gd name="connsiteY12" fmla="*/ 5935918 h 6014467"/>
                <a:gd name="connsiteX13" fmla="*/ 636728 w 11153361"/>
                <a:gd name="connsiteY13" fmla="*/ 5859718 h 6014467"/>
                <a:gd name="connsiteX14" fmla="*/ 77926 w 11153361"/>
                <a:gd name="connsiteY14" fmla="*/ 4241972 h 6014467"/>
                <a:gd name="connsiteX0" fmla="*/ 77926 w 11153361"/>
                <a:gd name="connsiteY0" fmla="*/ 4288896 h 6061391"/>
                <a:gd name="connsiteX1" fmla="*/ 166828 w 11153361"/>
                <a:gd name="connsiteY1" fmla="*/ 2503042 h 6061391"/>
                <a:gd name="connsiteX2" fmla="*/ 39828 w 11153361"/>
                <a:gd name="connsiteY2" fmla="*/ 1106042 h 6061391"/>
                <a:gd name="connsiteX3" fmla="*/ 751027 w 11153361"/>
                <a:gd name="connsiteY3" fmla="*/ 128142 h 6061391"/>
                <a:gd name="connsiteX4" fmla="*/ 5405576 w 11153361"/>
                <a:gd name="connsiteY4" fmla="*/ 262996 h 6061391"/>
                <a:gd name="connsiteX5" fmla="*/ 8688527 w 11153361"/>
                <a:gd name="connsiteY5" fmla="*/ 51942 h 6061391"/>
                <a:gd name="connsiteX6" fmla="*/ 10923727 w 11153361"/>
                <a:gd name="connsiteY6" fmla="*/ 1398143 h 6061391"/>
                <a:gd name="connsiteX7" fmla="*/ 11126926 w 11153361"/>
                <a:gd name="connsiteY7" fmla="*/ 3095096 h 6061391"/>
                <a:gd name="connsiteX8" fmla="*/ 10682426 w 11153361"/>
                <a:gd name="connsiteY8" fmla="*/ 5500242 h 6061391"/>
                <a:gd name="connsiteX9" fmla="*/ 8345627 w 11153361"/>
                <a:gd name="connsiteY9" fmla="*/ 5868542 h 6061391"/>
                <a:gd name="connsiteX10" fmla="*/ 5405576 w 11153361"/>
                <a:gd name="connsiteY10" fmla="*/ 6054196 h 6061391"/>
                <a:gd name="connsiteX11" fmla="*/ 2249627 w 11153361"/>
                <a:gd name="connsiteY11" fmla="*/ 5982842 h 6061391"/>
                <a:gd name="connsiteX12" fmla="*/ 636728 w 11153361"/>
                <a:gd name="connsiteY12" fmla="*/ 5906642 h 6061391"/>
                <a:gd name="connsiteX13" fmla="*/ 77926 w 11153361"/>
                <a:gd name="connsiteY13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8345627 w 11134524"/>
                <a:gd name="connsiteY8" fmla="*/ 5868542 h 6061391"/>
                <a:gd name="connsiteX9" fmla="*/ 5405576 w 11134524"/>
                <a:gd name="connsiteY9" fmla="*/ 6054196 h 6061391"/>
                <a:gd name="connsiteX10" fmla="*/ 2249627 w 11134524"/>
                <a:gd name="connsiteY10" fmla="*/ 5982842 h 6061391"/>
                <a:gd name="connsiteX11" fmla="*/ 636728 w 11134524"/>
                <a:gd name="connsiteY11" fmla="*/ 5906642 h 6061391"/>
                <a:gd name="connsiteX12" fmla="*/ 77926 w 11134524"/>
                <a:gd name="connsiteY12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10484538 w 11134524"/>
                <a:gd name="connsiteY8" fmla="*/ 5334305 h 6061391"/>
                <a:gd name="connsiteX9" fmla="*/ 8345627 w 11134524"/>
                <a:gd name="connsiteY9" fmla="*/ 5868542 h 6061391"/>
                <a:gd name="connsiteX10" fmla="*/ 5405576 w 11134524"/>
                <a:gd name="connsiteY10" fmla="*/ 6054196 h 6061391"/>
                <a:gd name="connsiteX11" fmla="*/ 2249627 w 11134524"/>
                <a:gd name="connsiteY11" fmla="*/ 5982842 h 6061391"/>
                <a:gd name="connsiteX12" fmla="*/ 636728 w 11134524"/>
                <a:gd name="connsiteY12" fmla="*/ 5906642 h 6061391"/>
                <a:gd name="connsiteX13" fmla="*/ 77926 w 11134524"/>
                <a:gd name="connsiteY13" fmla="*/ 4288896 h 6061391"/>
                <a:gd name="connsiteX0" fmla="*/ 77926 w 11134524"/>
                <a:gd name="connsiteY0" fmla="*/ 4288896 h 6054197"/>
                <a:gd name="connsiteX1" fmla="*/ 166828 w 11134524"/>
                <a:gd name="connsiteY1" fmla="*/ 2503042 h 6054197"/>
                <a:gd name="connsiteX2" fmla="*/ 39828 w 11134524"/>
                <a:gd name="connsiteY2" fmla="*/ 1106042 h 6054197"/>
                <a:gd name="connsiteX3" fmla="*/ 751027 w 11134524"/>
                <a:gd name="connsiteY3" fmla="*/ 128142 h 6054197"/>
                <a:gd name="connsiteX4" fmla="*/ 5405576 w 11134524"/>
                <a:gd name="connsiteY4" fmla="*/ 262996 h 6054197"/>
                <a:gd name="connsiteX5" fmla="*/ 8688527 w 11134524"/>
                <a:gd name="connsiteY5" fmla="*/ 51942 h 6054197"/>
                <a:gd name="connsiteX6" fmla="*/ 10923727 w 11134524"/>
                <a:gd name="connsiteY6" fmla="*/ 1398143 h 6054197"/>
                <a:gd name="connsiteX7" fmla="*/ 11126926 w 11134524"/>
                <a:gd name="connsiteY7" fmla="*/ 3095096 h 6054197"/>
                <a:gd name="connsiteX8" fmla="*/ 10484538 w 11134524"/>
                <a:gd name="connsiteY8" fmla="*/ 5334305 h 6054197"/>
                <a:gd name="connsiteX9" fmla="*/ 8345627 w 11134524"/>
                <a:gd name="connsiteY9" fmla="*/ 5868542 h 6054197"/>
                <a:gd name="connsiteX10" fmla="*/ 5405576 w 11134524"/>
                <a:gd name="connsiteY10" fmla="*/ 6054196 h 6054197"/>
                <a:gd name="connsiteX11" fmla="*/ 636728 w 11134524"/>
                <a:gd name="connsiteY11" fmla="*/ 5906642 h 6054197"/>
                <a:gd name="connsiteX12" fmla="*/ 77926 w 11134524"/>
                <a:gd name="connsiteY12" fmla="*/ 4288896 h 6054197"/>
                <a:gd name="connsiteX0" fmla="*/ 77926 w 11134524"/>
                <a:gd name="connsiteY0" fmla="*/ 4288896 h 6054195"/>
                <a:gd name="connsiteX1" fmla="*/ 166828 w 11134524"/>
                <a:gd name="connsiteY1" fmla="*/ 2503042 h 6054195"/>
                <a:gd name="connsiteX2" fmla="*/ 39828 w 11134524"/>
                <a:gd name="connsiteY2" fmla="*/ 1106042 h 6054195"/>
                <a:gd name="connsiteX3" fmla="*/ 751027 w 11134524"/>
                <a:gd name="connsiteY3" fmla="*/ 128142 h 6054195"/>
                <a:gd name="connsiteX4" fmla="*/ 5405576 w 11134524"/>
                <a:gd name="connsiteY4" fmla="*/ 262996 h 6054195"/>
                <a:gd name="connsiteX5" fmla="*/ 8688527 w 11134524"/>
                <a:gd name="connsiteY5" fmla="*/ 51942 h 6054195"/>
                <a:gd name="connsiteX6" fmla="*/ 10923727 w 11134524"/>
                <a:gd name="connsiteY6" fmla="*/ 1398143 h 6054195"/>
                <a:gd name="connsiteX7" fmla="*/ 11126926 w 11134524"/>
                <a:gd name="connsiteY7" fmla="*/ 3095096 h 6054195"/>
                <a:gd name="connsiteX8" fmla="*/ 10484538 w 11134524"/>
                <a:gd name="connsiteY8" fmla="*/ 5334305 h 6054195"/>
                <a:gd name="connsiteX9" fmla="*/ 8345627 w 11134524"/>
                <a:gd name="connsiteY9" fmla="*/ 5868542 h 6054195"/>
                <a:gd name="connsiteX10" fmla="*/ 5405576 w 11134524"/>
                <a:gd name="connsiteY10" fmla="*/ 6054196 h 6054195"/>
                <a:gd name="connsiteX11" fmla="*/ 77926 w 11134524"/>
                <a:gd name="connsiteY11" fmla="*/ 4288896 h 6054195"/>
                <a:gd name="connsiteX0" fmla="*/ 77926 w 11134524"/>
                <a:gd name="connsiteY0" fmla="*/ 4288896 h 6164860"/>
                <a:gd name="connsiteX1" fmla="*/ 166828 w 11134524"/>
                <a:gd name="connsiteY1" fmla="*/ 2503042 h 6164860"/>
                <a:gd name="connsiteX2" fmla="*/ 39828 w 11134524"/>
                <a:gd name="connsiteY2" fmla="*/ 1106042 h 6164860"/>
                <a:gd name="connsiteX3" fmla="*/ 751027 w 11134524"/>
                <a:gd name="connsiteY3" fmla="*/ 128142 h 6164860"/>
                <a:gd name="connsiteX4" fmla="*/ 5405576 w 11134524"/>
                <a:gd name="connsiteY4" fmla="*/ 262996 h 6164860"/>
                <a:gd name="connsiteX5" fmla="*/ 8688527 w 11134524"/>
                <a:gd name="connsiteY5" fmla="*/ 51942 h 6164860"/>
                <a:gd name="connsiteX6" fmla="*/ 10923727 w 11134524"/>
                <a:gd name="connsiteY6" fmla="*/ 1398143 h 6164860"/>
                <a:gd name="connsiteX7" fmla="*/ 11126926 w 11134524"/>
                <a:gd name="connsiteY7" fmla="*/ 3095096 h 6164860"/>
                <a:gd name="connsiteX8" fmla="*/ 10484538 w 11134524"/>
                <a:gd name="connsiteY8" fmla="*/ 5334305 h 6164860"/>
                <a:gd name="connsiteX9" fmla="*/ 8345627 w 11134524"/>
                <a:gd name="connsiteY9" fmla="*/ 5868542 h 6164860"/>
                <a:gd name="connsiteX10" fmla="*/ 5405576 w 11134524"/>
                <a:gd name="connsiteY10" fmla="*/ 6054196 h 6164860"/>
                <a:gd name="connsiteX11" fmla="*/ 1216677 w 11134524"/>
                <a:gd name="connsiteY11" fmla="*/ 5988902 h 6164860"/>
                <a:gd name="connsiteX12" fmla="*/ 77926 w 11134524"/>
                <a:gd name="connsiteY12" fmla="*/ 4288896 h 6164860"/>
                <a:gd name="connsiteX0" fmla="*/ 79662 w 11136260"/>
                <a:gd name="connsiteY0" fmla="*/ 4295737 h 6171699"/>
                <a:gd name="connsiteX1" fmla="*/ 168564 w 11136260"/>
                <a:gd name="connsiteY1" fmla="*/ 2509883 h 6171699"/>
                <a:gd name="connsiteX2" fmla="*/ 752763 w 11136260"/>
                <a:gd name="connsiteY2" fmla="*/ 134983 h 6171699"/>
                <a:gd name="connsiteX3" fmla="*/ 5407312 w 11136260"/>
                <a:gd name="connsiteY3" fmla="*/ 269837 h 6171699"/>
                <a:gd name="connsiteX4" fmla="*/ 8690263 w 11136260"/>
                <a:gd name="connsiteY4" fmla="*/ 58783 h 6171699"/>
                <a:gd name="connsiteX5" fmla="*/ 10925463 w 11136260"/>
                <a:gd name="connsiteY5" fmla="*/ 1404984 h 6171699"/>
                <a:gd name="connsiteX6" fmla="*/ 11128662 w 11136260"/>
                <a:gd name="connsiteY6" fmla="*/ 3101937 h 6171699"/>
                <a:gd name="connsiteX7" fmla="*/ 10486274 w 11136260"/>
                <a:gd name="connsiteY7" fmla="*/ 5341146 h 6171699"/>
                <a:gd name="connsiteX8" fmla="*/ 8347363 w 11136260"/>
                <a:gd name="connsiteY8" fmla="*/ 5875383 h 6171699"/>
                <a:gd name="connsiteX9" fmla="*/ 5407312 w 11136260"/>
                <a:gd name="connsiteY9" fmla="*/ 6061037 h 6171699"/>
                <a:gd name="connsiteX10" fmla="*/ 1218413 w 11136260"/>
                <a:gd name="connsiteY10" fmla="*/ 5995743 h 6171699"/>
                <a:gd name="connsiteX11" fmla="*/ 79662 w 11136260"/>
                <a:gd name="connsiteY11" fmla="*/ 4295737 h 6171699"/>
                <a:gd name="connsiteX0" fmla="*/ 79662 w 11136260"/>
                <a:gd name="connsiteY0" fmla="*/ 4293943 h 6169907"/>
                <a:gd name="connsiteX1" fmla="*/ 168564 w 11136260"/>
                <a:gd name="connsiteY1" fmla="*/ 2508089 h 6169907"/>
                <a:gd name="connsiteX2" fmla="*/ 1563362 w 11136260"/>
                <a:gd name="connsiteY2" fmla="*/ 435309 h 6169907"/>
                <a:gd name="connsiteX3" fmla="*/ 5407312 w 11136260"/>
                <a:gd name="connsiteY3" fmla="*/ 268043 h 6169907"/>
                <a:gd name="connsiteX4" fmla="*/ 8690263 w 11136260"/>
                <a:gd name="connsiteY4" fmla="*/ 56989 h 6169907"/>
                <a:gd name="connsiteX5" fmla="*/ 10925463 w 11136260"/>
                <a:gd name="connsiteY5" fmla="*/ 1403190 h 6169907"/>
                <a:gd name="connsiteX6" fmla="*/ 11128662 w 11136260"/>
                <a:gd name="connsiteY6" fmla="*/ 3100143 h 6169907"/>
                <a:gd name="connsiteX7" fmla="*/ 10486274 w 11136260"/>
                <a:gd name="connsiteY7" fmla="*/ 5339352 h 6169907"/>
                <a:gd name="connsiteX8" fmla="*/ 8347363 w 11136260"/>
                <a:gd name="connsiteY8" fmla="*/ 5873589 h 6169907"/>
                <a:gd name="connsiteX9" fmla="*/ 5407312 w 11136260"/>
                <a:gd name="connsiteY9" fmla="*/ 6059243 h 6169907"/>
                <a:gd name="connsiteX10" fmla="*/ 1218413 w 11136260"/>
                <a:gd name="connsiteY10" fmla="*/ 5993949 h 6169907"/>
                <a:gd name="connsiteX11" fmla="*/ 79662 w 11136260"/>
                <a:gd name="connsiteY11" fmla="*/ 4293943 h 6169907"/>
                <a:gd name="connsiteX0" fmla="*/ 79664 w 10957246"/>
                <a:gd name="connsiteY0" fmla="*/ 4293941 h 6169903"/>
                <a:gd name="connsiteX1" fmla="*/ 168566 w 10957246"/>
                <a:gd name="connsiteY1" fmla="*/ 2508087 h 6169903"/>
                <a:gd name="connsiteX2" fmla="*/ 1563364 w 10957246"/>
                <a:gd name="connsiteY2" fmla="*/ 435307 h 6169903"/>
                <a:gd name="connsiteX3" fmla="*/ 5407314 w 10957246"/>
                <a:gd name="connsiteY3" fmla="*/ 268041 h 6169903"/>
                <a:gd name="connsiteX4" fmla="*/ 8690265 w 10957246"/>
                <a:gd name="connsiteY4" fmla="*/ 56987 h 6169903"/>
                <a:gd name="connsiteX5" fmla="*/ 10925465 w 10957246"/>
                <a:gd name="connsiteY5" fmla="*/ 1403188 h 6169903"/>
                <a:gd name="connsiteX6" fmla="*/ 10763779 w 10957246"/>
                <a:gd name="connsiteY6" fmla="*/ 3349469 h 6169903"/>
                <a:gd name="connsiteX7" fmla="*/ 10486276 w 10957246"/>
                <a:gd name="connsiteY7" fmla="*/ 5339350 h 6169903"/>
                <a:gd name="connsiteX8" fmla="*/ 8347365 w 10957246"/>
                <a:gd name="connsiteY8" fmla="*/ 5873587 h 6169903"/>
                <a:gd name="connsiteX9" fmla="*/ 5407314 w 10957246"/>
                <a:gd name="connsiteY9" fmla="*/ 6059241 h 6169903"/>
                <a:gd name="connsiteX10" fmla="*/ 1218415 w 10957246"/>
                <a:gd name="connsiteY10" fmla="*/ 5993947 h 6169903"/>
                <a:gd name="connsiteX11" fmla="*/ 79664 w 10957246"/>
                <a:gd name="connsiteY11" fmla="*/ 4293941 h 6169903"/>
                <a:gd name="connsiteX0" fmla="*/ 79664 w 10929747"/>
                <a:gd name="connsiteY0" fmla="*/ 4430929 h 6306892"/>
                <a:gd name="connsiteX1" fmla="*/ 168566 w 10929747"/>
                <a:gd name="connsiteY1" fmla="*/ 2645075 h 6306892"/>
                <a:gd name="connsiteX2" fmla="*/ 1563364 w 10929747"/>
                <a:gd name="connsiteY2" fmla="*/ 572295 h 6306892"/>
                <a:gd name="connsiteX3" fmla="*/ 5407314 w 10929747"/>
                <a:gd name="connsiteY3" fmla="*/ 405029 h 6306892"/>
                <a:gd name="connsiteX4" fmla="*/ 8690265 w 10929747"/>
                <a:gd name="connsiteY4" fmla="*/ 193975 h 6306892"/>
                <a:gd name="connsiteX5" fmla="*/ 10763779 w 10929747"/>
                <a:gd name="connsiteY5" fmla="*/ 3486457 h 6306892"/>
                <a:gd name="connsiteX6" fmla="*/ 10486276 w 10929747"/>
                <a:gd name="connsiteY6" fmla="*/ 5476338 h 6306892"/>
                <a:gd name="connsiteX7" fmla="*/ 8347365 w 10929747"/>
                <a:gd name="connsiteY7" fmla="*/ 6010575 h 6306892"/>
                <a:gd name="connsiteX8" fmla="*/ 5407314 w 10929747"/>
                <a:gd name="connsiteY8" fmla="*/ 6196229 h 6306892"/>
                <a:gd name="connsiteX9" fmla="*/ 1218415 w 10929747"/>
                <a:gd name="connsiteY9" fmla="*/ 6130935 h 6306892"/>
                <a:gd name="connsiteX10" fmla="*/ 79664 w 10929747"/>
                <a:gd name="connsiteY10" fmla="*/ 4430929 h 6306892"/>
                <a:gd name="connsiteX0" fmla="*/ 79664 w 10867234"/>
                <a:gd name="connsiteY0" fmla="*/ 4297720 h 6173683"/>
                <a:gd name="connsiteX1" fmla="*/ 168566 w 10867234"/>
                <a:gd name="connsiteY1" fmla="*/ 2511866 h 6173683"/>
                <a:gd name="connsiteX2" fmla="*/ 1563364 w 10867234"/>
                <a:gd name="connsiteY2" fmla="*/ 439086 h 6173683"/>
                <a:gd name="connsiteX3" fmla="*/ 5407314 w 10867234"/>
                <a:gd name="connsiteY3" fmla="*/ 271820 h 6173683"/>
                <a:gd name="connsiteX4" fmla="*/ 8690265 w 10867234"/>
                <a:gd name="connsiteY4" fmla="*/ 60766 h 6173683"/>
                <a:gd name="connsiteX5" fmla="*/ 10726808 w 10867234"/>
                <a:gd name="connsiteY5" fmla="*/ 1395801 h 6173683"/>
                <a:gd name="connsiteX6" fmla="*/ 10763779 w 10867234"/>
                <a:gd name="connsiteY6" fmla="*/ 3353248 h 6173683"/>
                <a:gd name="connsiteX7" fmla="*/ 10486276 w 10867234"/>
                <a:gd name="connsiteY7" fmla="*/ 5343129 h 6173683"/>
                <a:gd name="connsiteX8" fmla="*/ 8347365 w 10867234"/>
                <a:gd name="connsiteY8" fmla="*/ 5877366 h 6173683"/>
                <a:gd name="connsiteX9" fmla="*/ 5407314 w 10867234"/>
                <a:gd name="connsiteY9" fmla="*/ 6063020 h 6173683"/>
                <a:gd name="connsiteX10" fmla="*/ 1218415 w 10867234"/>
                <a:gd name="connsiteY10" fmla="*/ 5997726 h 6173683"/>
                <a:gd name="connsiteX11" fmla="*/ 79664 w 10867234"/>
                <a:gd name="connsiteY11" fmla="*/ 4297720 h 6173683"/>
                <a:gd name="connsiteX0" fmla="*/ 79664 w 10861992"/>
                <a:gd name="connsiteY0" fmla="*/ 4297720 h 6173683"/>
                <a:gd name="connsiteX1" fmla="*/ 168566 w 10861992"/>
                <a:gd name="connsiteY1" fmla="*/ 2511866 h 6173683"/>
                <a:gd name="connsiteX2" fmla="*/ 1563364 w 10861992"/>
                <a:gd name="connsiteY2" fmla="*/ 439086 h 6173683"/>
                <a:gd name="connsiteX3" fmla="*/ 5407314 w 10861992"/>
                <a:gd name="connsiteY3" fmla="*/ 271820 h 6173683"/>
                <a:gd name="connsiteX4" fmla="*/ 8690265 w 10861992"/>
                <a:gd name="connsiteY4" fmla="*/ 60766 h 6173683"/>
                <a:gd name="connsiteX5" fmla="*/ 10726808 w 10861992"/>
                <a:gd name="connsiteY5" fmla="*/ 1395801 h 6173683"/>
                <a:gd name="connsiteX6" fmla="*/ 10739454 w 10861992"/>
                <a:gd name="connsiteY6" fmla="*/ 3466578 h 6173683"/>
                <a:gd name="connsiteX7" fmla="*/ 10486276 w 10861992"/>
                <a:gd name="connsiteY7" fmla="*/ 5343129 h 6173683"/>
                <a:gd name="connsiteX8" fmla="*/ 8347365 w 10861992"/>
                <a:gd name="connsiteY8" fmla="*/ 5877366 h 6173683"/>
                <a:gd name="connsiteX9" fmla="*/ 5407314 w 10861992"/>
                <a:gd name="connsiteY9" fmla="*/ 6063020 h 6173683"/>
                <a:gd name="connsiteX10" fmla="*/ 1218415 w 10861992"/>
                <a:gd name="connsiteY10" fmla="*/ 5997726 h 6173683"/>
                <a:gd name="connsiteX11" fmla="*/ 79664 w 10861992"/>
                <a:gd name="connsiteY11" fmla="*/ 4297720 h 6173683"/>
                <a:gd name="connsiteX0" fmla="*/ 79664 w 10913116"/>
                <a:gd name="connsiteY0" fmla="*/ 4297720 h 6173683"/>
                <a:gd name="connsiteX1" fmla="*/ 168566 w 10913116"/>
                <a:gd name="connsiteY1" fmla="*/ 2511866 h 6173683"/>
                <a:gd name="connsiteX2" fmla="*/ 1563364 w 10913116"/>
                <a:gd name="connsiteY2" fmla="*/ 439086 h 6173683"/>
                <a:gd name="connsiteX3" fmla="*/ 5407314 w 10913116"/>
                <a:gd name="connsiteY3" fmla="*/ 271820 h 6173683"/>
                <a:gd name="connsiteX4" fmla="*/ 8690265 w 10913116"/>
                <a:gd name="connsiteY4" fmla="*/ 60766 h 6173683"/>
                <a:gd name="connsiteX5" fmla="*/ 10726808 w 10913116"/>
                <a:gd name="connsiteY5" fmla="*/ 1395801 h 6173683"/>
                <a:gd name="connsiteX6" fmla="*/ 10739454 w 10913116"/>
                <a:gd name="connsiteY6" fmla="*/ 3466578 h 6173683"/>
                <a:gd name="connsiteX7" fmla="*/ 10486276 w 10913116"/>
                <a:gd name="connsiteY7" fmla="*/ 5343129 h 6173683"/>
                <a:gd name="connsiteX8" fmla="*/ 8347365 w 10913116"/>
                <a:gd name="connsiteY8" fmla="*/ 5877366 h 6173683"/>
                <a:gd name="connsiteX9" fmla="*/ 5407314 w 10913116"/>
                <a:gd name="connsiteY9" fmla="*/ 6063020 h 6173683"/>
                <a:gd name="connsiteX10" fmla="*/ 1218415 w 10913116"/>
                <a:gd name="connsiteY10" fmla="*/ 5997726 h 6173683"/>
                <a:gd name="connsiteX11" fmla="*/ 79664 w 10913116"/>
                <a:gd name="connsiteY11" fmla="*/ 4297720 h 6173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13116" h="6173683">
                  <a:moveTo>
                    <a:pt x="79664" y="4297720"/>
                  </a:moveTo>
                  <a:cubicBezTo>
                    <a:pt x="-95311" y="3716743"/>
                    <a:pt x="56383" y="3205325"/>
                    <a:pt x="168566" y="2511866"/>
                  </a:cubicBezTo>
                  <a:cubicBezTo>
                    <a:pt x="280750" y="1818407"/>
                    <a:pt x="690239" y="812427"/>
                    <a:pt x="1563364" y="439086"/>
                  </a:cubicBezTo>
                  <a:cubicBezTo>
                    <a:pt x="2436489" y="65745"/>
                    <a:pt x="4219497" y="334873"/>
                    <a:pt x="5407314" y="271820"/>
                  </a:cubicBezTo>
                  <a:cubicBezTo>
                    <a:pt x="6595131" y="208767"/>
                    <a:pt x="7949637" y="-137897"/>
                    <a:pt x="8690265" y="60766"/>
                  </a:cubicBezTo>
                  <a:cubicBezTo>
                    <a:pt x="9430893" y="259429"/>
                    <a:pt x="10381222" y="847054"/>
                    <a:pt x="10726808" y="1395801"/>
                  </a:cubicBezTo>
                  <a:cubicBezTo>
                    <a:pt x="11072394" y="1944548"/>
                    <a:pt x="10852520" y="2570695"/>
                    <a:pt x="10739454" y="3466578"/>
                  </a:cubicBezTo>
                  <a:cubicBezTo>
                    <a:pt x="10845319" y="4113133"/>
                    <a:pt x="10949826" y="4880888"/>
                    <a:pt x="10486276" y="5343129"/>
                  </a:cubicBezTo>
                  <a:cubicBezTo>
                    <a:pt x="10022726" y="5805370"/>
                    <a:pt x="9058759" y="5681854"/>
                    <a:pt x="8347365" y="5877366"/>
                  </a:cubicBezTo>
                  <a:cubicBezTo>
                    <a:pt x="7467890" y="5969692"/>
                    <a:pt x="6595472" y="6042960"/>
                    <a:pt x="5407314" y="6063020"/>
                  </a:cubicBezTo>
                  <a:cubicBezTo>
                    <a:pt x="4219156" y="6083080"/>
                    <a:pt x="2200408" y="6338396"/>
                    <a:pt x="1218415" y="5997726"/>
                  </a:cubicBezTo>
                  <a:cubicBezTo>
                    <a:pt x="838831" y="5431057"/>
                    <a:pt x="254639" y="4878697"/>
                    <a:pt x="79664" y="4297720"/>
                  </a:cubicBezTo>
                  <a:close/>
                </a:path>
              </a:pathLst>
            </a:custGeom>
            <a:solidFill>
              <a:srgbClr val="D7DF21">
                <a:alpha val="39000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1" name="תיבת טקסט 10">
              <a:extLst>
                <a:ext uri="{FF2B5EF4-FFF2-40B4-BE49-F238E27FC236}">
                  <a16:creationId xmlns:a16="http://schemas.microsoft.com/office/drawing/2014/main" id="{74022184-9C6C-4D7F-A604-9AA9AAB6BFA8}"/>
                </a:ext>
              </a:extLst>
            </p:cNvPr>
            <p:cNvSpPr txBox="1"/>
            <p:nvPr/>
          </p:nvSpPr>
          <p:spPr>
            <a:xfrm>
              <a:off x="5008967" y="1528633"/>
              <a:ext cx="7233920" cy="20361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lnSpc>
                  <a:spcPct val="115000"/>
                </a:lnSpc>
              </a:pPr>
              <a:r>
                <a:rPr lang="he-IL" sz="11500" dirty="0">
                  <a:solidFill>
                    <a:srgbClr val="DB0340"/>
                  </a:solidFill>
                  <a:latin typeface="Klugman FM" panose="00000500000000000000" pitchFamily="50" charset="-79"/>
                  <a:cs typeface="Klugman FM" panose="00000500000000000000" pitchFamily="50" charset="-79"/>
                </a:rPr>
                <a:t>שלב ג</a:t>
              </a:r>
              <a:endParaRPr lang="en-US" sz="11500" dirty="0">
                <a:solidFill>
                  <a:srgbClr val="DB0340"/>
                </a:solidFill>
                <a:latin typeface="Klugman FM" panose="00000500000000000000" pitchFamily="50" charset="-79"/>
                <a:cs typeface="Klugman FM" panose="00000500000000000000" pitchFamily="50" charset="-79"/>
              </a:endParaRPr>
            </a:p>
          </p:txBody>
        </p:sp>
      </p:grp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A70F4EC3-3D6A-DB8C-B213-27B927134916}"/>
              </a:ext>
            </a:extLst>
          </p:cNvPr>
          <p:cNvSpPr txBox="1"/>
          <p:nvPr/>
        </p:nvSpPr>
        <p:spPr>
          <a:xfrm>
            <a:off x="2423916" y="3471030"/>
            <a:ext cx="7371985" cy="1147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he-IL" sz="2400" dirty="0">
                <a:effectLst/>
                <a:latin typeface="Afek 1.5 AAA Light" panose="020B0604020202020204" charset="-79"/>
                <a:ea typeface="Calibri" panose="020F0502020204030204" pitchFamily="34" charset="0"/>
                <a:cs typeface="Afek 1.5 AAA Light" panose="020B0604020202020204" charset="-79"/>
              </a:rPr>
              <a:t>מעבירים שוב את הדפים, כל אחד למי שיושב לימינו.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he-IL" sz="3600" dirty="0">
                <a:effectLst/>
                <a:latin typeface="Afek 1.5 AAA Light" panose="020B0604020202020204" charset="-79"/>
                <a:ea typeface="Calibri" panose="020F0502020204030204" pitchFamily="34" charset="0"/>
                <a:cs typeface="Afek 1.5 AAA Light" panose="020B0604020202020204" charset="-79"/>
              </a:rPr>
              <a:t>כעת, רשום טיפ בדף שהגיע אליך.</a:t>
            </a:r>
            <a:endParaRPr lang="en-US" sz="3600" dirty="0">
              <a:effectLst/>
              <a:latin typeface="Afek 1.5 AAA Light" panose="020B0604020202020204" charset="-79"/>
              <a:ea typeface="Calibri" panose="020F0502020204030204" pitchFamily="34" charset="0"/>
              <a:cs typeface="Afek 1.5 AAA Light" panose="020B0604020202020204" charset="-79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54ABF29B-DD89-7017-C53B-3AC59254D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14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אליפסה 8">
            <a:extLst>
              <a:ext uri="{FF2B5EF4-FFF2-40B4-BE49-F238E27FC236}">
                <a16:creationId xmlns:a16="http://schemas.microsoft.com/office/drawing/2014/main" id="{25940822-4040-48A7-BEAA-9A58B74AA5D3}"/>
              </a:ext>
            </a:extLst>
          </p:cNvPr>
          <p:cNvSpPr/>
          <p:nvPr/>
        </p:nvSpPr>
        <p:spPr>
          <a:xfrm>
            <a:off x="519319" y="421766"/>
            <a:ext cx="11164681" cy="6014467"/>
          </a:xfrm>
          <a:custGeom>
            <a:avLst/>
            <a:gdLst>
              <a:gd name="connsiteX0" fmla="*/ 0 w 10909300"/>
              <a:gd name="connsiteY0" fmla="*/ 2895600 h 5791200"/>
              <a:gd name="connsiteX1" fmla="*/ 5454650 w 10909300"/>
              <a:gd name="connsiteY1" fmla="*/ 0 h 5791200"/>
              <a:gd name="connsiteX2" fmla="*/ 10909300 w 10909300"/>
              <a:gd name="connsiteY2" fmla="*/ 2895600 h 5791200"/>
              <a:gd name="connsiteX3" fmla="*/ 5454650 w 10909300"/>
              <a:gd name="connsiteY3" fmla="*/ 5791200 h 5791200"/>
              <a:gd name="connsiteX4" fmla="*/ 0 w 10909300"/>
              <a:gd name="connsiteY4" fmla="*/ 2895600 h 5791200"/>
              <a:gd name="connsiteX0" fmla="*/ 0 w 11286128"/>
              <a:gd name="connsiteY0" fmla="*/ 3119537 h 6015137"/>
              <a:gd name="connsiteX1" fmla="*/ 5454650 w 11286128"/>
              <a:gd name="connsiteY1" fmla="*/ 223937 h 6015137"/>
              <a:gd name="connsiteX2" fmla="*/ 10439400 w 11286128"/>
              <a:gd name="connsiteY2" fmla="*/ 520882 h 6015137"/>
              <a:gd name="connsiteX3" fmla="*/ 10909300 w 11286128"/>
              <a:gd name="connsiteY3" fmla="*/ 3119537 h 6015137"/>
              <a:gd name="connsiteX4" fmla="*/ 5454650 w 11286128"/>
              <a:gd name="connsiteY4" fmla="*/ 6015137 h 6015137"/>
              <a:gd name="connsiteX5" fmla="*/ 0 w 11286128"/>
              <a:gd name="connsiteY5" fmla="*/ 3119537 h 6015137"/>
              <a:gd name="connsiteX0" fmla="*/ 0 w 11125255"/>
              <a:gd name="connsiteY0" fmla="*/ 3119537 h 6161403"/>
              <a:gd name="connsiteX1" fmla="*/ 5454650 w 11125255"/>
              <a:gd name="connsiteY1" fmla="*/ 223937 h 6161403"/>
              <a:gd name="connsiteX2" fmla="*/ 10439400 w 11125255"/>
              <a:gd name="connsiteY2" fmla="*/ 520882 h 6161403"/>
              <a:gd name="connsiteX3" fmla="*/ 10909300 w 11125255"/>
              <a:gd name="connsiteY3" fmla="*/ 3119537 h 6161403"/>
              <a:gd name="connsiteX4" fmla="*/ 10731500 w 11125255"/>
              <a:gd name="connsiteY4" fmla="*/ 5461183 h 6161403"/>
              <a:gd name="connsiteX5" fmla="*/ 5454650 w 11125255"/>
              <a:gd name="connsiteY5" fmla="*/ 6015137 h 6161403"/>
              <a:gd name="connsiteX6" fmla="*/ 0 w 11125255"/>
              <a:gd name="connsiteY6" fmla="*/ 3119537 h 6161403"/>
              <a:gd name="connsiteX0" fmla="*/ 0 w 11309271"/>
              <a:gd name="connsiteY0" fmla="*/ 3119537 h 6161403"/>
              <a:gd name="connsiteX1" fmla="*/ 5454650 w 11309271"/>
              <a:gd name="connsiteY1" fmla="*/ 223937 h 6161403"/>
              <a:gd name="connsiteX2" fmla="*/ 10439400 w 11309271"/>
              <a:gd name="connsiteY2" fmla="*/ 520882 h 6161403"/>
              <a:gd name="connsiteX3" fmla="*/ 11176000 w 11309271"/>
              <a:gd name="connsiteY3" fmla="*/ 3056037 h 6161403"/>
              <a:gd name="connsiteX4" fmla="*/ 10731500 w 11309271"/>
              <a:gd name="connsiteY4" fmla="*/ 5461183 h 6161403"/>
              <a:gd name="connsiteX5" fmla="*/ 5454650 w 11309271"/>
              <a:gd name="connsiteY5" fmla="*/ 6015137 h 6161403"/>
              <a:gd name="connsiteX6" fmla="*/ 0 w 11309271"/>
              <a:gd name="connsiteY6" fmla="*/ 3119537 h 6161403"/>
              <a:gd name="connsiteX0" fmla="*/ 0 w 11258730"/>
              <a:gd name="connsiteY0" fmla="*/ 3119537 h 6161403"/>
              <a:gd name="connsiteX1" fmla="*/ 5454650 w 11258730"/>
              <a:gd name="connsiteY1" fmla="*/ 223937 h 6161403"/>
              <a:gd name="connsiteX2" fmla="*/ 10439400 w 11258730"/>
              <a:gd name="connsiteY2" fmla="*/ 520882 h 6161403"/>
              <a:gd name="connsiteX3" fmla="*/ 11176000 w 11258730"/>
              <a:gd name="connsiteY3" fmla="*/ 3056037 h 6161403"/>
              <a:gd name="connsiteX4" fmla="*/ 10731500 w 11258730"/>
              <a:gd name="connsiteY4" fmla="*/ 5461183 h 6161403"/>
              <a:gd name="connsiteX5" fmla="*/ 5454650 w 11258730"/>
              <a:gd name="connsiteY5" fmla="*/ 6015137 h 6161403"/>
              <a:gd name="connsiteX6" fmla="*/ 0 w 11258730"/>
              <a:gd name="connsiteY6" fmla="*/ 3119537 h 6161403"/>
              <a:gd name="connsiteX0" fmla="*/ 252469 w 11511199"/>
              <a:gd name="connsiteY0" fmla="*/ 3196978 h 6238844"/>
              <a:gd name="connsiteX1" fmla="*/ 1395470 w 11511199"/>
              <a:gd name="connsiteY1" fmla="*/ 204624 h 6238844"/>
              <a:gd name="connsiteX2" fmla="*/ 5707119 w 11511199"/>
              <a:gd name="connsiteY2" fmla="*/ 301378 h 6238844"/>
              <a:gd name="connsiteX3" fmla="*/ 10691869 w 11511199"/>
              <a:gd name="connsiteY3" fmla="*/ 598323 h 6238844"/>
              <a:gd name="connsiteX4" fmla="*/ 11428469 w 11511199"/>
              <a:gd name="connsiteY4" fmla="*/ 3133478 h 6238844"/>
              <a:gd name="connsiteX5" fmla="*/ 10983969 w 11511199"/>
              <a:gd name="connsiteY5" fmla="*/ 5538624 h 6238844"/>
              <a:gd name="connsiteX6" fmla="*/ 5707119 w 11511199"/>
              <a:gd name="connsiteY6" fmla="*/ 6092578 h 6238844"/>
              <a:gd name="connsiteX7" fmla="*/ 252469 w 11511199"/>
              <a:gd name="connsiteY7" fmla="*/ 3196978 h 6238844"/>
              <a:gd name="connsiteX0" fmla="*/ 58098 w 11316828"/>
              <a:gd name="connsiteY0" fmla="*/ 3196978 h 6227484"/>
              <a:gd name="connsiteX1" fmla="*/ 1201099 w 11316828"/>
              <a:gd name="connsiteY1" fmla="*/ 204624 h 6227484"/>
              <a:gd name="connsiteX2" fmla="*/ 5512748 w 11316828"/>
              <a:gd name="connsiteY2" fmla="*/ 301378 h 6227484"/>
              <a:gd name="connsiteX3" fmla="*/ 10497498 w 11316828"/>
              <a:gd name="connsiteY3" fmla="*/ 598323 h 6227484"/>
              <a:gd name="connsiteX4" fmla="*/ 11234098 w 11316828"/>
              <a:gd name="connsiteY4" fmla="*/ 3133478 h 6227484"/>
              <a:gd name="connsiteX5" fmla="*/ 10789598 w 11316828"/>
              <a:gd name="connsiteY5" fmla="*/ 5538624 h 6227484"/>
              <a:gd name="connsiteX6" fmla="*/ 5512748 w 11316828"/>
              <a:gd name="connsiteY6" fmla="*/ 6092578 h 6227484"/>
              <a:gd name="connsiteX7" fmla="*/ 743900 w 11316828"/>
              <a:gd name="connsiteY7" fmla="*/ 5945024 h 6227484"/>
              <a:gd name="connsiteX8" fmla="*/ 58098 w 11316828"/>
              <a:gd name="connsiteY8" fmla="*/ 3196978 h 6227484"/>
              <a:gd name="connsiteX0" fmla="*/ 58098 w 11325690"/>
              <a:gd name="connsiteY0" fmla="*/ 3185904 h 6216410"/>
              <a:gd name="connsiteX1" fmla="*/ 1201099 w 11325690"/>
              <a:gd name="connsiteY1" fmla="*/ 193550 h 6216410"/>
              <a:gd name="connsiteX2" fmla="*/ 5512748 w 11325690"/>
              <a:gd name="connsiteY2" fmla="*/ 290304 h 6216410"/>
              <a:gd name="connsiteX3" fmla="*/ 10535598 w 11325690"/>
              <a:gd name="connsiteY3" fmla="*/ 244349 h 6216410"/>
              <a:gd name="connsiteX4" fmla="*/ 11234098 w 11325690"/>
              <a:gd name="connsiteY4" fmla="*/ 3122404 h 6216410"/>
              <a:gd name="connsiteX5" fmla="*/ 10789598 w 11325690"/>
              <a:gd name="connsiteY5" fmla="*/ 5527550 h 6216410"/>
              <a:gd name="connsiteX6" fmla="*/ 5512748 w 11325690"/>
              <a:gd name="connsiteY6" fmla="*/ 6081504 h 6216410"/>
              <a:gd name="connsiteX7" fmla="*/ 743900 w 11325690"/>
              <a:gd name="connsiteY7" fmla="*/ 5933950 h 6216410"/>
              <a:gd name="connsiteX8" fmla="*/ 58098 w 11325690"/>
              <a:gd name="connsiteY8" fmla="*/ 3185904 h 6216410"/>
              <a:gd name="connsiteX0" fmla="*/ 58098 w 11266724"/>
              <a:gd name="connsiteY0" fmla="*/ 3221879 h 6252385"/>
              <a:gd name="connsiteX1" fmla="*/ 1201099 w 11266724"/>
              <a:gd name="connsiteY1" fmla="*/ 229525 h 6252385"/>
              <a:gd name="connsiteX2" fmla="*/ 5512748 w 11266724"/>
              <a:gd name="connsiteY2" fmla="*/ 326279 h 6252385"/>
              <a:gd name="connsiteX3" fmla="*/ 8795699 w 11266724"/>
              <a:gd name="connsiteY3" fmla="*/ 115225 h 6252385"/>
              <a:gd name="connsiteX4" fmla="*/ 10535598 w 11266724"/>
              <a:gd name="connsiteY4" fmla="*/ 280324 h 6252385"/>
              <a:gd name="connsiteX5" fmla="*/ 11234098 w 11266724"/>
              <a:gd name="connsiteY5" fmla="*/ 3158379 h 6252385"/>
              <a:gd name="connsiteX6" fmla="*/ 10789598 w 11266724"/>
              <a:gd name="connsiteY6" fmla="*/ 5563525 h 6252385"/>
              <a:gd name="connsiteX7" fmla="*/ 5512748 w 11266724"/>
              <a:gd name="connsiteY7" fmla="*/ 6117479 h 6252385"/>
              <a:gd name="connsiteX8" fmla="*/ 743900 w 11266724"/>
              <a:gd name="connsiteY8" fmla="*/ 5969925 h 6252385"/>
              <a:gd name="connsiteX9" fmla="*/ 58098 w 11266724"/>
              <a:gd name="connsiteY9" fmla="*/ 3221879 h 6252385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535598 w 11260533"/>
              <a:gd name="connsiteY4" fmla="*/ 2393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764198 w 11260533"/>
              <a:gd name="connsiteY4" fmla="*/ 2647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11672 h 6142178"/>
              <a:gd name="connsiteX1" fmla="*/ 489900 w 11260533"/>
              <a:gd name="connsiteY1" fmla="*/ 881318 h 6142178"/>
              <a:gd name="connsiteX2" fmla="*/ 1201099 w 11260533"/>
              <a:gd name="connsiteY2" fmla="*/ 119318 h 6142178"/>
              <a:gd name="connsiteX3" fmla="*/ 5512748 w 11260533"/>
              <a:gd name="connsiteY3" fmla="*/ 216072 h 6142178"/>
              <a:gd name="connsiteX4" fmla="*/ 8795699 w 11260533"/>
              <a:gd name="connsiteY4" fmla="*/ 5018 h 6142178"/>
              <a:gd name="connsiteX5" fmla="*/ 10764198 w 11260533"/>
              <a:gd name="connsiteY5" fmla="*/ 195517 h 6142178"/>
              <a:gd name="connsiteX6" fmla="*/ 11030899 w 11260533"/>
              <a:gd name="connsiteY6" fmla="*/ 1351219 h 6142178"/>
              <a:gd name="connsiteX7" fmla="*/ 11234098 w 11260533"/>
              <a:gd name="connsiteY7" fmla="*/ 3048172 h 6142178"/>
              <a:gd name="connsiteX8" fmla="*/ 10789598 w 11260533"/>
              <a:gd name="connsiteY8" fmla="*/ 5453318 h 6142178"/>
              <a:gd name="connsiteX9" fmla="*/ 5512748 w 11260533"/>
              <a:gd name="connsiteY9" fmla="*/ 6007272 h 6142178"/>
              <a:gd name="connsiteX10" fmla="*/ 743900 w 11260533"/>
              <a:gd name="connsiteY10" fmla="*/ 5859718 h 6142178"/>
              <a:gd name="connsiteX11" fmla="*/ 58098 w 11260533"/>
              <a:gd name="connsiteY11" fmla="*/ 3111672 h 6142178"/>
              <a:gd name="connsiteX0" fmla="*/ 58098 w 11260533"/>
              <a:gd name="connsiteY0" fmla="*/ 3154104 h 6184610"/>
              <a:gd name="connsiteX1" fmla="*/ 489900 w 11260533"/>
              <a:gd name="connsiteY1" fmla="*/ 923750 h 6184610"/>
              <a:gd name="connsiteX2" fmla="*/ 1467799 w 11260533"/>
              <a:gd name="connsiteY2" fmla="*/ 22050 h 6184610"/>
              <a:gd name="connsiteX3" fmla="*/ 5512748 w 11260533"/>
              <a:gd name="connsiteY3" fmla="*/ 258504 h 6184610"/>
              <a:gd name="connsiteX4" fmla="*/ 8795699 w 11260533"/>
              <a:gd name="connsiteY4" fmla="*/ 47450 h 6184610"/>
              <a:gd name="connsiteX5" fmla="*/ 10764198 w 11260533"/>
              <a:gd name="connsiteY5" fmla="*/ 237949 h 6184610"/>
              <a:gd name="connsiteX6" fmla="*/ 11030899 w 11260533"/>
              <a:gd name="connsiteY6" fmla="*/ 1393651 h 6184610"/>
              <a:gd name="connsiteX7" fmla="*/ 11234098 w 11260533"/>
              <a:gd name="connsiteY7" fmla="*/ 3090604 h 6184610"/>
              <a:gd name="connsiteX8" fmla="*/ 10789598 w 11260533"/>
              <a:gd name="connsiteY8" fmla="*/ 5495750 h 6184610"/>
              <a:gd name="connsiteX9" fmla="*/ 5512748 w 11260533"/>
              <a:gd name="connsiteY9" fmla="*/ 6049704 h 6184610"/>
              <a:gd name="connsiteX10" fmla="*/ 743900 w 11260533"/>
              <a:gd name="connsiteY10" fmla="*/ 5902150 h 6184610"/>
              <a:gd name="connsiteX11" fmla="*/ 58098 w 11260533"/>
              <a:gd name="connsiteY11" fmla="*/ 3154104 h 6184610"/>
              <a:gd name="connsiteX0" fmla="*/ 66769 w 11269204"/>
              <a:gd name="connsiteY0" fmla="*/ 3154104 h 6184610"/>
              <a:gd name="connsiteX1" fmla="*/ 155671 w 11269204"/>
              <a:gd name="connsiteY1" fmla="*/ 1101550 h 6184610"/>
              <a:gd name="connsiteX2" fmla="*/ 1476470 w 11269204"/>
              <a:gd name="connsiteY2" fmla="*/ 22050 h 6184610"/>
              <a:gd name="connsiteX3" fmla="*/ 5521419 w 11269204"/>
              <a:gd name="connsiteY3" fmla="*/ 258504 h 6184610"/>
              <a:gd name="connsiteX4" fmla="*/ 8804370 w 11269204"/>
              <a:gd name="connsiteY4" fmla="*/ 47450 h 6184610"/>
              <a:gd name="connsiteX5" fmla="*/ 10772869 w 11269204"/>
              <a:gd name="connsiteY5" fmla="*/ 237949 h 6184610"/>
              <a:gd name="connsiteX6" fmla="*/ 11039570 w 11269204"/>
              <a:gd name="connsiteY6" fmla="*/ 1393651 h 6184610"/>
              <a:gd name="connsiteX7" fmla="*/ 11242769 w 11269204"/>
              <a:gd name="connsiteY7" fmla="*/ 3090604 h 6184610"/>
              <a:gd name="connsiteX8" fmla="*/ 10798269 w 11269204"/>
              <a:gd name="connsiteY8" fmla="*/ 5495750 h 6184610"/>
              <a:gd name="connsiteX9" fmla="*/ 5521419 w 11269204"/>
              <a:gd name="connsiteY9" fmla="*/ 6049704 h 6184610"/>
              <a:gd name="connsiteX10" fmla="*/ 752571 w 11269204"/>
              <a:gd name="connsiteY10" fmla="*/ 5902150 h 6184610"/>
              <a:gd name="connsiteX11" fmla="*/ 66769 w 11269204"/>
              <a:gd name="connsiteY11" fmla="*/ 3154104 h 6184610"/>
              <a:gd name="connsiteX0" fmla="*/ 66769 w 11269204"/>
              <a:gd name="connsiteY0" fmla="*/ 3111672 h 6142178"/>
              <a:gd name="connsiteX1" fmla="*/ 155671 w 11269204"/>
              <a:gd name="connsiteY1" fmla="*/ 1059118 h 6142178"/>
              <a:gd name="connsiteX2" fmla="*/ 866870 w 11269204"/>
              <a:gd name="connsiteY2" fmla="*/ 81218 h 6142178"/>
              <a:gd name="connsiteX3" fmla="*/ 5521419 w 11269204"/>
              <a:gd name="connsiteY3" fmla="*/ 216072 h 6142178"/>
              <a:gd name="connsiteX4" fmla="*/ 8804370 w 11269204"/>
              <a:gd name="connsiteY4" fmla="*/ 5018 h 6142178"/>
              <a:gd name="connsiteX5" fmla="*/ 10772869 w 11269204"/>
              <a:gd name="connsiteY5" fmla="*/ 195517 h 6142178"/>
              <a:gd name="connsiteX6" fmla="*/ 11039570 w 11269204"/>
              <a:gd name="connsiteY6" fmla="*/ 1351219 h 6142178"/>
              <a:gd name="connsiteX7" fmla="*/ 11242769 w 11269204"/>
              <a:gd name="connsiteY7" fmla="*/ 3048172 h 6142178"/>
              <a:gd name="connsiteX8" fmla="*/ 10798269 w 11269204"/>
              <a:gd name="connsiteY8" fmla="*/ 5453318 h 6142178"/>
              <a:gd name="connsiteX9" fmla="*/ 5521419 w 11269204"/>
              <a:gd name="connsiteY9" fmla="*/ 6007272 h 6142178"/>
              <a:gd name="connsiteX10" fmla="*/ 752571 w 11269204"/>
              <a:gd name="connsiteY10" fmla="*/ 5859718 h 6142178"/>
              <a:gd name="connsiteX11" fmla="*/ 66769 w 11269204"/>
              <a:gd name="connsiteY11" fmla="*/ 3111672 h 6142178"/>
              <a:gd name="connsiteX0" fmla="*/ 16242 w 11218677"/>
              <a:gd name="connsiteY0" fmla="*/ 3111672 h 6142178"/>
              <a:gd name="connsiteX1" fmla="*/ 206744 w 11218677"/>
              <a:gd name="connsiteY1" fmla="*/ 1998918 h 6142178"/>
              <a:gd name="connsiteX2" fmla="*/ 105144 w 11218677"/>
              <a:gd name="connsiteY2" fmla="*/ 1059118 h 6142178"/>
              <a:gd name="connsiteX3" fmla="*/ 816343 w 11218677"/>
              <a:gd name="connsiteY3" fmla="*/ 81218 h 6142178"/>
              <a:gd name="connsiteX4" fmla="*/ 5470892 w 11218677"/>
              <a:gd name="connsiteY4" fmla="*/ 216072 h 6142178"/>
              <a:gd name="connsiteX5" fmla="*/ 8753843 w 11218677"/>
              <a:gd name="connsiteY5" fmla="*/ 5018 h 6142178"/>
              <a:gd name="connsiteX6" fmla="*/ 10722342 w 11218677"/>
              <a:gd name="connsiteY6" fmla="*/ 195517 h 6142178"/>
              <a:gd name="connsiteX7" fmla="*/ 10989043 w 11218677"/>
              <a:gd name="connsiteY7" fmla="*/ 1351219 h 6142178"/>
              <a:gd name="connsiteX8" fmla="*/ 11192242 w 11218677"/>
              <a:gd name="connsiteY8" fmla="*/ 3048172 h 6142178"/>
              <a:gd name="connsiteX9" fmla="*/ 10747742 w 11218677"/>
              <a:gd name="connsiteY9" fmla="*/ 5453318 h 6142178"/>
              <a:gd name="connsiteX10" fmla="*/ 5470892 w 11218677"/>
              <a:gd name="connsiteY10" fmla="*/ 6007272 h 6142178"/>
              <a:gd name="connsiteX11" fmla="*/ 702044 w 11218677"/>
              <a:gd name="connsiteY11" fmla="*/ 5859718 h 6142178"/>
              <a:gd name="connsiteX12" fmla="*/ 16242 w 11218677"/>
              <a:gd name="connsiteY12" fmla="*/ 3111672 h 6142178"/>
              <a:gd name="connsiteX0" fmla="*/ 80785 w 11156220"/>
              <a:gd name="connsiteY0" fmla="*/ 4241972 h 6142178"/>
              <a:gd name="connsiteX1" fmla="*/ 144287 w 11156220"/>
              <a:gd name="connsiteY1" fmla="*/ 1998918 h 6142178"/>
              <a:gd name="connsiteX2" fmla="*/ 42687 w 11156220"/>
              <a:gd name="connsiteY2" fmla="*/ 1059118 h 6142178"/>
              <a:gd name="connsiteX3" fmla="*/ 753886 w 11156220"/>
              <a:gd name="connsiteY3" fmla="*/ 81218 h 6142178"/>
              <a:gd name="connsiteX4" fmla="*/ 5408435 w 11156220"/>
              <a:gd name="connsiteY4" fmla="*/ 216072 h 6142178"/>
              <a:gd name="connsiteX5" fmla="*/ 8691386 w 11156220"/>
              <a:gd name="connsiteY5" fmla="*/ 5018 h 6142178"/>
              <a:gd name="connsiteX6" fmla="*/ 10659885 w 11156220"/>
              <a:gd name="connsiteY6" fmla="*/ 195517 h 6142178"/>
              <a:gd name="connsiteX7" fmla="*/ 10926586 w 11156220"/>
              <a:gd name="connsiteY7" fmla="*/ 1351219 h 6142178"/>
              <a:gd name="connsiteX8" fmla="*/ 11129785 w 11156220"/>
              <a:gd name="connsiteY8" fmla="*/ 3048172 h 6142178"/>
              <a:gd name="connsiteX9" fmla="*/ 10685285 w 11156220"/>
              <a:gd name="connsiteY9" fmla="*/ 5453318 h 6142178"/>
              <a:gd name="connsiteX10" fmla="*/ 5408435 w 11156220"/>
              <a:gd name="connsiteY10" fmla="*/ 6007272 h 6142178"/>
              <a:gd name="connsiteX11" fmla="*/ 639587 w 11156220"/>
              <a:gd name="connsiteY11" fmla="*/ 5859718 h 6142178"/>
              <a:gd name="connsiteX12" fmla="*/ 80785 w 11156220"/>
              <a:gd name="connsiteY12" fmla="*/ 4241972 h 6142178"/>
              <a:gd name="connsiteX0" fmla="*/ 77926 w 11153361"/>
              <a:gd name="connsiteY0" fmla="*/ 4241972 h 6142178"/>
              <a:gd name="connsiteX1" fmla="*/ 166828 w 11153361"/>
              <a:gd name="connsiteY1" fmla="*/ 2456118 h 6142178"/>
              <a:gd name="connsiteX2" fmla="*/ 39828 w 11153361"/>
              <a:gd name="connsiteY2" fmla="*/ 1059118 h 6142178"/>
              <a:gd name="connsiteX3" fmla="*/ 751027 w 11153361"/>
              <a:gd name="connsiteY3" fmla="*/ 81218 h 6142178"/>
              <a:gd name="connsiteX4" fmla="*/ 5405576 w 11153361"/>
              <a:gd name="connsiteY4" fmla="*/ 216072 h 6142178"/>
              <a:gd name="connsiteX5" fmla="*/ 8688527 w 11153361"/>
              <a:gd name="connsiteY5" fmla="*/ 5018 h 6142178"/>
              <a:gd name="connsiteX6" fmla="*/ 10657026 w 11153361"/>
              <a:gd name="connsiteY6" fmla="*/ 195517 h 6142178"/>
              <a:gd name="connsiteX7" fmla="*/ 10923727 w 11153361"/>
              <a:gd name="connsiteY7" fmla="*/ 1351219 h 6142178"/>
              <a:gd name="connsiteX8" fmla="*/ 11126926 w 11153361"/>
              <a:gd name="connsiteY8" fmla="*/ 3048172 h 6142178"/>
              <a:gd name="connsiteX9" fmla="*/ 10682426 w 11153361"/>
              <a:gd name="connsiteY9" fmla="*/ 5453318 h 6142178"/>
              <a:gd name="connsiteX10" fmla="*/ 5405576 w 11153361"/>
              <a:gd name="connsiteY10" fmla="*/ 6007272 h 6142178"/>
              <a:gd name="connsiteX11" fmla="*/ 636728 w 11153361"/>
              <a:gd name="connsiteY11" fmla="*/ 5859718 h 6142178"/>
              <a:gd name="connsiteX12" fmla="*/ 77926 w 11153361"/>
              <a:gd name="connsiteY12" fmla="*/ 4241972 h 6142178"/>
              <a:gd name="connsiteX0" fmla="*/ 77926 w 11153361"/>
              <a:gd name="connsiteY0" fmla="*/ 4241972 h 6122448"/>
              <a:gd name="connsiteX1" fmla="*/ 166828 w 11153361"/>
              <a:gd name="connsiteY1" fmla="*/ 2456118 h 6122448"/>
              <a:gd name="connsiteX2" fmla="*/ 39828 w 11153361"/>
              <a:gd name="connsiteY2" fmla="*/ 1059118 h 6122448"/>
              <a:gd name="connsiteX3" fmla="*/ 751027 w 11153361"/>
              <a:gd name="connsiteY3" fmla="*/ 81218 h 6122448"/>
              <a:gd name="connsiteX4" fmla="*/ 5405576 w 11153361"/>
              <a:gd name="connsiteY4" fmla="*/ 216072 h 6122448"/>
              <a:gd name="connsiteX5" fmla="*/ 8688527 w 11153361"/>
              <a:gd name="connsiteY5" fmla="*/ 5018 h 6122448"/>
              <a:gd name="connsiteX6" fmla="*/ 10657026 w 11153361"/>
              <a:gd name="connsiteY6" fmla="*/ 195517 h 6122448"/>
              <a:gd name="connsiteX7" fmla="*/ 10923727 w 11153361"/>
              <a:gd name="connsiteY7" fmla="*/ 1351219 h 6122448"/>
              <a:gd name="connsiteX8" fmla="*/ 11126926 w 11153361"/>
              <a:gd name="connsiteY8" fmla="*/ 3048172 h 6122448"/>
              <a:gd name="connsiteX9" fmla="*/ 10682426 w 11153361"/>
              <a:gd name="connsiteY9" fmla="*/ 5453318 h 6122448"/>
              <a:gd name="connsiteX10" fmla="*/ 8345627 w 11153361"/>
              <a:gd name="connsiteY10" fmla="*/ 5821618 h 6122448"/>
              <a:gd name="connsiteX11" fmla="*/ 5405576 w 11153361"/>
              <a:gd name="connsiteY11" fmla="*/ 6007272 h 6122448"/>
              <a:gd name="connsiteX12" fmla="*/ 636728 w 11153361"/>
              <a:gd name="connsiteY12" fmla="*/ 5859718 h 6122448"/>
              <a:gd name="connsiteX13" fmla="*/ 77926 w 11153361"/>
              <a:gd name="connsiteY13" fmla="*/ 4241972 h 6122448"/>
              <a:gd name="connsiteX0" fmla="*/ 77926 w 11153361"/>
              <a:gd name="connsiteY0" fmla="*/ 4241972 h 6014467"/>
              <a:gd name="connsiteX1" fmla="*/ 166828 w 11153361"/>
              <a:gd name="connsiteY1" fmla="*/ 2456118 h 6014467"/>
              <a:gd name="connsiteX2" fmla="*/ 39828 w 11153361"/>
              <a:gd name="connsiteY2" fmla="*/ 1059118 h 6014467"/>
              <a:gd name="connsiteX3" fmla="*/ 751027 w 11153361"/>
              <a:gd name="connsiteY3" fmla="*/ 81218 h 6014467"/>
              <a:gd name="connsiteX4" fmla="*/ 5405576 w 11153361"/>
              <a:gd name="connsiteY4" fmla="*/ 216072 h 6014467"/>
              <a:gd name="connsiteX5" fmla="*/ 8688527 w 11153361"/>
              <a:gd name="connsiteY5" fmla="*/ 5018 h 6014467"/>
              <a:gd name="connsiteX6" fmla="*/ 10657026 w 11153361"/>
              <a:gd name="connsiteY6" fmla="*/ 195517 h 6014467"/>
              <a:gd name="connsiteX7" fmla="*/ 10923727 w 11153361"/>
              <a:gd name="connsiteY7" fmla="*/ 1351219 h 6014467"/>
              <a:gd name="connsiteX8" fmla="*/ 11126926 w 11153361"/>
              <a:gd name="connsiteY8" fmla="*/ 3048172 h 6014467"/>
              <a:gd name="connsiteX9" fmla="*/ 10682426 w 11153361"/>
              <a:gd name="connsiteY9" fmla="*/ 5453318 h 6014467"/>
              <a:gd name="connsiteX10" fmla="*/ 8345627 w 11153361"/>
              <a:gd name="connsiteY10" fmla="*/ 5821618 h 6014467"/>
              <a:gd name="connsiteX11" fmla="*/ 5405576 w 11153361"/>
              <a:gd name="connsiteY11" fmla="*/ 6007272 h 6014467"/>
              <a:gd name="connsiteX12" fmla="*/ 2249627 w 11153361"/>
              <a:gd name="connsiteY12" fmla="*/ 5935918 h 6014467"/>
              <a:gd name="connsiteX13" fmla="*/ 636728 w 11153361"/>
              <a:gd name="connsiteY13" fmla="*/ 5859718 h 6014467"/>
              <a:gd name="connsiteX14" fmla="*/ 77926 w 11153361"/>
              <a:gd name="connsiteY14" fmla="*/ 4241972 h 6014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153361" h="6014467">
                <a:moveTo>
                  <a:pt x="77926" y="4241972"/>
                </a:moveTo>
                <a:cubicBezTo>
                  <a:pt x="-391" y="3674705"/>
                  <a:pt x="152011" y="2798210"/>
                  <a:pt x="166828" y="2456118"/>
                </a:cubicBezTo>
                <a:cubicBezTo>
                  <a:pt x="181645" y="2114026"/>
                  <a:pt x="-101988" y="1374501"/>
                  <a:pt x="39828" y="1059118"/>
                </a:cubicBezTo>
                <a:cubicBezTo>
                  <a:pt x="181644" y="743735"/>
                  <a:pt x="-86114" y="192092"/>
                  <a:pt x="751027" y="81218"/>
                </a:cubicBezTo>
                <a:cubicBezTo>
                  <a:pt x="1588168" y="-29656"/>
                  <a:pt x="4082659" y="228772"/>
                  <a:pt x="5405576" y="216072"/>
                </a:cubicBezTo>
                <a:cubicBezTo>
                  <a:pt x="6728493" y="203372"/>
                  <a:pt x="7851385" y="12677"/>
                  <a:pt x="8688527" y="5018"/>
                </a:cubicBezTo>
                <a:cubicBezTo>
                  <a:pt x="9525669" y="-2641"/>
                  <a:pt x="10284493" y="-28850"/>
                  <a:pt x="10657026" y="195517"/>
                </a:cubicBezTo>
                <a:cubicBezTo>
                  <a:pt x="11029559" y="419884"/>
                  <a:pt x="10807310" y="871543"/>
                  <a:pt x="10923727" y="1351219"/>
                </a:cubicBezTo>
                <a:cubicBezTo>
                  <a:pt x="11040144" y="1830895"/>
                  <a:pt x="11167143" y="2364489"/>
                  <a:pt x="11126926" y="3048172"/>
                </a:cubicBezTo>
                <a:cubicBezTo>
                  <a:pt x="10853876" y="3799589"/>
                  <a:pt x="11591534" y="4970718"/>
                  <a:pt x="10682426" y="5453318"/>
                </a:cubicBezTo>
                <a:cubicBezTo>
                  <a:pt x="10434776" y="5896509"/>
                  <a:pt x="9225102" y="5729292"/>
                  <a:pt x="8345627" y="5821618"/>
                </a:cubicBezTo>
                <a:cubicBezTo>
                  <a:pt x="7466152" y="5913944"/>
                  <a:pt x="6421576" y="5988222"/>
                  <a:pt x="5405576" y="6007272"/>
                </a:cubicBezTo>
                <a:lnTo>
                  <a:pt x="2249627" y="5935918"/>
                </a:lnTo>
                <a:cubicBezTo>
                  <a:pt x="1454819" y="5911326"/>
                  <a:pt x="954228" y="6171676"/>
                  <a:pt x="636728" y="5859718"/>
                </a:cubicBezTo>
                <a:cubicBezTo>
                  <a:pt x="-272380" y="5377118"/>
                  <a:pt x="156243" y="4809239"/>
                  <a:pt x="77926" y="42419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9A8CE1D9-5B4F-476D-8CC3-BB1990D88BD1}"/>
              </a:ext>
            </a:extLst>
          </p:cNvPr>
          <p:cNvGrpSpPr/>
          <p:nvPr/>
        </p:nvGrpSpPr>
        <p:grpSpPr>
          <a:xfrm>
            <a:off x="2666547" y="871198"/>
            <a:ext cx="7233920" cy="2213901"/>
            <a:chOff x="5008967" y="1528633"/>
            <a:chExt cx="7233920" cy="2213901"/>
          </a:xfrm>
        </p:grpSpPr>
        <p:sp>
          <p:nvSpPr>
            <p:cNvPr id="28" name="אליפסה 8">
              <a:extLst>
                <a:ext uri="{FF2B5EF4-FFF2-40B4-BE49-F238E27FC236}">
                  <a16:creationId xmlns:a16="http://schemas.microsoft.com/office/drawing/2014/main" id="{3FD67EA7-2F7E-46B5-ACE3-511B393DD27B}"/>
                </a:ext>
              </a:extLst>
            </p:cNvPr>
            <p:cNvSpPr/>
            <p:nvPr/>
          </p:nvSpPr>
          <p:spPr>
            <a:xfrm>
              <a:off x="5603554" y="1528633"/>
              <a:ext cx="5697550" cy="2213901"/>
            </a:xfrm>
            <a:custGeom>
              <a:avLst/>
              <a:gdLst>
                <a:gd name="connsiteX0" fmla="*/ 0 w 10909300"/>
                <a:gd name="connsiteY0" fmla="*/ 2895600 h 5791200"/>
                <a:gd name="connsiteX1" fmla="*/ 5454650 w 10909300"/>
                <a:gd name="connsiteY1" fmla="*/ 0 h 5791200"/>
                <a:gd name="connsiteX2" fmla="*/ 10909300 w 10909300"/>
                <a:gd name="connsiteY2" fmla="*/ 2895600 h 5791200"/>
                <a:gd name="connsiteX3" fmla="*/ 5454650 w 10909300"/>
                <a:gd name="connsiteY3" fmla="*/ 5791200 h 5791200"/>
                <a:gd name="connsiteX4" fmla="*/ 0 w 10909300"/>
                <a:gd name="connsiteY4" fmla="*/ 2895600 h 5791200"/>
                <a:gd name="connsiteX0" fmla="*/ 0 w 11286128"/>
                <a:gd name="connsiteY0" fmla="*/ 3119537 h 6015137"/>
                <a:gd name="connsiteX1" fmla="*/ 5454650 w 11286128"/>
                <a:gd name="connsiteY1" fmla="*/ 223937 h 6015137"/>
                <a:gd name="connsiteX2" fmla="*/ 10439400 w 11286128"/>
                <a:gd name="connsiteY2" fmla="*/ 520882 h 6015137"/>
                <a:gd name="connsiteX3" fmla="*/ 10909300 w 11286128"/>
                <a:gd name="connsiteY3" fmla="*/ 3119537 h 6015137"/>
                <a:gd name="connsiteX4" fmla="*/ 5454650 w 11286128"/>
                <a:gd name="connsiteY4" fmla="*/ 6015137 h 6015137"/>
                <a:gd name="connsiteX5" fmla="*/ 0 w 11286128"/>
                <a:gd name="connsiteY5" fmla="*/ 3119537 h 6015137"/>
                <a:gd name="connsiteX0" fmla="*/ 0 w 11125255"/>
                <a:gd name="connsiteY0" fmla="*/ 3119537 h 6161403"/>
                <a:gd name="connsiteX1" fmla="*/ 5454650 w 11125255"/>
                <a:gd name="connsiteY1" fmla="*/ 223937 h 6161403"/>
                <a:gd name="connsiteX2" fmla="*/ 10439400 w 11125255"/>
                <a:gd name="connsiteY2" fmla="*/ 520882 h 6161403"/>
                <a:gd name="connsiteX3" fmla="*/ 10909300 w 11125255"/>
                <a:gd name="connsiteY3" fmla="*/ 3119537 h 6161403"/>
                <a:gd name="connsiteX4" fmla="*/ 10731500 w 11125255"/>
                <a:gd name="connsiteY4" fmla="*/ 5461183 h 6161403"/>
                <a:gd name="connsiteX5" fmla="*/ 5454650 w 11125255"/>
                <a:gd name="connsiteY5" fmla="*/ 6015137 h 6161403"/>
                <a:gd name="connsiteX6" fmla="*/ 0 w 11125255"/>
                <a:gd name="connsiteY6" fmla="*/ 3119537 h 6161403"/>
                <a:gd name="connsiteX0" fmla="*/ 0 w 11309271"/>
                <a:gd name="connsiteY0" fmla="*/ 3119537 h 6161403"/>
                <a:gd name="connsiteX1" fmla="*/ 5454650 w 11309271"/>
                <a:gd name="connsiteY1" fmla="*/ 223937 h 6161403"/>
                <a:gd name="connsiteX2" fmla="*/ 10439400 w 11309271"/>
                <a:gd name="connsiteY2" fmla="*/ 520882 h 6161403"/>
                <a:gd name="connsiteX3" fmla="*/ 11176000 w 11309271"/>
                <a:gd name="connsiteY3" fmla="*/ 3056037 h 6161403"/>
                <a:gd name="connsiteX4" fmla="*/ 10731500 w 11309271"/>
                <a:gd name="connsiteY4" fmla="*/ 5461183 h 6161403"/>
                <a:gd name="connsiteX5" fmla="*/ 5454650 w 11309271"/>
                <a:gd name="connsiteY5" fmla="*/ 6015137 h 6161403"/>
                <a:gd name="connsiteX6" fmla="*/ 0 w 11309271"/>
                <a:gd name="connsiteY6" fmla="*/ 3119537 h 6161403"/>
                <a:gd name="connsiteX0" fmla="*/ 0 w 11258730"/>
                <a:gd name="connsiteY0" fmla="*/ 3119537 h 6161403"/>
                <a:gd name="connsiteX1" fmla="*/ 5454650 w 11258730"/>
                <a:gd name="connsiteY1" fmla="*/ 223937 h 6161403"/>
                <a:gd name="connsiteX2" fmla="*/ 10439400 w 11258730"/>
                <a:gd name="connsiteY2" fmla="*/ 520882 h 6161403"/>
                <a:gd name="connsiteX3" fmla="*/ 11176000 w 11258730"/>
                <a:gd name="connsiteY3" fmla="*/ 3056037 h 6161403"/>
                <a:gd name="connsiteX4" fmla="*/ 10731500 w 11258730"/>
                <a:gd name="connsiteY4" fmla="*/ 5461183 h 6161403"/>
                <a:gd name="connsiteX5" fmla="*/ 5454650 w 11258730"/>
                <a:gd name="connsiteY5" fmla="*/ 6015137 h 6161403"/>
                <a:gd name="connsiteX6" fmla="*/ 0 w 11258730"/>
                <a:gd name="connsiteY6" fmla="*/ 3119537 h 6161403"/>
                <a:gd name="connsiteX0" fmla="*/ 252469 w 11511199"/>
                <a:gd name="connsiteY0" fmla="*/ 3196978 h 6238844"/>
                <a:gd name="connsiteX1" fmla="*/ 1395470 w 11511199"/>
                <a:gd name="connsiteY1" fmla="*/ 204624 h 6238844"/>
                <a:gd name="connsiteX2" fmla="*/ 5707119 w 11511199"/>
                <a:gd name="connsiteY2" fmla="*/ 301378 h 6238844"/>
                <a:gd name="connsiteX3" fmla="*/ 10691869 w 11511199"/>
                <a:gd name="connsiteY3" fmla="*/ 598323 h 6238844"/>
                <a:gd name="connsiteX4" fmla="*/ 11428469 w 11511199"/>
                <a:gd name="connsiteY4" fmla="*/ 3133478 h 6238844"/>
                <a:gd name="connsiteX5" fmla="*/ 10983969 w 11511199"/>
                <a:gd name="connsiteY5" fmla="*/ 5538624 h 6238844"/>
                <a:gd name="connsiteX6" fmla="*/ 5707119 w 11511199"/>
                <a:gd name="connsiteY6" fmla="*/ 6092578 h 6238844"/>
                <a:gd name="connsiteX7" fmla="*/ 252469 w 11511199"/>
                <a:gd name="connsiteY7" fmla="*/ 3196978 h 6238844"/>
                <a:gd name="connsiteX0" fmla="*/ 58098 w 11316828"/>
                <a:gd name="connsiteY0" fmla="*/ 3196978 h 6227484"/>
                <a:gd name="connsiteX1" fmla="*/ 1201099 w 11316828"/>
                <a:gd name="connsiteY1" fmla="*/ 204624 h 6227484"/>
                <a:gd name="connsiteX2" fmla="*/ 5512748 w 11316828"/>
                <a:gd name="connsiteY2" fmla="*/ 301378 h 6227484"/>
                <a:gd name="connsiteX3" fmla="*/ 10497498 w 11316828"/>
                <a:gd name="connsiteY3" fmla="*/ 598323 h 6227484"/>
                <a:gd name="connsiteX4" fmla="*/ 11234098 w 11316828"/>
                <a:gd name="connsiteY4" fmla="*/ 3133478 h 6227484"/>
                <a:gd name="connsiteX5" fmla="*/ 10789598 w 11316828"/>
                <a:gd name="connsiteY5" fmla="*/ 5538624 h 6227484"/>
                <a:gd name="connsiteX6" fmla="*/ 5512748 w 11316828"/>
                <a:gd name="connsiteY6" fmla="*/ 6092578 h 6227484"/>
                <a:gd name="connsiteX7" fmla="*/ 743900 w 11316828"/>
                <a:gd name="connsiteY7" fmla="*/ 5945024 h 6227484"/>
                <a:gd name="connsiteX8" fmla="*/ 58098 w 11316828"/>
                <a:gd name="connsiteY8" fmla="*/ 3196978 h 6227484"/>
                <a:gd name="connsiteX0" fmla="*/ 58098 w 11325690"/>
                <a:gd name="connsiteY0" fmla="*/ 3185904 h 6216410"/>
                <a:gd name="connsiteX1" fmla="*/ 1201099 w 11325690"/>
                <a:gd name="connsiteY1" fmla="*/ 193550 h 6216410"/>
                <a:gd name="connsiteX2" fmla="*/ 5512748 w 11325690"/>
                <a:gd name="connsiteY2" fmla="*/ 290304 h 6216410"/>
                <a:gd name="connsiteX3" fmla="*/ 10535598 w 11325690"/>
                <a:gd name="connsiteY3" fmla="*/ 244349 h 6216410"/>
                <a:gd name="connsiteX4" fmla="*/ 11234098 w 11325690"/>
                <a:gd name="connsiteY4" fmla="*/ 3122404 h 6216410"/>
                <a:gd name="connsiteX5" fmla="*/ 10789598 w 11325690"/>
                <a:gd name="connsiteY5" fmla="*/ 5527550 h 6216410"/>
                <a:gd name="connsiteX6" fmla="*/ 5512748 w 11325690"/>
                <a:gd name="connsiteY6" fmla="*/ 6081504 h 6216410"/>
                <a:gd name="connsiteX7" fmla="*/ 743900 w 11325690"/>
                <a:gd name="connsiteY7" fmla="*/ 5933950 h 6216410"/>
                <a:gd name="connsiteX8" fmla="*/ 58098 w 11325690"/>
                <a:gd name="connsiteY8" fmla="*/ 3185904 h 6216410"/>
                <a:gd name="connsiteX0" fmla="*/ 58098 w 11266724"/>
                <a:gd name="connsiteY0" fmla="*/ 3221879 h 6252385"/>
                <a:gd name="connsiteX1" fmla="*/ 1201099 w 11266724"/>
                <a:gd name="connsiteY1" fmla="*/ 229525 h 6252385"/>
                <a:gd name="connsiteX2" fmla="*/ 5512748 w 11266724"/>
                <a:gd name="connsiteY2" fmla="*/ 326279 h 6252385"/>
                <a:gd name="connsiteX3" fmla="*/ 8795699 w 11266724"/>
                <a:gd name="connsiteY3" fmla="*/ 115225 h 6252385"/>
                <a:gd name="connsiteX4" fmla="*/ 10535598 w 11266724"/>
                <a:gd name="connsiteY4" fmla="*/ 280324 h 6252385"/>
                <a:gd name="connsiteX5" fmla="*/ 11234098 w 11266724"/>
                <a:gd name="connsiteY5" fmla="*/ 3158379 h 6252385"/>
                <a:gd name="connsiteX6" fmla="*/ 10789598 w 11266724"/>
                <a:gd name="connsiteY6" fmla="*/ 5563525 h 6252385"/>
                <a:gd name="connsiteX7" fmla="*/ 5512748 w 11266724"/>
                <a:gd name="connsiteY7" fmla="*/ 6117479 h 6252385"/>
                <a:gd name="connsiteX8" fmla="*/ 743900 w 11266724"/>
                <a:gd name="connsiteY8" fmla="*/ 5969925 h 6252385"/>
                <a:gd name="connsiteX9" fmla="*/ 58098 w 11266724"/>
                <a:gd name="connsiteY9" fmla="*/ 3221879 h 6252385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535598 w 11260533"/>
                <a:gd name="connsiteY4" fmla="*/ 2393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764198 w 11260533"/>
                <a:gd name="connsiteY4" fmla="*/ 2647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11672 h 6142178"/>
                <a:gd name="connsiteX1" fmla="*/ 489900 w 11260533"/>
                <a:gd name="connsiteY1" fmla="*/ 881318 h 6142178"/>
                <a:gd name="connsiteX2" fmla="*/ 1201099 w 11260533"/>
                <a:gd name="connsiteY2" fmla="*/ 119318 h 6142178"/>
                <a:gd name="connsiteX3" fmla="*/ 5512748 w 11260533"/>
                <a:gd name="connsiteY3" fmla="*/ 216072 h 6142178"/>
                <a:gd name="connsiteX4" fmla="*/ 8795699 w 11260533"/>
                <a:gd name="connsiteY4" fmla="*/ 5018 h 6142178"/>
                <a:gd name="connsiteX5" fmla="*/ 10764198 w 11260533"/>
                <a:gd name="connsiteY5" fmla="*/ 195517 h 6142178"/>
                <a:gd name="connsiteX6" fmla="*/ 11030899 w 11260533"/>
                <a:gd name="connsiteY6" fmla="*/ 1351219 h 6142178"/>
                <a:gd name="connsiteX7" fmla="*/ 11234098 w 11260533"/>
                <a:gd name="connsiteY7" fmla="*/ 3048172 h 6142178"/>
                <a:gd name="connsiteX8" fmla="*/ 10789598 w 11260533"/>
                <a:gd name="connsiteY8" fmla="*/ 5453318 h 6142178"/>
                <a:gd name="connsiteX9" fmla="*/ 5512748 w 11260533"/>
                <a:gd name="connsiteY9" fmla="*/ 6007272 h 6142178"/>
                <a:gd name="connsiteX10" fmla="*/ 743900 w 11260533"/>
                <a:gd name="connsiteY10" fmla="*/ 5859718 h 6142178"/>
                <a:gd name="connsiteX11" fmla="*/ 58098 w 11260533"/>
                <a:gd name="connsiteY11" fmla="*/ 3111672 h 6142178"/>
                <a:gd name="connsiteX0" fmla="*/ 58098 w 11260533"/>
                <a:gd name="connsiteY0" fmla="*/ 3154104 h 6184610"/>
                <a:gd name="connsiteX1" fmla="*/ 489900 w 11260533"/>
                <a:gd name="connsiteY1" fmla="*/ 923750 h 6184610"/>
                <a:gd name="connsiteX2" fmla="*/ 1467799 w 11260533"/>
                <a:gd name="connsiteY2" fmla="*/ 22050 h 6184610"/>
                <a:gd name="connsiteX3" fmla="*/ 5512748 w 11260533"/>
                <a:gd name="connsiteY3" fmla="*/ 258504 h 6184610"/>
                <a:gd name="connsiteX4" fmla="*/ 8795699 w 11260533"/>
                <a:gd name="connsiteY4" fmla="*/ 47450 h 6184610"/>
                <a:gd name="connsiteX5" fmla="*/ 10764198 w 11260533"/>
                <a:gd name="connsiteY5" fmla="*/ 237949 h 6184610"/>
                <a:gd name="connsiteX6" fmla="*/ 11030899 w 11260533"/>
                <a:gd name="connsiteY6" fmla="*/ 1393651 h 6184610"/>
                <a:gd name="connsiteX7" fmla="*/ 11234098 w 11260533"/>
                <a:gd name="connsiteY7" fmla="*/ 3090604 h 6184610"/>
                <a:gd name="connsiteX8" fmla="*/ 10789598 w 11260533"/>
                <a:gd name="connsiteY8" fmla="*/ 5495750 h 6184610"/>
                <a:gd name="connsiteX9" fmla="*/ 5512748 w 11260533"/>
                <a:gd name="connsiteY9" fmla="*/ 6049704 h 6184610"/>
                <a:gd name="connsiteX10" fmla="*/ 743900 w 11260533"/>
                <a:gd name="connsiteY10" fmla="*/ 5902150 h 6184610"/>
                <a:gd name="connsiteX11" fmla="*/ 58098 w 11260533"/>
                <a:gd name="connsiteY11" fmla="*/ 3154104 h 6184610"/>
                <a:gd name="connsiteX0" fmla="*/ 66769 w 11269204"/>
                <a:gd name="connsiteY0" fmla="*/ 3154104 h 6184610"/>
                <a:gd name="connsiteX1" fmla="*/ 155671 w 11269204"/>
                <a:gd name="connsiteY1" fmla="*/ 1101550 h 6184610"/>
                <a:gd name="connsiteX2" fmla="*/ 1476470 w 11269204"/>
                <a:gd name="connsiteY2" fmla="*/ 22050 h 6184610"/>
                <a:gd name="connsiteX3" fmla="*/ 5521419 w 11269204"/>
                <a:gd name="connsiteY3" fmla="*/ 258504 h 6184610"/>
                <a:gd name="connsiteX4" fmla="*/ 8804370 w 11269204"/>
                <a:gd name="connsiteY4" fmla="*/ 47450 h 6184610"/>
                <a:gd name="connsiteX5" fmla="*/ 10772869 w 11269204"/>
                <a:gd name="connsiteY5" fmla="*/ 237949 h 6184610"/>
                <a:gd name="connsiteX6" fmla="*/ 11039570 w 11269204"/>
                <a:gd name="connsiteY6" fmla="*/ 1393651 h 6184610"/>
                <a:gd name="connsiteX7" fmla="*/ 11242769 w 11269204"/>
                <a:gd name="connsiteY7" fmla="*/ 3090604 h 6184610"/>
                <a:gd name="connsiteX8" fmla="*/ 10798269 w 11269204"/>
                <a:gd name="connsiteY8" fmla="*/ 5495750 h 6184610"/>
                <a:gd name="connsiteX9" fmla="*/ 5521419 w 11269204"/>
                <a:gd name="connsiteY9" fmla="*/ 6049704 h 6184610"/>
                <a:gd name="connsiteX10" fmla="*/ 752571 w 11269204"/>
                <a:gd name="connsiteY10" fmla="*/ 5902150 h 6184610"/>
                <a:gd name="connsiteX11" fmla="*/ 66769 w 11269204"/>
                <a:gd name="connsiteY11" fmla="*/ 3154104 h 6184610"/>
                <a:gd name="connsiteX0" fmla="*/ 66769 w 11269204"/>
                <a:gd name="connsiteY0" fmla="*/ 3111672 h 6142178"/>
                <a:gd name="connsiteX1" fmla="*/ 155671 w 11269204"/>
                <a:gd name="connsiteY1" fmla="*/ 1059118 h 6142178"/>
                <a:gd name="connsiteX2" fmla="*/ 866870 w 11269204"/>
                <a:gd name="connsiteY2" fmla="*/ 81218 h 6142178"/>
                <a:gd name="connsiteX3" fmla="*/ 5521419 w 11269204"/>
                <a:gd name="connsiteY3" fmla="*/ 216072 h 6142178"/>
                <a:gd name="connsiteX4" fmla="*/ 8804370 w 11269204"/>
                <a:gd name="connsiteY4" fmla="*/ 5018 h 6142178"/>
                <a:gd name="connsiteX5" fmla="*/ 10772869 w 11269204"/>
                <a:gd name="connsiteY5" fmla="*/ 195517 h 6142178"/>
                <a:gd name="connsiteX6" fmla="*/ 11039570 w 11269204"/>
                <a:gd name="connsiteY6" fmla="*/ 1351219 h 6142178"/>
                <a:gd name="connsiteX7" fmla="*/ 11242769 w 11269204"/>
                <a:gd name="connsiteY7" fmla="*/ 3048172 h 6142178"/>
                <a:gd name="connsiteX8" fmla="*/ 10798269 w 11269204"/>
                <a:gd name="connsiteY8" fmla="*/ 5453318 h 6142178"/>
                <a:gd name="connsiteX9" fmla="*/ 5521419 w 11269204"/>
                <a:gd name="connsiteY9" fmla="*/ 6007272 h 6142178"/>
                <a:gd name="connsiteX10" fmla="*/ 752571 w 11269204"/>
                <a:gd name="connsiteY10" fmla="*/ 5859718 h 6142178"/>
                <a:gd name="connsiteX11" fmla="*/ 66769 w 11269204"/>
                <a:gd name="connsiteY11" fmla="*/ 3111672 h 6142178"/>
                <a:gd name="connsiteX0" fmla="*/ 16242 w 11218677"/>
                <a:gd name="connsiteY0" fmla="*/ 3111672 h 6142178"/>
                <a:gd name="connsiteX1" fmla="*/ 206744 w 11218677"/>
                <a:gd name="connsiteY1" fmla="*/ 1998918 h 6142178"/>
                <a:gd name="connsiteX2" fmla="*/ 105144 w 11218677"/>
                <a:gd name="connsiteY2" fmla="*/ 1059118 h 6142178"/>
                <a:gd name="connsiteX3" fmla="*/ 816343 w 11218677"/>
                <a:gd name="connsiteY3" fmla="*/ 81218 h 6142178"/>
                <a:gd name="connsiteX4" fmla="*/ 5470892 w 11218677"/>
                <a:gd name="connsiteY4" fmla="*/ 216072 h 6142178"/>
                <a:gd name="connsiteX5" fmla="*/ 8753843 w 11218677"/>
                <a:gd name="connsiteY5" fmla="*/ 5018 h 6142178"/>
                <a:gd name="connsiteX6" fmla="*/ 10722342 w 11218677"/>
                <a:gd name="connsiteY6" fmla="*/ 195517 h 6142178"/>
                <a:gd name="connsiteX7" fmla="*/ 10989043 w 11218677"/>
                <a:gd name="connsiteY7" fmla="*/ 1351219 h 6142178"/>
                <a:gd name="connsiteX8" fmla="*/ 11192242 w 11218677"/>
                <a:gd name="connsiteY8" fmla="*/ 3048172 h 6142178"/>
                <a:gd name="connsiteX9" fmla="*/ 10747742 w 11218677"/>
                <a:gd name="connsiteY9" fmla="*/ 5453318 h 6142178"/>
                <a:gd name="connsiteX10" fmla="*/ 5470892 w 11218677"/>
                <a:gd name="connsiteY10" fmla="*/ 6007272 h 6142178"/>
                <a:gd name="connsiteX11" fmla="*/ 702044 w 11218677"/>
                <a:gd name="connsiteY11" fmla="*/ 5859718 h 6142178"/>
                <a:gd name="connsiteX12" fmla="*/ 16242 w 11218677"/>
                <a:gd name="connsiteY12" fmla="*/ 3111672 h 6142178"/>
                <a:gd name="connsiteX0" fmla="*/ 80785 w 11156220"/>
                <a:gd name="connsiteY0" fmla="*/ 4241972 h 6142178"/>
                <a:gd name="connsiteX1" fmla="*/ 144287 w 11156220"/>
                <a:gd name="connsiteY1" fmla="*/ 1998918 h 6142178"/>
                <a:gd name="connsiteX2" fmla="*/ 42687 w 11156220"/>
                <a:gd name="connsiteY2" fmla="*/ 1059118 h 6142178"/>
                <a:gd name="connsiteX3" fmla="*/ 753886 w 11156220"/>
                <a:gd name="connsiteY3" fmla="*/ 81218 h 6142178"/>
                <a:gd name="connsiteX4" fmla="*/ 5408435 w 11156220"/>
                <a:gd name="connsiteY4" fmla="*/ 216072 h 6142178"/>
                <a:gd name="connsiteX5" fmla="*/ 8691386 w 11156220"/>
                <a:gd name="connsiteY5" fmla="*/ 5018 h 6142178"/>
                <a:gd name="connsiteX6" fmla="*/ 10659885 w 11156220"/>
                <a:gd name="connsiteY6" fmla="*/ 195517 h 6142178"/>
                <a:gd name="connsiteX7" fmla="*/ 10926586 w 11156220"/>
                <a:gd name="connsiteY7" fmla="*/ 1351219 h 6142178"/>
                <a:gd name="connsiteX8" fmla="*/ 11129785 w 11156220"/>
                <a:gd name="connsiteY8" fmla="*/ 3048172 h 6142178"/>
                <a:gd name="connsiteX9" fmla="*/ 10685285 w 11156220"/>
                <a:gd name="connsiteY9" fmla="*/ 5453318 h 6142178"/>
                <a:gd name="connsiteX10" fmla="*/ 5408435 w 11156220"/>
                <a:gd name="connsiteY10" fmla="*/ 6007272 h 6142178"/>
                <a:gd name="connsiteX11" fmla="*/ 639587 w 11156220"/>
                <a:gd name="connsiteY11" fmla="*/ 5859718 h 6142178"/>
                <a:gd name="connsiteX12" fmla="*/ 80785 w 11156220"/>
                <a:gd name="connsiteY12" fmla="*/ 4241972 h 6142178"/>
                <a:gd name="connsiteX0" fmla="*/ 77926 w 11153361"/>
                <a:gd name="connsiteY0" fmla="*/ 4241972 h 6142178"/>
                <a:gd name="connsiteX1" fmla="*/ 166828 w 11153361"/>
                <a:gd name="connsiteY1" fmla="*/ 2456118 h 6142178"/>
                <a:gd name="connsiteX2" fmla="*/ 39828 w 11153361"/>
                <a:gd name="connsiteY2" fmla="*/ 1059118 h 6142178"/>
                <a:gd name="connsiteX3" fmla="*/ 751027 w 11153361"/>
                <a:gd name="connsiteY3" fmla="*/ 81218 h 6142178"/>
                <a:gd name="connsiteX4" fmla="*/ 5405576 w 11153361"/>
                <a:gd name="connsiteY4" fmla="*/ 216072 h 6142178"/>
                <a:gd name="connsiteX5" fmla="*/ 8688527 w 11153361"/>
                <a:gd name="connsiteY5" fmla="*/ 5018 h 6142178"/>
                <a:gd name="connsiteX6" fmla="*/ 10657026 w 11153361"/>
                <a:gd name="connsiteY6" fmla="*/ 195517 h 6142178"/>
                <a:gd name="connsiteX7" fmla="*/ 10923727 w 11153361"/>
                <a:gd name="connsiteY7" fmla="*/ 1351219 h 6142178"/>
                <a:gd name="connsiteX8" fmla="*/ 11126926 w 11153361"/>
                <a:gd name="connsiteY8" fmla="*/ 3048172 h 6142178"/>
                <a:gd name="connsiteX9" fmla="*/ 10682426 w 11153361"/>
                <a:gd name="connsiteY9" fmla="*/ 5453318 h 6142178"/>
                <a:gd name="connsiteX10" fmla="*/ 5405576 w 11153361"/>
                <a:gd name="connsiteY10" fmla="*/ 6007272 h 6142178"/>
                <a:gd name="connsiteX11" fmla="*/ 636728 w 11153361"/>
                <a:gd name="connsiteY11" fmla="*/ 5859718 h 6142178"/>
                <a:gd name="connsiteX12" fmla="*/ 77926 w 11153361"/>
                <a:gd name="connsiteY12" fmla="*/ 4241972 h 6142178"/>
                <a:gd name="connsiteX0" fmla="*/ 77926 w 11153361"/>
                <a:gd name="connsiteY0" fmla="*/ 4241972 h 6122448"/>
                <a:gd name="connsiteX1" fmla="*/ 166828 w 11153361"/>
                <a:gd name="connsiteY1" fmla="*/ 2456118 h 6122448"/>
                <a:gd name="connsiteX2" fmla="*/ 39828 w 11153361"/>
                <a:gd name="connsiteY2" fmla="*/ 1059118 h 6122448"/>
                <a:gd name="connsiteX3" fmla="*/ 751027 w 11153361"/>
                <a:gd name="connsiteY3" fmla="*/ 81218 h 6122448"/>
                <a:gd name="connsiteX4" fmla="*/ 5405576 w 11153361"/>
                <a:gd name="connsiteY4" fmla="*/ 216072 h 6122448"/>
                <a:gd name="connsiteX5" fmla="*/ 8688527 w 11153361"/>
                <a:gd name="connsiteY5" fmla="*/ 5018 h 6122448"/>
                <a:gd name="connsiteX6" fmla="*/ 10657026 w 11153361"/>
                <a:gd name="connsiteY6" fmla="*/ 195517 h 6122448"/>
                <a:gd name="connsiteX7" fmla="*/ 10923727 w 11153361"/>
                <a:gd name="connsiteY7" fmla="*/ 1351219 h 6122448"/>
                <a:gd name="connsiteX8" fmla="*/ 11126926 w 11153361"/>
                <a:gd name="connsiteY8" fmla="*/ 3048172 h 6122448"/>
                <a:gd name="connsiteX9" fmla="*/ 10682426 w 11153361"/>
                <a:gd name="connsiteY9" fmla="*/ 5453318 h 6122448"/>
                <a:gd name="connsiteX10" fmla="*/ 8345627 w 11153361"/>
                <a:gd name="connsiteY10" fmla="*/ 5821618 h 6122448"/>
                <a:gd name="connsiteX11" fmla="*/ 5405576 w 11153361"/>
                <a:gd name="connsiteY11" fmla="*/ 6007272 h 6122448"/>
                <a:gd name="connsiteX12" fmla="*/ 636728 w 11153361"/>
                <a:gd name="connsiteY12" fmla="*/ 5859718 h 6122448"/>
                <a:gd name="connsiteX13" fmla="*/ 77926 w 11153361"/>
                <a:gd name="connsiteY13" fmla="*/ 4241972 h 6122448"/>
                <a:gd name="connsiteX0" fmla="*/ 77926 w 11153361"/>
                <a:gd name="connsiteY0" fmla="*/ 4241972 h 6014467"/>
                <a:gd name="connsiteX1" fmla="*/ 166828 w 11153361"/>
                <a:gd name="connsiteY1" fmla="*/ 2456118 h 6014467"/>
                <a:gd name="connsiteX2" fmla="*/ 39828 w 11153361"/>
                <a:gd name="connsiteY2" fmla="*/ 1059118 h 6014467"/>
                <a:gd name="connsiteX3" fmla="*/ 751027 w 11153361"/>
                <a:gd name="connsiteY3" fmla="*/ 81218 h 6014467"/>
                <a:gd name="connsiteX4" fmla="*/ 5405576 w 11153361"/>
                <a:gd name="connsiteY4" fmla="*/ 216072 h 6014467"/>
                <a:gd name="connsiteX5" fmla="*/ 8688527 w 11153361"/>
                <a:gd name="connsiteY5" fmla="*/ 5018 h 6014467"/>
                <a:gd name="connsiteX6" fmla="*/ 10657026 w 11153361"/>
                <a:gd name="connsiteY6" fmla="*/ 195517 h 6014467"/>
                <a:gd name="connsiteX7" fmla="*/ 10923727 w 11153361"/>
                <a:gd name="connsiteY7" fmla="*/ 1351219 h 6014467"/>
                <a:gd name="connsiteX8" fmla="*/ 11126926 w 11153361"/>
                <a:gd name="connsiteY8" fmla="*/ 3048172 h 6014467"/>
                <a:gd name="connsiteX9" fmla="*/ 10682426 w 11153361"/>
                <a:gd name="connsiteY9" fmla="*/ 5453318 h 6014467"/>
                <a:gd name="connsiteX10" fmla="*/ 8345627 w 11153361"/>
                <a:gd name="connsiteY10" fmla="*/ 5821618 h 6014467"/>
                <a:gd name="connsiteX11" fmla="*/ 5405576 w 11153361"/>
                <a:gd name="connsiteY11" fmla="*/ 6007272 h 6014467"/>
                <a:gd name="connsiteX12" fmla="*/ 2249627 w 11153361"/>
                <a:gd name="connsiteY12" fmla="*/ 5935918 h 6014467"/>
                <a:gd name="connsiteX13" fmla="*/ 636728 w 11153361"/>
                <a:gd name="connsiteY13" fmla="*/ 5859718 h 6014467"/>
                <a:gd name="connsiteX14" fmla="*/ 77926 w 11153361"/>
                <a:gd name="connsiteY14" fmla="*/ 4241972 h 6014467"/>
                <a:gd name="connsiteX0" fmla="*/ 77926 w 11153361"/>
                <a:gd name="connsiteY0" fmla="*/ 4288896 h 6061391"/>
                <a:gd name="connsiteX1" fmla="*/ 166828 w 11153361"/>
                <a:gd name="connsiteY1" fmla="*/ 2503042 h 6061391"/>
                <a:gd name="connsiteX2" fmla="*/ 39828 w 11153361"/>
                <a:gd name="connsiteY2" fmla="*/ 1106042 h 6061391"/>
                <a:gd name="connsiteX3" fmla="*/ 751027 w 11153361"/>
                <a:gd name="connsiteY3" fmla="*/ 128142 h 6061391"/>
                <a:gd name="connsiteX4" fmla="*/ 5405576 w 11153361"/>
                <a:gd name="connsiteY4" fmla="*/ 262996 h 6061391"/>
                <a:gd name="connsiteX5" fmla="*/ 8688527 w 11153361"/>
                <a:gd name="connsiteY5" fmla="*/ 51942 h 6061391"/>
                <a:gd name="connsiteX6" fmla="*/ 10923727 w 11153361"/>
                <a:gd name="connsiteY6" fmla="*/ 1398143 h 6061391"/>
                <a:gd name="connsiteX7" fmla="*/ 11126926 w 11153361"/>
                <a:gd name="connsiteY7" fmla="*/ 3095096 h 6061391"/>
                <a:gd name="connsiteX8" fmla="*/ 10682426 w 11153361"/>
                <a:gd name="connsiteY8" fmla="*/ 5500242 h 6061391"/>
                <a:gd name="connsiteX9" fmla="*/ 8345627 w 11153361"/>
                <a:gd name="connsiteY9" fmla="*/ 5868542 h 6061391"/>
                <a:gd name="connsiteX10" fmla="*/ 5405576 w 11153361"/>
                <a:gd name="connsiteY10" fmla="*/ 6054196 h 6061391"/>
                <a:gd name="connsiteX11" fmla="*/ 2249627 w 11153361"/>
                <a:gd name="connsiteY11" fmla="*/ 5982842 h 6061391"/>
                <a:gd name="connsiteX12" fmla="*/ 636728 w 11153361"/>
                <a:gd name="connsiteY12" fmla="*/ 5906642 h 6061391"/>
                <a:gd name="connsiteX13" fmla="*/ 77926 w 11153361"/>
                <a:gd name="connsiteY13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8345627 w 11134524"/>
                <a:gd name="connsiteY8" fmla="*/ 5868542 h 6061391"/>
                <a:gd name="connsiteX9" fmla="*/ 5405576 w 11134524"/>
                <a:gd name="connsiteY9" fmla="*/ 6054196 h 6061391"/>
                <a:gd name="connsiteX10" fmla="*/ 2249627 w 11134524"/>
                <a:gd name="connsiteY10" fmla="*/ 5982842 h 6061391"/>
                <a:gd name="connsiteX11" fmla="*/ 636728 w 11134524"/>
                <a:gd name="connsiteY11" fmla="*/ 5906642 h 6061391"/>
                <a:gd name="connsiteX12" fmla="*/ 77926 w 11134524"/>
                <a:gd name="connsiteY12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10484538 w 11134524"/>
                <a:gd name="connsiteY8" fmla="*/ 5334305 h 6061391"/>
                <a:gd name="connsiteX9" fmla="*/ 8345627 w 11134524"/>
                <a:gd name="connsiteY9" fmla="*/ 5868542 h 6061391"/>
                <a:gd name="connsiteX10" fmla="*/ 5405576 w 11134524"/>
                <a:gd name="connsiteY10" fmla="*/ 6054196 h 6061391"/>
                <a:gd name="connsiteX11" fmla="*/ 2249627 w 11134524"/>
                <a:gd name="connsiteY11" fmla="*/ 5982842 h 6061391"/>
                <a:gd name="connsiteX12" fmla="*/ 636728 w 11134524"/>
                <a:gd name="connsiteY12" fmla="*/ 5906642 h 6061391"/>
                <a:gd name="connsiteX13" fmla="*/ 77926 w 11134524"/>
                <a:gd name="connsiteY13" fmla="*/ 4288896 h 6061391"/>
                <a:gd name="connsiteX0" fmla="*/ 77926 w 11134524"/>
                <a:gd name="connsiteY0" fmla="*/ 4288896 h 6054197"/>
                <a:gd name="connsiteX1" fmla="*/ 166828 w 11134524"/>
                <a:gd name="connsiteY1" fmla="*/ 2503042 h 6054197"/>
                <a:gd name="connsiteX2" fmla="*/ 39828 w 11134524"/>
                <a:gd name="connsiteY2" fmla="*/ 1106042 h 6054197"/>
                <a:gd name="connsiteX3" fmla="*/ 751027 w 11134524"/>
                <a:gd name="connsiteY3" fmla="*/ 128142 h 6054197"/>
                <a:gd name="connsiteX4" fmla="*/ 5405576 w 11134524"/>
                <a:gd name="connsiteY4" fmla="*/ 262996 h 6054197"/>
                <a:gd name="connsiteX5" fmla="*/ 8688527 w 11134524"/>
                <a:gd name="connsiteY5" fmla="*/ 51942 h 6054197"/>
                <a:gd name="connsiteX6" fmla="*/ 10923727 w 11134524"/>
                <a:gd name="connsiteY6" fmla="*/ 1398143 h 6054197"/>
                <a:gd name="connsiteX7" fmla="*/ 11126926 w 11134524"/>
                <a:gd name="connsiteY7" fmla="*/ 3095096 h 6054197"/>
                <a:gd name="connsiteX8" fmla="*/ 10484538 w 11134524"/>
                <a:gd name="connsiteY8" fmla="*/ 5334305 h 6054197"/>
                <a:gd name="connsiteX9" fmla="*/ 8345627 w 11134524"/>
                <a:gd name="connsiteY9" fmla="*/ 5868542 h 6054197"/>
                <a:gd name="connsiteX10" fmla="*/ 5405576 w 11134524"/>
                <a:gd name="connsiteY10" fmla="*/ 6054196 h 6054197"/>
                <a:gd name="connsiteX11" fmla="*/ 636728 w 11134524"/>
                <a:gd name="connsiteY11" fmla="*/ 5906642 h 6054197"/>
                <a:gd name="connsiteX12" fmla="*/ 77926 w 11134524"/>
                <a:gd name="connsiteY12" fmla="*/ 4288896 h 6054197"/>
                <a:gd name="connsiteX0" fmla="*/ 77926 w 11134524"/>
                <a:gd name="connsiteY0" fmla="*/ 4288896 h 6054195"/>
                <a:gd name="connsiteX1" fmla="*/ 166828 w 11134524"/>
                <a:gd name="connsiteY1" fmla="*/ 2503042 h 6054195"/>
                <a:gd name="connsiteX2" fmla="*/ 39828 w 11134524"/>
                <a:gd name="connsiteY2" fmla="*/ 1106042 h 6054195"/>
                <a:gd name="connsiteX3" fmla="*/ 751027 w 11134524"/>
                <a:gd name="connsiteY3" fmla="*/ 128142 h 6054195"/>
                <a:gd name="connsiteX4" fmla="*/ 5405576 w 11134524"/>
                <a:gd name="connsiteY4" fmla="*/ 262996 h 6054195"/>
                <a:gd name="connsiteX5" fmla="*/ 8688527 w 11134524"/>
                <a:gd name="connsiteY5" fmla="*/ 51942 h 6054195"/>
                <a:gd name="connsiteX6" fmla="*/ 10923727 w 11134524"/>
                <a:gd name="connsiteY6" fmla="*/ 1398143 h 6054195"/>
                <a:gd name="connsiteX7" fmla="*/ 11126926 w 11134524"/>
                <a:gd name="connsiteY7" fmla="*/ 3095096 h 6054195"/>
                <a:gd name="connsiteX8" fmla="*/ 10484538 w 11134524"/>
                <a:gd name="connsiteY8" fmla="*/ 5334305 h 6054195"/>
                <a:gd name="connsiteX9" fmla="*/ 8345627 w 11134524"/>
                <a:gd name="connsiteY9" fmla="*/ 5868542 h 6054195"/>
                <a:gd name="connsiteX10" fmla="*/ 5405576 w 11134524"/>
                <a:gd name="connsiteY10" fmla="*/ 6054196 h 6054195"/>
                <a:gd name="connsiteX11" fmla="*/ 77926 w 11134524"/>
                <a:gd name="connsiteY11" fmla="*/ 4288896 h 6054195"/>
                <a:gd name="connsiteX0" fmla="*/ 77926 w 11134524"/>
                <a:gd name="connsiteY0" fmla="*/ 4288896 h 6164860"/>
                <a:gd name="connsiteX1" fmla="*/ 166828 w 11134524"/>
                <a:gd name="connsiteY1" fmla="*/ 2503042 h 6164860"/>
                <a:gd name="connsiteX2" fmla="*/ 39828 w 11134524"/>
                <a:gd name="connsiteY2" fmla="*/ 1106042 h 6164860"/>
                <a:gd name="connsiteX3" fmla="*/ 751027 w 11134524"/>
                <a:gd name="connsiteY3" fmla="*/ 128142 h 6164860"/>
                <a:gd name="connsiteX4" fmla="*/ 5405576 w 11134524"/>
                <a:gd name="connsiteY4" fmla="*/ 262996 h 6164860"/>
                <a:gd name="connsiteX5" fmla="*/ 8688527 w 11134524"/>
                <a:gd name="connsiteY5" fmla="*/ 51942 h 6164860"/>
                <a:gd name="connsiteX6" fmla="*/ 10923727 w 11134524"/>
                <a:gd name="connsiteY6" fmla="*/ 1398143 h 6164860"/>
                <a:gd name="connsiteX7" fmla="*/ 11126926 w 11134524"/>
                <a:gd name="connsiteY7" fmla="*/ 3095096 h 6164860"/>
                <a:gd name="connsiteX8" fmla="*/ 10484538 w 11134524"/>
                <a:gd name="connsiteY8" fmla="*/ 5334305 h 6164860"/>
                <a:gd name="connsiteX9" fmla="*/ 8345627 w 11134524"/>
                <a:gd name="connsiteY9" fmla="*/ 5868542 h 6164860"/>
                <a:gd name="connsiteX10" fmla="*/ 5405576 w 11134524"/>
                <a:gd name="connsiteY10" fmla="*/ 6054196 h 6164860"/>
                <a:gd name="connsiteX11" fmla="*/ 1216677 w 11134524"/>
                <a:gd name="connsiteY11" fmla="*/ 5988902 h 6164860"/>
                <a:gd name="connsiteX12" fmla="*/ 77926 w 11134524"/>
                <a:gd name="connsiteY12" fmla="*/ 4288896 h 6164860"/>
                <a:gd name="connsiteX0" fmla="*/ 79662 w 11136260"/>
                <a:gd name="connsiteY0" fmla="*/ 4295737 h 6171699"/>
                <a:gd name="connsiteX1" fmla="*/ 168564 w 11136260"/>
                <a:gd name="connsiteY1" fmla="*/ 2509883 h 6171699"/>
                <a:gd name="connsiteX2" fmla="*/ 752763 w 11136260"/>
                <a:gd name="connsiteY2" fmla="*/ 134983 h 6171699"/>
                <a:gd name="connsiteX3" fmla="*/ 5407312 w 11136260"/>
                <a:gd name="connsiteY3" fmla="*/ 269837 h 6171699"/>
                <a:gd name="connsiteX4" fmla="*/ 8690263 w 11136260"/>
                <a:gd name="connsiteY4" fmla="*/ 58783 h 6171699"/>
                <a:gd name="connsiteX5" fmla="*/ 10925463 w 11136260"/>
                <a:gd name="connsiteY5" fmla="*/ 1404984 h 6171699"/>
                <a:gd name="connsiteX6" fmla="*/ 11128662 w 11136260"/>
                <a:gd name="connsiteY6" fmla="*/ 3101937 h 6171699"/>
                <a:gd name="connsiteX7" fmla="*/ 10486274 w 11136260"/>
                <a:gd name="connsiteY7" fmla="*/ 5341146 h 6171699"/>
                <a:gd name="connsiteX8" fmla="*/ 8347363 w 11136260"/>
                <a:gd name="connsiteY8" fmla="*/ 5875383 h 6171699"/>
                <a:gd name="connsiteX9" fmla="*/ 5407312 w 11136260"/>
                <a:gd name="connsiteY9" fmla="*/ 6061037 h 6171699"/>
                <a:gd name="connsiteX10" fmla="*/ 1218413 w 11136260"/>
                <a:gd name="connsiteY10" fmla="*/ 5995743 h 6171699"/>
                <a:gd name="connsiteX11" fmla="*/ 79662 w 11136260"/>
                <a:gd name="connsiteY11" fmla="*/ 4295737 h 6171699"/>
                <a:gd name="connsiteX0" fmla="*/ 79662 w 11136260"/>
                <a:gd name="connsiteY0" fmla="*/ 4293943 h 6169907"/>
                <a:gd name="connsiteX1" fmla="*/ 168564 w 11136260"/>
                <a:gd name="connsiteY1" fmla="*/ 2508089 h 6169907"/>
                <a:gd name="connsiteX2" fmla="*/ 1563362 w 11136260"/>
                <a:gd name="connsiteY2" fmla="*/ 435309 h 6169907"/>
                <a:gd name="connsiteX3" fmla="*/ 5407312 w 11136260"/>
                <a:gd name="connsiteY3" fmla="*/ 268043 h 6169907"/>
                <a:gd name="connsiteX4" fmla="*/ 8690263 w 11136260"/>
                <a:gd name="connsiteY4" fmla="*/ 56989 h 6169907"/>
                <a:gd name="connsiteX5" fmla="*/ 10925463 w 11136260"/>
                <a:gd name="connsiteY5" fmla="*/ 1403190 h 6169907"/>
                <a:gd name="connsiteX6" fmla="*/ 11128662 w 11136260"/>
                <a:gd name="connsiteY6" fmla="*/ 3100143 h 6169907"/>
                <a:gd name="connsiteX7" fmla="*/ 10486274 w 11136260"/>
                <a:gd name="connsiteY7" fmla="*/ 5339352 h 6169907"/>
                <a:gd name="connsiteX8" fmla="*/ 8347363 w 11136260"/>
                <a:gd name="connsiteY8" fmla="*/ 5873589 h 6169907"/>
                <a:gd name="connsiteX9" fmla="*/ 5407312 w 11136260"/>
                <a:gd name="connsiteY9" fmla="*/ 6059243 h 6169907"/>
                <a:gd name="connsiteX10" fmla="*/ 1218413 w 11136260"/>
                <a:gd name="connsiteY10" fmla="*/ 5993949 h 6169907"/>
                <a:gd name="connsiteX11" fmla="*/ 79662 w 11136260"/>
                <a:gd name="connsiteY11" fmla="*/ 4293943 h 6169907"/>
                <a:gd name="connsiteX0" fmla="*/ 79664 w 10957246"/>
                <a:gd name="connsiteY0" fmla="*/ 4293941 h 6169903"/>
                <a:gd name="connsiteX1" fmla="*/ 168566 w 10957246"/>
                <a:gd name="connsiteY1" fmla="*/ 2508087 h 6169903"/>
                <a:gd name="connsiteX2" fmla="*/ 1563364 w 10957246"/>
                <a:gd name="connsiteY2" fmla="*/ 435307 h 6169903"/>
                <a:gd name="connsiteX3" fmla="*/ 5407314 w 10957246"/>
                <a:gd name="connsiteY3" fmla="*/ 268041 h 6169903"/>
                <a:gd name="connsiteX4" fmla="*/ 8690265 w 10957246"/>
                <a:gd name="connsiteY4" fmla="*/ 56987 h 6169903"/>
                <a:gd name="connsiteX5" fmla="*/ 10925465 w 10957246"/>
                <a:gd name="connsiteY5" fmla="*/ 1403188 h 6169903"/>
                <a:gd name="connsiteX6" fmla="*/ 10763779 w 10957246"/>
                <a:gd name="connsiteY6" fmla="*/ 3349469 h 6169903"/>
                <a:gd name="connsiteX7" fmla="*/ 10486276 w 10957246"/>
                <a:gd name="connsiteY7" fmla="*/ 5339350 h 6169903"/>
                <a:gd name="connsiteX8" fmla="*/ 8347365 w 10957246"/>
                <a:gd name="connsiteY8" fmla="*/ 5873587 h 6169903"/>
                <a:gd name="connsiteX9" fmla="*/ 5407314 w 10957246"/>
                <a:gd name="connsiteY9" fmla="*/ 6059241 h 6169903"/>
                <a:gd name="connsiteX10" fmla="*/ 1218415 w 10957246"/>
                <a:gd name="connsiteY10" fmla="*/ 5993947 h 6169903"/>
                <a:gd name="connsiteX11" fmla="*/ 79664 w 10957246"/>
                <a:gd name="connsiteY11" fmla="*/ 4293941 h 6169903"/>
                <a:gd name="connsiteX0" fmla="*/ 79664 w 10929747"/>
                <a:gd name="connsiteY0" fmla="*/ 4430929 h 6306892"/>
                <a:gd name="connsiteX1" fmla="*/ 168566 w 10929747"/>
                <a:gd name="connsiteY1" fmla="*/ 2645075 h 6306892"/>
                <a:gd name="connsiteX2" fmla="*/ 1563364 w 10929747"/>
                <a:gd name="connsiteY2" fmla="*/ 572295 h 6306892"/>
                <a:gd name="connsiteX3" fmla="*/ 5407314 w 10929747"/>
                <a:gd name="connsiteY3" fmla="*/ 405029 h 6306892"/>
                <a:gd name="connsiteX4" fmla="*/ 8690265 w 10929747"/>
                <a:gd name="connsiteY4" fmla="*/ 193975 h 6306892"/>
                <a:gd name="connsiteX5" fmla="*/ 10763779 w 10929747"/>
                <a:gd name="connsiteY5" fmla="*/ 3486457 h 6306892"/>
                <a:gd name="connsiteX6" fmla="*/ 10486276 w 10929747"/>
                <a:gd name="connsiteY6" fmla="*/ 5476338 h 6306892"/>
                <a:gd name="connsiteX7" fmla="*/ 8347365 w 10929747"/>
                <a:gd name="connsiteY7" fmla="*/ 6010575 h 6306892"/>
                <a:gd name="connsiteX8" fmla="*/ 5407314 w 10929747"/>
                <a:gd name="connsiteY8" fmla="*/ 6196229 h 6306892"/>
                <a:gd name="connsiteX9" fmla="*/ 1218415 w 10929747"/>
                <a:gd name="connsiteY9" fmla="*/ 6130935 h 6306892"/>
                <a:gd name="connsiteX10" fmla="*/ 79664 w 10929747"/>
                <a:gd name="connsiteY10" fmla="*/ 4430929 h 6306892"/>
                <a:gd name="connsiteX0" fmla="*/ 79664 w 10867234"/>
                <a:gd name="connsiteY0" fmla="*/ 4297720 h 6173683"/>
                <a:gd name="connsiteX1" fmla="*/ 168566 w 10867234"/>
                <a:gd name="connsiteY1" fmla="*/ 2511866 h 6173683"/>
                <a:gd name="connsiteX2" fmla="*/ 1563364 w 10867234"/>
                <a:gd name="connsiteY2" fmla="*/ 439086 h 6173683"/>
                <a:gd name="connsiteX3" fmla="*/ 5407314 w 10867234"/>
                <a:gd name="connsiteY3" fmla="*/ 271820 h 6173683"/>
                <a:gd name="connsiteX4" fmla="*/ 8690265 w 10867234"/>
                <a:gd name="connsiteY4" fmla="*/ 60766 h 6173683"/>
                <a:gd name="connsiteX5" fmla="*/ 10726808 w 10867234"/>
                <a:gd name="connsiteY5" fmla="*/ 1395801 h 6173683"/>
                <a:gd name="connsiteX6" fmla="*/ 10763779 w 10867234"/>
                <a:gd name="connsiteY6" fmla="*/ 3353248 h 6173683"/>
                <a:gd name="connsiteX7" fmla="*/ 10486276 w 10867234"/>
                <a:gd name="connsiteY7" fmla="*/ 5343129 h 6173683"/>
                <a:gd name="connsiteX8" fmla="*/ 8347365 w 10867234"/>
                <a:gd name="connsiteY8" fmla="*/ 5877366 h 6173683"/>
                <a:gd name="connsiteX9" fmla="*/ 5407314 w 10867234"/>
                <a:gd name="connsiteY9" fmla="*/ 6063020 h 6173683"/>
                <a:gd name="connsiteX10" fmla="*/ 1218415 w 10867234"/>
                <a:gd name="connsiteY10" fmla="*/ 5997726 h 6173683"/>
                <a:gd name="connsiteX11" fmla="*/ 79664 w 10867234"/>
                <a:gd name="connsiteY11" fmla="*/ 4297720 h 6173683"/>
                <a:gd name="connsiteX0" fmla="*/ 79664 w 10861992"/>
                <a:gd name="connsiteY0" fmla="*/ 4297720 h 6173683"/>
                <a:gd name="connsiteX1" fmla="*/ 168566 w 10861992"/>
                <a:gd name="connsiteY1" fmla="*/ 2511866 h 6173683"/>
                <a:gd name="connsiteX2" fmla="*/ 1563364 w 10861992"/>
                <a:gd name="connsiteY2" fmla="*/ 439086 h 6173683"/>
                <a:gd name="connsiteX3" fmla="*/ 5407314 w 10861992"/>
                <a:gd name="connsiteY3" fmla="*/ 271820 h 6173683"/>
                <a:gd name="connsiteX4" fmla="*/ 8690265 w 10861992"/>
                <a:gd name="connsiteY4" fmla="*/ 60766 h 6173683"/>
                <a:gd name="connsiteX5" fmla="*/ 10726808 w 10861992"/>
                <a:gd name="connsiteY5" fmla="*/ 1395801 h 6173683"/>
                <a:gd name="connsiteX6" fmla="*/ 10739454 w 10861992"/>
                <a:gd name="connsiteY6" fmla="*/ 3466578 h 6173683"/>
                <a:gd name="connsiteX7" fmla="*/ 10486276 w 10861992"/>
                <a:gd name="connsiteY7" fmla="*/ 5343129 h 6173683"/>
                <a:gd name="connsiteX8" fmla="*/ 8347365 w 10861992"/>
                <a:gd name="connsiteY8" fmla="*/ 5877366 h 6173683"/>
                <a:gd name="connsiteX9" fmla="*/ 5407314 w 10861992"/>
                <a:gd name="connsiteY9" fmla="*/ 6063020 h 6173683"/>
                <a:gd name="connsiteX10" fmla="*/ 1218415 w 10861992"/>
                <a:gd name="connsiteY10" fmla="*/ 5997726 h 6173683"/>
                <a:gd name="connsiteX11" fmla="*/ 79664 w 10861992"/>
                <a:gd name="connsiteY11" fmla="*/ 4297720 h 6173683"/>
                <a:gd name="connsiteX0" fmla="*/ 79664 w 10913116"/>
                <a:gd name="connsiteY0" fmla="*/ 4297720 h 6173683"/>
                <a:gd name="connsiteX1" fmla="*/ 168566 w 10913116"/>
                <a:gd name="connsiteY1" fmla="*/ 2511866 h 6173683"/>
                <a:gd name="connsiteX2" fmla="*/ 1563364 w 10913116"/>
                <a:gd name="connsiteY2" fmla="*/ 439086 h 6173683"/>
                <a:gd name="connsiteX3" fmla="*/ 5407314 w 10913116"/>
                <a:gd name="connsiteY3" fmla="*/ 271820 h 6173683"/>
                <a:gd name="connsiteX4" fmla="*/ 8690265 w 10913116"/>
                <a:gd name="connsiteY4" fmla="*/ 60766 h 6173683"/>
                <a:gd name="connsiteX5" fmla="*/ 10726808 w 10913116"/>
                <a:gd name="connsiteY5" fmla="*/ 1395801 h 6173683"/>
                <a:gd name="connsiteX6" fmla="*/ 10739454 w 10913116"/>
                <a:gd name="connsiteY6" fmla="*/ 3466578 h 6173683"/>
                <a:gd name="connsiteX7" fmla="*/ 10486276 w 10913116"/>
                <a:gd name="connsiteY7" fmla="*/ 5343129 h 6173683"/>
                <a:gd name="connsiteX8" fmla="*/ 8347365 w 10913116"/>
                <a:gd name="connsiteY8" fmla="*/ 5877366 h 6173683"/>
                <a:gd name="connsiteX9" fmla="*/ 5407314 w 10913116"/>
                <a:gd name="connsiteY9" fmla="*/ 6063020 h 6173683"/>
                <a:gd name="connsiteX10" fmla="*/ 1218415 w 10913116"/>
                <a:gd name="connsiteY10" fmla="*/ 5997726 h 6173683"/>
                <a:gd name="connsiteX11" fmla="*/ 79664 w 10913116"/>
                <a:gd name="connsiteY11" fmla="*/ 4297720 h 6173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13116" h="6173683">
                  <a:moveTo>
                    <a:pt x="79664" y="4297720"/>
                  </a:moveTo>
                  <a:cubicBezTo>
                    <a:pt x="-95311" y="3716743"/>
                    <a:pt x="56383" y="3205325"/>
                    <a:pt x="168566" y="2511866"/>
                  </a:cubicBezTo>
                  <a:cubicBezTo>
                    <a:pt x="280750" y="1818407"/>
                    <a:pt x="690239" y="812427"/>
                    <a:pt x="1563364" y="439086"/>
                  </a:cubicBezTo>
                  <a:cubicBezTo>
                    <a:pt x="2436489" y="65745"/>
                    <a:pt x="4219497" y="334873"/>
                    <a:pt x="5407314" y="271820"/>
                  </a:cubicBezTo>
                  <a:cubicBezTo>
                    <a:pt x="6595131" y="208767"/>
                    <a:pt x="7949637" y="-137897"/>
                    <a:pt x="8690265" y="60766"/>
                  </a:cubicBezTo>
                  <a:cubicBezTo>
                    <a:pt x="9430893" y="259429"/>
                    <a:pt x="10381222" y="847054"/>
                    <a:pt x="10726808" y="1395801"/>
                  </a:cubicBezTo>
                  <a:cubicBezTo>
                    <a:pt x="11072394" y="1944548"/>
                    <a:pt x="10852520" y="2570695"/>
                    <a:pt x="10739454" y="3466578"/>
                  </a:cubicBezTo>
                  <a:cubicBezTo>
                    <a:pt x="10845319" y="4113133"/>
                    <a:pt x="10949826" y="4880888"/>
                    <a:pt x="10486276" y="5343129"/>
                  </a:cubicBezTo>
                  <a:cubicBezTo>
                    <a:pt x="10022726" y="5805370"/>
                    <a:pt x="9058759" y="5681854"/>
                    <a:pt x="8347365" y="5877366"/>
                  </a:cubicBezTo>
                  <a:cubicBezTo>
                    <a:pt x="7467890" y="5969692"/>
                    <a:pt x="6595472" y="6042960"/>
                    <a:pt x="5407314" y="6063020"/>
                  </a:cubicBezTo>
                  <a:cubicBezTo>
                    <a:pt x="4219156" y="6083080"/>
                    <a:pt x="2200408" y="6338396"/>
                    <a:pt x="1218415" y="5997726"/>
                  </a:cubicBezTo>
                  <a:cubicBezTo>
                    <a:pt x="838831" y="5431057"/>
                    <a:pt x="254639" y="4878697"/>
                    <a:pt x="79664" y="4297720"/>
                  </a:cubicBezTo>
                  <a:close/>
                </a:path>
              </a:pathLst>
            </a:custGeom>
            <a:solidFill>
              <a:srgbClr val="D7DF21">
                <a:alpha val="39000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1" name="תיבת טקסט 10">
              <a:extLst>
                <a:ext uri="{FF2B5EF4-FFF2-40B4-BE49-F238E27FC236}">
                  <a16:creationId xmlns:a16="http://schemas.microsoft.com/office/drawing/2014/main" id="{74022184-9C6C-4D7F-A604-9AA9AAB6BFA8}"/>
                </a:ext>
              </a:extLst>
            </p:cNvPr>
            <p:cNvSpPr txBox="1"/>
            <p:nvPr/>
          </p:nvSpPr>
          <p:spPr>
            <a:xfrm>
              <a:off x="5008967" y="1528633"/>
              <a:ext cx="7233920" cy="20361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lnSpc>
                  <a:spcPct val="115000"/>
                </a:lnSpc>
              </a:pPr>
              <a:r>
                <a:rPr lang="he-IL" sz="11500" dirty="0">
                  <a:solidFill>
                    <a:srgbClr val="DB0340"/>
                  </a:solidFill>
                  <a:latin typeface="Klugman FM" panose="00000500000000000000" pitchFamily="50" charset="-79"/>
                  <a:cs typeface="Klugman FM" panose="00000500000000000000" pitchFamily="50" charset="-79"/>
                </a:rPr>
                <a:t>סיום</a:t>
              </a:r>
              <a:endParaRPr lang="en-US" sz="11500" dirty="0">
                <a:solidFill>
                  <a:srgbClr val="DB0340"/>
                </a:solidFill>
                <a:latin typeface="Klugman FM" panose="00000500000000000000" pitchFamily="50" charset="-79"/>
                <a:cs typeface="Klugman FM" panose="00000500000000000000" pitchFamily="50" charset="-79"/>
              </a:endParaRPr>
            </a:p>
          </p:txBody>
        </p:sp>
      </p:grp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A70F4EC3-3D6A-DB8C-B213-27B927134916}"/>
              </a:ext>
            </a:extLst>
          </p:cNvPr>
          <p:cNvSpPr txBox="1"/>
          <p:nvPr/>
        </p:nvSpPr>
        <p:spPr>
          <a:xfrm>
            <a:off x="2423916" y="3471030"/>
            <a:ext cx="7371985" cy="1835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he-IL" sz="3600" dirty="0">
                <a:effectLst/>
                <a:latin typeface="Afek 1.5 AAA Light" panose="020B0604020202020204" charset="-79"/>
                <a:ea typeface="Calibri" panose="020F0502020204030204" pitchFamily="34" charset="0"/>
                <a:cs typeface="Afek 1.5 AAA Light" panose="020B0604020202020204" charset="-79"/>
              </a:rPr>
              <a:t>ניתן להקריא את הטיפים שהחברים כתבו כיצד לקיים בשמחה מצוות שונות.</a:t>
            </a:r>
            <a:endParaRPr lang="en-US" sz="4800" dirty="0">
              <a:effectLst/>
              <a:latin typeface="Afek 1.5 AAA Light" panose="020B0604020202020204" charset="-79"/>
              <a:ea typeface="Calibri" panose="020F0502020204030204" pitchFamily="34" charset="0"/>
              <a:cs typeface="Afek 1.5 AAA Light" panose="020B0604020202020204" charset="-79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376937BE-3DDB-2279-7236-8F07734DA1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804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atsApp Video 2023-11-22 at 10.38.09">
            <a:hlinkClick r:id="" action="ppaction://media"/>
            <a:extLst>
              <a:ext uri="{FF2B5EF4-FFF2-40B4-BE49-F238E27FC236}">
                <a16:creationId xmlns:a16="http://schemas.microsoft.com/office/drawing/2014/main" id="{67A2B548-8001-112A-A419-7BDD5715D3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" y="0"/>
            <a:ext cx="1211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96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atsApp Video 2023-11-22 at 10.38.09">
            <a:hlinkClick r:id="" action="ppaction://media"/>
            <a:extLst>
              <a:ext uri="{FF2B5EF4-FFF2-40B4-BE49-F238E27FC236}">
                <a16:creationId xmlns:a16="http://schemas.microsoft.com/office/drawing/2014/main" id="{67A2B548-8001-112A-A419-7BDD5715D3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" y="0"/>
            <a:ext cx="1211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5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F21072A7-6CD1-D9C5-2013-EBE7A30624BE}"/>
              </a:ext>
            </a:extLst>
          </p:cNvPr>
          <p:cNvGrpSpPr/>
          <p:nvPr/>
        </p:nvGrpSpPr>
        <p:grpSpPr>
          <a:xfrm>
            <a:off x="1558637" y="1468508"/>
            <a:ext cx="8385463" cy="5248195"/>
            <a:chOff x="121263" y="1699422"/>
            <a:chExt cx="6654782" cy="5248195"/>
          </a:xfrm>
        </p:grpSpPr>
        <p:sp>
          <p:nvSpPr>
            <p:cNvPr id="12" name="אליפסה 8">
              <a:extLst>
                <a:ext uri="{FF2B5EF4-FFF2-40B4-BE49-F238E27FC236}">
                  <a16:creationId xmlns:a16="http://schemas.microsoft.com/office/drawing/2014/main" id="{38A66C25-4ABA-2405-9D28-F0C57D8A1632}"/>
                </a:ext>
              </a:extLst>
            </p:cNvPr>
            <p:cNvSpPr/>
            <p:nvPr/>
          </p:nvSpPr>
          <p:spPr>
            <a:xfrm>
              <a:off x="1078495" y="1699422"/>
              <a:ext cx="5697550" cy="3459154"/>
            </a:xfrm>
            <a:custGeom>
              <a:avLst/>
              <a:gdLst>
                <a:gd name="connsiteX0" fmla="*/ 0 w 10909300"/>
                <a:gd name="connsiteY0" fmla="*/ 2895600 h 5791200"/>
                <a:gd name="connsiteX1" fmla="*/ 5454650 w 10909300"/>
                <a:gd name="connsiteY1" fmla="*/ 0 h 5791200"/>
                <a:gd name="connsiteX2" fmla="*/ 10909300 w 10909300"/>
                <a:gd name="connsiteY2" fmla="*/ 2895600 h 5791200"/>
                <a:gd name="connsiteX3" fmla="*/ 5454650 w 10909300"/>
                <a:gd name="connsiteY3" fmla="*/ 5791200 h 5791200"/>
                <a:gd name="connsiteX4" fmla="*/ 0 w 10909300"/>
                <a:gd name="connsiteY4" fmla="*/ 2895600 h 5791200"/>
                <a:gd name="connsiteX0" fmla="*/ 0 w 11286128"/>
                <a:gd name="connsiteY0" fmla="*/ 3119537 h 6015137"/>
                <a:gd name="connsiteX1" fmla="*/ 5454650 w 11286128"/>
                <a:gd name="connsiteY1" fmla="*/ 223937 h 6015137"/>
                <a:gd name="connsiteX2" fmla="*/ 10439400 w 11286128"/>
                <a:gd name="connsiteY2" fmla="*/ 520882 h 6015137"/>
                <a:gd name="connsiteX3" fmla="*/ 10909300 w 11286128"/>
                <a:gd name="connsiteY3" fmla="*/ 3119537 h 6015137"/>
                <a:gd name="connsiteX4" fmla="*/ 5454650 w 11286128"/>
                <a:gd name="connsiteY4" fmla="*/ 6015137 h 6015137"/>
                <a:gd name="connsiteX5" fmla="*/ 0 w 11286128"/>
                <a:gd name="connsiteY5" fmla="*/ 3119537 h 6015137"/>
                <a:gd name="connsiteX0" fmla="*/ 0 w 11125255"/>
                <a:gd name="connsiteY0" fmla="*/ 3119537 h 6161403"/>
                <a:gd name="connsiteX1" fmla="*/ 5454650 w 11125255"/>
                <a:gd name="connsiteY1" fmla="*/ 223937 h 6161403"/>
                <a:gd name="connsiteX2" fmla="*/ 10439400 w 11125255"/>
                <a:gd name="connsiteY2" fmla="*/ 520882 h 6161403"/>
                <a:gd name="connsiteX3" fmla="*/ 10909300 w 11125255"/>
                <a:gd name="connsiteY3" fmla="*/ 3119537 h 6161403"/>
                <a:gd name="connsiteX4" fmla="*/ 10731500 w 11125255"/>
                <a:gd name="connsiteY4" fmla="*/ 5461183 h 6161403"/>
                <a:gd name="connsiteX5" fmla="*/ 5454650 w 11125255"/>
                <a:gd name="connsiteY5" fmla="*/ 6015137 h 6161403"/>
                <a:gd name="connsiteX6" fmla="*/ 0 w 11125255"/>
                <a:gd name="connsiteY6" fmla="*/ 3119537 h 6161403"/>
                <a:gd name="connsiteX0" fmla="*/ 0 w 11309271"/>
                <a:gd name="connsiteY0" fmla="*/ 3119537 h 6161403"/>
                <a:gd name="connsiteX1" fmla="*/ 5454650 w 11309271"/>
                <a:gd name="connsiteY1" fmla="*/ 223937 h 6161403"/>
                <a:gd name="connsiteX2" fmla="*/ 10439400 w 11309271"/>
                <a:gd name="connsiteY2" fmla="*/ 520882 h 6161403"/>
                <a:gd name="connsiteX3" fmla="*/ 11176000 w 11309271"/>
                <a:gd name="connsiteY3" fmla="*/ 3056037 h 6161403"/>
                <a:gd name="connsiteX4" fmla="*/ 10731500 w 11309271"/>
                <a:gd name="connsiteY4" fmla="*/ 5461183 h 6161403"/>
                <a:gd name="connsiteX5" fmla="*/ 5454650 w 11309271"/>
                <a:gd name="connsiteY5" fmla="*/ 6015137 h 6161403"/>
                <a:gd name="connsiteX6" fmla="*/ 0 w 11309271"/>
                <a:gd name="connsiteY6" fmla="*/ 3119537 h 6161403"/>
                <a:gd name="connsiteX0" fmla="*/ 0 w 11258730"/>
                <a:gd name="connsiteY0" fmla="*/ 3119537 h 6161403"/>
                <a:gd name="connsiteX1" fmla="*/ 5454650 w 11258730"/>
                <a:gd name="connsiteY1" fmla="*/ 223937 h 6161403"/>
                <a:gd name="connsiteX2" fmla="*/ 10439400 w 11258730"/>
                <a:gd name="connsiteY2" fmla="*/ 520882 h 6161403"/>
                <a:gd name="connsiteX3" fmla="*/ 11176000 w 11258730"/>
                <a:gd name="connsiteY3" fmla="*/ 3056037 h 6161403"/>
                <a:gd name="connsiteX4" fmla="*/ 10731500 w 11258730"/>
                <a:gd name="connsiteY4" fmla="*/ 5461183 h 6161403"/>
                <a:gd name="connsiteX5" fmla="*/ 5454650 w 11258730"/>
                <a:gd name="connsiteY5" fmla="*/ 6015137 h 6161403"/>
                <a:gd name="connsiteX6" fmla="*/ 0 w 11258730"/>
                <a:gd name="connsiteY6" fmla="*/ 3119537 h 6161403"/>
                <a:gd name="connsiteX0" fmla="*/ 252469 w 11511199"/>
                <a:gd name="connsiteY0" fmla="*/ 3196978 h 6238844"/>
                <a:gd name="connsiteX1" fmla="*/ 1395470 w 11511199"/>
                <a:gd name="connsiteY1" fmla="*/ 204624 h 6238844"/>
                <a:gd name="connsiteX2" fmla="*/ 5707119 w 11511199"/>
                <a:gd name="connsiteY2" fmla="*/ 301378 h 6238844"/>
                <a:gd name="connsiteX3" fmla="*/ 10691869 w 11511199"/>
                <a:gd name="connsiteY3" fmla="*/ 598323 h 6238844"/>
                <a:gd name="connsiteX4" fmla="*/ 11428469 w 11511199"/>
                <a:gd name="connsiteY4" fmla="*/ 3133478 h 6238844"/>
                <a:gd name="connsiteX5" fmla="*/ 10983969 w 11511199"/>
                <a:gd name="connsiteY5" fmla="*/ 5538624 h 6238844"/>
                <a:gd name="connsiteX6" fmla="*/ 5707119 w 11511199"/>
                <a:gd name="connsiteY6" fmla="*/ 6092578 h 6238844"/>
                <a:gd name="connsiteX7" fmla="*/ 252469 w 11511199"/>
                <a:gd name="connsiteY7" fmla="*/ 3196978 h 6238844"/>
                <a:gd name="connsiteX0" fmla="*/ 58098 w 11316828"/>
                <a:gd name="connsiteY0" fmla="*/ 3196978 h 6227484"/>
                <a:gd name="connsiteX1" fmla="*/ 1201099 w 11316828"/>
                <a:gd name="connsiteY1" fmla="*/ 204624 h 6227484"/>
                <a:gd name="connsiteX2" fmla="*/ 5512748 w 11316828"/>
                <a:gd name="connsiteY2" fmla="*/ 301378 h 6227484"/>
                <a:gd name="connsiteX3" fmla="*/ 10497498 w 11316828"/>
                <a:gd name="connsiteY3" fmla="*/ 598323 h 6227484"/>
                <a:gd name="connsiteX4" fmla="*/ 11234098 w 11316828"/>
                <a:gd name="connsiteY4" fmla="*/ 3133478 h 6227484"/>
                <a:gd name="connsiteX5" fmla="*/ 10789598 w 11316828"/>
                <a:gd name="connsiteY5" fmla="*/ 5538624 h 6227484"/>
                <a:gd name="connsiteX6" fmla="*/ 5512748 w 11316828"/>
                <a:gd name="connsiteY6" fmla="*/ 6092578 h 6227484"/>
                <a:gd name="connsiteX7" fmla="*/ 743900 w 11316828"/>
                <a:gd name="connsiteY7" fmla="*/ 5945024 h 6227484"/>
                <a:gd name="connsiteX8" fmla="*/ 58098 w 11316828"/>
                <a:gd name="connsiteY8" fmla="*/ 3196978 h 6227484"/>
                <a:gd name="connsiteX0" fmla="*/ 58098 w 11325690"/>
                <a:gd name="connsiteY0" fmla="*/ 3185904 h 6216410"/>
                <a:gd name="connsiteX1" fmla="*/ 1201099 w 11325690"/>
                <a:gd name="connsiteY1" fmla="*/ 193550 h 6216410"/>
                <a:gd name="connsiteX2" fmla="*/ 5512748 w 11325690"/>
                <a:gd name="connsiteY2" fmla="*/ 290304 h 6216410"/>
                <a:gd name="connsiteX3" fmla="*/ 10535598 w 11325690"/>
                <a:gd name="connsiteY3" fmla="*/ 244349 h 6216410"/>
                <a:gd name="connsiteX4" fmla="*/ 11234098 w 11325690"/>
                <a:gd name="connsiteY4" fmla="*/ 3122404 h 6216410"/>
                <a:gd name="connsiteX5" fmla="*/ 10789598 w 11325690"/>
                <a:gd name="connsiteY5" fmla="*/ 5527550 h 6216410"/>
                <a:gd name="connsiteX6" fmla="*/ 5512748 w 11325690"/>
                <a:gd name="connsiteY6" fmla="*/ 6081504 h 6216410"/>
                <a:gd name="connsiteX7" fmla="*/ 743900 w 11325690"/>
                <a:gd name="connsiteY7" fmla="*/ 5933950 h 6216410"/>
                <a:gd name="connsiteX8" fmla="*/ 58098 w 11325690"/>
                <a:gd name="connsiteY8" fmla="*/ 3185904 h 6216410"/>
                <a:gd name="connsiteX0" fmla="*/ 58098 w 11266724"/>
                <a:gd name="connsiteY0" fmla="*/ 3221879 h 6252385"/>
                <a:gd name="connsiteX1" fmla="*/ 1201099 w 11266724"/>
                <a:gd name="connsiteY1" fmla="*/ 229525 h 6252385"/>
                <a:gd name="connsiteX2" fmla="*/ 5512748 w 11266724"/>
                <a:gd name="connsiteY2" fmla="*/ 326279 h 6252385"/>
                <a:gd name="connsiteX3" fmla="*/ 8795699 w 11266724"/>
                <a:gd name="connsiteY3" fmla="*/ 115225 h 6252385"/>
                <a:gd name="connsiteX4" fmla="*/ 10535598 w 11266724"/>
                <a:gd name="connsiteY4" fmla="*/ 280324 h 6252385"/>
                <a:gd name="connsiteX5" fmla="*/ 11234098 w 11266724"/>
                <a:gd name="connsiteY5" fmla="*/ 3158379 h 6252385"/>
                <a:gd name="connsiteX6" fmla="*/ 10789598 w 11266724"/>
                <a:gd name="connsiteY6" fmla="*/ 5563525 h 6252385"/>
                <a:gd name="connsiteX7" fmla="*/ 5512748 w 11266724"/>
                <a:gd name="connsiteY7" fmla="*/ 6117479 h 6252385"/>
                <a:gd name="connsiteX8" fmla="*/ 743900 w 11266724"/>
                <a:gd name="connsiteY8" fmla="*/ 5969925 h 6252385"/>
                <a:gd name="connsiteX9" fmla="*/ 58098 w 11266724"/>
                <a:gd name="connsiteY9" fmla="*/ 3221879 h 6252385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535598 w 11260533"/>
                <a:gd name="connsiteY4" fmla="*/ 2393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764198 w 11260533"/>
                <a:gd name="connsiteY4" fmla="*/ 2647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11672 h 6142178"/>
                <a:gd name="connsiteX1" fmla="*/ 489900 w 11260533"/>
                <a:gd name="connsiteY1" fmla="*/ 881318 h 6142178"/>
                <a:gd name="connsiteX2" fmla="*/ 1201099 w 11260533"/>
                <a:gd name="connsiteY2" fmla="*/ 119318 h 6142178"/>
                <a:gd name="connsiteX3" fmla="*/ 5512748 w 11260533"/>
                <a:gd name="connsiteY3" fmla="*/ 216072 h 6142178"/>
                <a:gd name="connsiteX4" fmla="*/ 8795699 w 11260533"/>
                <a:gd name="connsiteY4" fmla="*/ 5018 h 6142178"/>
                <a:gd name="connsiteX5" fmla="*/ 10764198 w 11260533"/>
                <a:gd name="connsiteY5" fmla="*/ 195517 h 6142178"/>
                <a:gd name="connsiteX6" fmla="*/ 11030899 w 11260533"/>
                <a:gd name="connsiteY6" fmla="*/ 1351219 h 6142178"/>
                <a:gd name="connsiteX7" fmla="*/ 11234098 w 11260533"/>
                <a:gd name="connsiteY7" fmla="*/ 3048172 h 6142178"/>
                <a:gd name="connsiteX8" fmla="*/ 10789598 w 11260533"/>
                <a:gd name="connsiteY8" fmla="*/ 5453318 h 6142178"/>
                <a:gd name="connsiteX9" fmla="*/ 5512748 w 11260533"/>
                <a:gd name="connsiteY9" fmla="*/ 6007272 h 6142178"/>
                <a:gd name="connsiteX10" fmla="*/ 743900 w 11260533"/>
                <a:gd name="connsiteY10" fmla="*/ 5859718 h 6142178"/>
                <a:gd name="connsiteX11" fmla="*/ 58098 w 11260533"/>
                <a:gd name="connsiteY11" fmla="*/ 3111672 h 6142178"/>
                <a:gd name="connsiteX0" fmla="*/ 58098 w 11260533"/>
                <a:gd name="connsiteY0" fmla="*/ 3154104 h 6184610"/>
                <a:gd name="connsiteX1" fmla="*/ 489900 w 11260533"/>
                <a:gd name="connsiteY1" fmla="*/ 923750 h 6184610"/>
                <a:gd name="connsiteX2" fmla="*/ 1467799 w 11260533"/>
                <a:gd name="connsiteY2" fmla="*/ 22050 h 6184610"/>
                <a:gd name="connsiteX3" fmla="*/ 5512748 w 11260533"/>
                <a:gd name="connsiteY3" fmla="*/ 258504 h 6184610"/>
                <a:gd name="connsiteX4" fmla="*/ 8795699 w 11260533"/>
                <a:gd name="connsiteY4" fmla="*/ 47450 h 6184610"/>
                <a:gd name="connsiteX5" fmla="*/ 10764198 w 11260533"/>
                <a:gd name="connsiteY5" fmla="*/ 237949 h 6184610"/>
                <a:gd name="connsiteX6" fmla="*/ 11030899 w 11260533"/>
                <a:gd name="connsiteY6" fmla="*/ 1393651 h 6184610"/>
                <a:gd name="connsiteX7" fmla="*/ 11234098 w 11260533"/>
                <a:gd name="connsiteY7" fmla="*/ 3090604 h 6184610"/>
                <a:gd name="connsiteX8" fmla="*/ 10789598 w 11260533"/>
                <a:gd name="connsiteY8" fmla="*/ 5495750 h 6184610"/>
                <a:gd name="connsiteX9" fmla="*/ 5512748 w 11260533"/>
                <a:gd name="connsiteY9" fmla="*/ 6049704 h 6184610"/>
                <a:gd name="connsiteX10" fmla="*/ 743900 w 11260533"/>
                <a:gd name="connsiteY10" fmla="*/ 5902150 h 6184610"/>
                <a:gd name="connsiteX11" fmla="*/ 58098 w 11260533"/>
                <a:gd name="connsiteY11" fmla="*/ 3154104 h 6184610"/>
                <a:gd name="connsiteX0" fmla="*/ 66769 w 11269204"/>
                <a:gd name="connsiteY0" fmla="*/ 3154104 h 6184610"/>
                <a:gd name="connsiteX1" fmla="*/ 155671 w 11269204"/>
                <a:gd name="connsiteY1" fmla="*/ 1101550 h 6184610"/>
                <a:gd name="connsiteX2" fmla="*/ 1476470 w 11269204"/>
                <a:gd name="connsiteY2" fmla="*/ 22050 h 6184610"/>
                <a:gd name="connsiteX3" fmla="*/ 5521419 w 11269204"/>
                <a:gd name="connsiteY3" fmla="*/ 258504 h 6184610"/>
                <a:gd name="connsiteX4" fmla="*/ 8804370 w 11269204"/>
                <a:gd name="connsiteY4" fmla="*/ 47450 h 6184610"/>
                <a:gd name="connsiteX5" fmla="*/ 10772869 w 11269204"/>
                <a:gd name="connsiteY5" fmla="*/ 237949 h 6184610"/>
                <a:gd name="connsiteX6" fmla="*/ 11039570 w 11269204"/>
                <a:gd name="connsiteY6" fmla="*/ 1393651 h 6184610"/>
                <a:gd name="connsiteX7" fmla="*/ 11242769 w 11269204"/>
                <a:gd name="connsiteY7" fmla="*/ 3090604 h 6184610"/>
                <a:gd name="connsiteX8" fmla="*/ 10798269 w 11269204"/>
                <a:gd name="connsiteY8" fmla="*/ 5495750 h 6184610"/>
                <a:gd name="connsiteX9" fmla="*/ 5521419 w 11269204"/>
                <a:gd name="connsiteY9" fmla="*/ 6049704 h 6184610"/>
                <a:gd name="connsiteX10" fmla="*/ 752571 w 11269204"/>
                <a:gd name="connsiteY10" fmla="*/ 5902150 h 6184610"/>
                <a:gd name="connsiteX11" fmla="*/ 66769 w 11269204"/>
                <a:gd name="connsiteY11" fmla="*/ 3154104 h 6184610"/>
                <a:gd name="connsiteX0" fmla="*/ 66769 w 11269204"/>
                <a:gd name="connsiteY0" fmla="*/ 3111672 h 6142178"/>
                <a:gd name="connsiteX1" fmla="*/ 155671 w 11269204"/>
                <a:gd name="connsiteY1" fmla="*/ 1059118 h 6142178"/>
                <a:gd name="connsiteX2" fmla="*/ 866870 w 11269204"/>
                <a:gd name="connsiteY2" fmla="*/ 81218 h 6142178"/>
                <a:gd name="connsiteX3" fmla="*/ 5521419 w 11269204"/>
                <a:gd name="connsiteY3" fmla="*/ 216072 h 6142178"/>
                <a:gd name="connsiteX4" fmla="*/ 8804370 w 11269204"/>
                <a:gd name="connsiteY4" fmla="*/ 5018 h 6142178"/>
                <a:gd name="connsiteX5" fmla="*/ 10772869 w 11269204"/>
                <a:gd name="connsiteY5" fmla="*/ 195517 h 6142178"/>
                <a:gd name="connsiteX6" fmla="*/ 11039570 w 11269204"/>
                <a:gd name="connsiteY6" fmla="*/ 1351219 h 6142178"/>
                <a:gd name="connsiteX7" fmla="*/ 11242769 w 11269204"/>
                <a:gd name="connsiteY7" fmla="*/ 3048172 h 6142178"/>
                <a:gd name="connsiteX8" fmla="*/ 10798269 w 11269204"/>
                <a:gd name="connsiteY8" fmla="*/ 5453318 h 6142178"/>
                <a:gd name="connsiteX9" fmla="*/ 5521419 w 11269204"/>
                <a:gd name="connsiteY9" fmla="*/ 6007272 h 6142178"/>
                <a:gd name="connsiteX10" fmla="*/ 752571 w 11269204"/>
                <a:gd name="connsiteY10" fmla="*/ 5859718 h 6142178"/>
                <a:gd name="connsiteX11" fmla="*/ 66769 w 11269204"/>
                <a:gd name="connsiteY11" fmla="*/ 3111672 h 6142178"/>
                <a:gd name="connsiteX0" fmla="*/ 16242 w 11218677"/>
                <a:gd name="connsiteY0" fmla="*/ 3111672 h 6142178"/>
                <a:gd name="connsiteX1" fmla="*/ 206744 w 11218677"/>
                <a:gd name="connsiteY1" fmla="*/ 1998918 h 6142178"/>
                <a:gd name="connsiteX2" fmla="*/ 105144 w 11218677"/>
                <a:gd name="connsiteY2" fmla="*/ 1059118 h 6142178"/>
                <a:gd name="connsiteX3" fmla="*/ 816343 w 11218677"/>
                <a:gd name="connsiteY3" fmla="*/ 81218 h 6142178"/>
                <a:gd name="connsiteX4" fmla="*/ 5470892 w 11218677"/>
                <a:gd name="connsiteY4" fmla="*/ 216072 h 6142178"/>
                <a:gd name="connsiteX5" fmla="*/ 8753843 w 11218677"/>
                <a:gd name="connsiteY5" fmla="*/ 5018 h 6142178"/>
                <a:gd name="connsiteX6" fmla="*/ 10722342 w 11218677"/>
                <a:gd name="connsiteY6" fmla="*/ 195517 h 6142178"/>
                <a:gd name="connsiteX7" fmla="*/ 10989043 w 11218677"/>
                <a:gd name="connsiteY7" fmla="*/ 1351219 h 6142178"/>
                <a:gd name="connsiteX8" fmla="*/ 11192242 w 11218677"/>
                <a:gd name="connsiteY8" fmla="*/ 3048172 h 6142178"/>
                <a:gd name="connsiteX9" fmla="*/ 10747742 w 11218677"/>
                <a:gd name="connsiteY9" fmla="*/ 5453318 h 6142178"/>
                <a:gd name="connsiteX10" fmla="*/ 5470892 w 11218677"/>
                <a:gd name="connsiteY10" fmla="*/ 6007272 h 6142178"/>
                <a:gd name="connsiteX11" fmla="*/ 702044 w 11218677"/>
                <a:gd name="connsiteY11" fmla="*/ 5859718 h 6142178"/>
                <a:gd name="connsiteX12" fmla="*/ 16242 w 11218677"/>
                <a:gd name="connsiteY12" fmla="*/ 3111672 h 6142178"/>
                <a:gd name="connsiteX0" fmla="*/ 80785 w 11156220"/>
                <a:gd name="connsiteY0" fmla="*/ 4241972 h 6142178"/>
                <a:gd name="connsiteX1" fmla="*/ 144287 w 11156220"/>
                <a:gd name="connsiteY1" fmla="*/ 1998918 h 6142178"/>
                <a:gd name="connsiteX2" fmla="*/ 42687 w 11156220"/>
                <a:gd name="connsiteY2" fmla="*/ 1059118 h 6142178"/>
                <a:gd name="connsiteX3" fmla="*/ 753886 w 11156220"/>
                <a:gd name="connsiteY3" fmla="*/ 81218 h 6142178"/>
                <a:gd name="connsiteX4" fmla="*/ 5408435 w 11156220"/>
                <a:gd name="connsiteY4" fmla="*/ 216072 h 6142178"/>
                <a:gd name="connsiteX5" fmla="*/ 8691386 w 11156220"/>
                <a:gd name="connsiteY5" fmla="*/ 5018 h 6142178"/>
                <a:gd name="connsiteX6" fmla="*/ 10659885 w 11156220"/>
                <a:gd name="connsiteY6" fmla="*/ 195517 h 6142178"/>
                <a:gd name="connsiteX7" fmla="*/ 10926586 w 11156220"/>
                <a:gd name="connsiteY7" fmla="*/ 1351219 h 6142178"/>
                <a:gd name="connsiteX8" fmla="*/ 11129785 w 11156220"/>
                <a:gd name="connsiteY8" fmla="*/ 3048172 h 6142178"/>
                <a:gd name="connsiteX9" fmla="*/ 10685285 w 11156220"/>
                <a:gd name="connsiteY9" fmla="*/ 5453318 h 6142178"/>
                <a:gd name="connsiteX10" fmla="*/ 5408435 w 11156220"/>
                <a:gd name="connsiteY10" fmla="*/ 6007272 h 6142178"/>
                <a:gd name="connsiteX11" fmla="*/ 639587 w 11156220"/>
                <a:gd name="connsiteY11" fmla="*/ 5859718 h 6142178"/>
                <a:gd name="connsiteX12" fmla="*/ 80785 w 11156220"/>
                <a:gd name="connsiteY12" fmla="*/ 4241972 h 6142178"/>
                <a:gd name="connsiteX0" fmla="*/ 77926 w 11153361"/>
                <a:gd name="connsiteY0" fmla="*/ 4241972 h 6142178"/>
                <a:gd name="connsiteX1" fmla="*/ 166828 w 11153361"/>
                <a:gd name="connsiteY1" fmla="*/ 2456118 h 6142178"/>
                <a:gd name="connsiteX2" fmla="*/ 39828 w 11153361"/>
                <a:gd name="connsiteY2" fmla="*/ 1059118 h 6142178"/>
                <a:gd name="connsiteX3" fmla="*/ 751027 w 11153361"/>
                <a:gd name="connsiteY3" fmla="*/ 81218 h 6142178"/>
                <a:gd name="connsiteX4" fmla="*/ 5405576 w 11153361"/>
                <a:gd name="connsiteY4" fmla="*/ 216072 h 6142178"/>
                <a:gd name="connsiteX5" fmla="*/ 8688527 w 11153361"/>
                <a:gd name="connsiteY5" fmla="*/ 5018 h 6142178"/>
                <a:gd name="connsiteX6" fmla="*/ 10657026 w 11153361"/>
                <a:gd name="connsiteY6" fmla="*/ 195517 h 6142178"/>
                <a:gd name="connsiteX7" fmla="*/ 10923727 w 11153361"/>
                <a:gd name="connsiteY7" fmla="*/ 1351219 h 6142178"/>
                <a:gd name="connsiteX8" fmla="*/ 11126926 w 11153361"/>
                <a:gd name="connsiteY8" fmla="*/ 3048172 h 6142178"/>
                <a:gd name="connsiteX9" fmla="*/ 10682426 w 11153361"/>
                <a:gd name="connsiteY9" fmla="*/ 5453318 h 6142178"/>
                <a:gd name="connsiteX10" fmla="*/ 5405576 w 11153361"/>
                <a:gd name="connsiteY10" fmla="*/ 6007272 h 6142178"/>
                <a:gd name="connsiteX11" fmla="*/ 636728 w 11153361"/>
                <a:gd name="connsiteY11" fmla="*/ 5859718 h 6142178"/>
                <a:gd name="connsiteX12" fmla="*/ 77926 w 11153361"/>
                <a:gd name="connsiteY12" fmla="*/ 4241972 h 6142178"/>
                <a:gd name="connsiteX0" fmla="*/ 77926 w 11153361"/>
                <a:gd name="connsiteY0" fmla="*/ 4241972 h 6122448"/>
                <a:gd name="connsiteX1" fmla="*/ 166828 w 11153361"/>
                <a:gd name="connsiteY1" fmla="*/ 2456118 h 6122448"/>
                <a:gd name="connsiteX2" fmla="*/ 39828 w 11153361"/>
                <a:gd name="connsiteY2" fmla="*/ 1059118 h 6122448"/>
                <a:gd name="connsiteX3" fmla="*/ 751027 w 11153361"/>
                <a:gd name="connsiteY3" fmla="*/ 81218 h 6122448"/>
                <a:gd name="connsiteX4" fmla="*/ 5405576 w 11153361"/>
                <a:gd name="connsiteY4" fmla="*/ 216072 h 6122448"/>
                <a:gd name="connsiteX5" fmla="*/ 8688527 w 11153361"/>
                <a:gd name="connsiteY5" fmla="*/ 5018 h 6122448"/>
                <a:gd name="connsiteX6" fmla="*/ 10657026 w 11153361"/>
                <a:gd name="connsiteY6" fmla="*/ 195517 h 6122448"/>
                <a:gd name="connsiteX7" fmla="*/ 10923727 w 11153361"/>
                <a:gd name="connsiteY7" fmla="*/ 1351219 h 6122448"/>
                <a:gd name="connsiteX8" fmla="*/ 11126926 w 11153361"/>
                <a:gd name="connsiteY8" fmla="*/ 3048172 h 6122448"/>
                <a:gd name="connsiteX9" fmla="*/ 10682426 w 11153361"/>
                <a:gd name="connsiteY9" fmla="*/ 5453318 h 6122448"/>
                <a:gd name="connsiteX10" fmla="*/ 8345627 w 11153361"/>
                <a:gd name="connsiteY10" fmla="*/ 5821618 h 6122448"/>
                <a:gd name="connsiteX11" fmla="*/ 5405576 w 11153361"/>
                <a:gd name="connsiteY11" fmla="*/ 6007272 h 6122448"/>
                <a:gd name="connsiteX12" fmla="*/ 636728 w 11153361"/>
                <a:gd name="connsiteY12" fmla="*/ 5859718 h 6122448"/>
                <a:gd name="connsiteX13" fmla="*/ 77926 w 11153361"/>
                <a:gd name="connsiteY13" fmla="*/ 4241972 h 6122448"/>
                <a:gd name="connsiteX0" fmla="*/ 77926 w 11153361"/>
                <a:gd name="connsiteY0" fmla="*/ 4241972 h 6014467"/>
                <a:gd name="connsiteX1" fmla="*/ 166828 w 11153361"/>
                <a:gd name="connsiteY1" fmla="*/ 2456118 h 6014467"/>
                <a:gd name="connsiteX2" fmla="*/ 39828 w 11153361"/>
                <a:gd name="connsiteY2" fmla="*/ 1059118 h 6014467"/>
                <a:gd name="connsiteX3" fmla="*/ 751027 w 11153361"/>
                <a:gd name="connsiteY3" fmla="*/ 81218 h 6014467"/>
                <a:gd name="connsiteX4" fmla="*/ 5405576 w 11153361"/>
                <a:gd name="connsiteY4" fmla="*/ 216072 h 6014467"/>
                <a:gd name="connsiteX5" fmla="*/ 8688527 w 11153361"/>
                <a:gd name="connsiteY5" fmla="*/ 5018 h 6014467"/>
                <a:gd name="connsiteX6" fmla="*/ 10657026 w 11153361"/>
                <a:gd name="connsiteY6" fmla="*/ 195517 h 6014467"/>
                <a:gd name="connsiteX7" fmla="*/ 10923727 w 11153361"/>
                <a:gd name="connsiteY7" fmla="*/ 1351219 h 6014467"/>
                <a:gd name="connsiteX8" fmla="*/ 11126926 w 11153361"/>
                <a:gd name="connsiteY8" fmla="*/ 3048172 h 6014467"/>
                <a:gd name="connsiteX9" fmla="*/ 10682426 w 11153361"/>
                <a:gd name="connsiteY9" fmla="*/ 5453318 h 6014467"/>
                <a:gd name="connsiteX10" fmla="*/ 8345627 w 11153361"/>
                <a:gd name="connsiteY10" fmla="*/ 5821618 h 6014467"/>
                <a:gd name="connsiteX11" fmla="*/ 5405576 w 11153361"/>
                <a:gd name="connsiteY11" fmla="*/ 6007272 h 6014467"/>
                <a:gd name="connsiteX12" fmla="*/ 2249627 w 11153361"/>
                <a:gd name="connsiteY12" fmla="*/ 5935918 h 6014467"/>
                <a:gd name="connsiteX13" fmla="*/ 636728 w 11153361"/>
                <a:gd name="connsiteY13" fmla="*/ 5859718 h 6014467"/>
                <a:gd name="connsiteX14" fmla="*/ 77926 w 11153361"/>
                <a:gd name="connsiteY14" fmla="*/ 4241972 h 6014467"/>
                <a:gd name="connsiteX0" fmla="*/ 77926 w 11153361"/>
                <a:gd name="connsiteY0" fmla="*/ 4288896 h 6061391"/>
                <a:gd name="connsiteX1" fmla="*/ 166828 w 11153361"/>
                <a:gd name="connsiteY1" fmla="*/ 2503042 h 6061391"/>
                <a:gd name="connsiteX2" fmla="*/ 39828 w 11153361"/>
                <a:gd name="connsiteY2" fmla="*/ 1106042 h 6061391"/>
                <a:gd name="connsiteX3" fmla="*/ 751027 w 11153361"/>
                <a:gd name="connsiteY3" fmla="*/ 128142 h 6061391"/>
                <a:gd name="connsiteX4" fmla="*/ 5405576 w 11153361"/>
                <a:gd name="connsiteY4" fmla="*/ 262996 h 6061391"/>
                <a:gd name="connsiteX5" fmla="*/ 8688527 w 11153361"/>
                <a:gd name="connsiteY5" fmla="*/ 51942 h 6061391"/>
                <a:gd name="connsiteX6" fmla="*/ 10923727 w 11153361"/>
                <a:gd name="connsiteY6" fmla="*/ 1398143 h 6061391"/>
                <a:gd name="connsiteX7" fmla="*/ 11126926 w 11153361"/>
                <a:gd name="connsiteY7" fmla="*/ 3095096 h 6061391"/>
                <a:gd name="connsiteX8" fmla="*/ 10682426 w 11153361"/>
                <a:gd name="connsiteY8" fmla="*/ 5500242 h 6061391"/>
                <a:gd name="connsiteX9" fmla="*/ 8345627 w 11153361"/>
                <a:gd name="connsiteY9" fmla="*/ 5868542 h 6061391"/>
                <a:gd name="connsiteX10" fmla="*/ 5405576 w 11153361"/>
                <a:gd name="connsiteY10" fmla="*/ 6054196 h 6061391"/>
                <a:gd name="connsiteX11" fmla="*/ 2249627 w 11153361"/>
                <a:gd name="connsiteY11" fmla="*/ 5982842 h 6061391"/>
                <a:gd name="connsiteX12" fmla="*/ 636728 w 11153361"/>
                <a:gd name="connsiteY12" fmla="*/ 5906642 h 6061391"/>
                <a:gd name="connsiteX13" fmla="*/ 77926 w 11153361"/>
                <a:gd name="connsiteY13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8345627 w 11134524"/>
                <a:gd name="connsiteY8" fmla="*/ 5868542 h 6061391"/>
                <a:gd name="connsiteX9" fmla="*/ 5405576 w 11134524"/>
                <a:gd name="connsiteY9" fmla="*/ 6054196 h 6061391"/>
                <a:gd name="connsiteX10" fmla="*/ 2249627 w 11134524"/>
                <a:gd name="connsiteY10" fmla="*/ 5982842 h 6061391"/>
                <a:gd name="connsiteX11" fmla="*/ 636728 w 11134524"/>
                <a:gd name="connsiteY11" fmla="*/ 5906642 h 6061391"/>
                <a:gd name="connsiteX12" fmla="*/ 77926 w 11134524"/>
                <a:gd name="connsiteY12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10484538 w 11134524"/>
                <a:gd name="connsiteY8" fmla="*/ 5334305 h 6061391"/>
                <a:gd name="connsiteX9" fmla="*/ 8345627 w 11134524"/>
                <a:gd name="connsiteY9" fmla="*/ 5868542 h 6061391"/>
                <a:gd name="connsiteX10" fmla="*/ 5405576 w 11134524"/>
                <a:gd name="connsiteY10" fmla="*/ 6054196 h 6061391"/>
                <a:gd name="connsiteX11" fmla="*/ 2249627 w 11134524"/>
                <a:gd name="connsiteY11" fmla="*/ 5982842 h 6061391"/>
                <a:gd name="connsiteX12" fmla="*/ 636728 w 11134524"/>
                <a:gd name="connsiteY12" fmla="*/ 5906642 h 6061391"/>
                <a:gd name="connsiteX13" fmla="*/ 77926 w 11134524"/>
                <a:gd name="connsiteY13" fmla="*/ 4288896 h 6061391"/>
                <a:gd name="connsiteX0" fmla="*/ 77926 w 11134524"/>
                <a:gd name="connsiteY0" fmla="*/ 4288896 h 6054197"/>
                <a:gd name="connsiteX1" fmla="*/ 166828 w 11134524"/>
                <a:gd name="connsiteY1" fmla="*/ 2503042 h 6054197"/>
                <a:gd name="connsiteX2" fmla="*/ 39828 w 11134524"/>
                <a:gd name="connsiteY2" fmla="*/ 1106042 h 6054197"/>
                <a:gd name="connsiteX3" fmla="*/ 751027 w 11134524"/>
                <a:gd name="connsiteY3" fmla="*/ 128142 h 6054197"/>
                <a:gd name="connsiteX4" fmla="*/ 5405576 w 11134524"/>
                <a:gd name="connsiteY4" fmla="*/ 262996 h 6054197"/>
                <a:gd name="connsiteX5" fmla="*/ 8688527 w 11134524"/>
                <a:gd name="connsiteY5" fmla="*/ 51942 h 6054197"/>
                <a:gd name="connsiteX6" fmla="*/ 10923727 w 11134524"/>
                <a:gd name="connsiteY6" fmla="*/ 1398143 h 6054197"/>
                <a:gd name="connsiteX7" fmla="*/ 11126926 w 11134524"/>
                <a:gd name="connsiteY7" fmla="*/ 3095096 h 6054197"/>
                <a:gd name="connsiteX8" fmla="*/ 10484538 w 11134524"/>
                <a:gd name="connsiteY8" fmla="*/ 5334305 h 6054197"/>
                <a:gd name="connsiteX9" fmla="*/ 8345627 w 11134524"/>
                <a:gd name="connsiteY9" fmla="*/ 5868542 h 6054197"/>
                <a:gd name="connsiteX10" fmla="*/ 5405576 w 11134524"/>
                <a:gd name="connsiteY10" fmla="*/ 6054196 h 6054197"/>
                <a:gd name="connsiteX11" fmla="*/ 636728 w 11134524"/>
                <a:gd name="connsiteY11" fmla="*/ 5906642 h 6054197"/>
                <a:gd name="connsiteX12" fmla="*/ 77926 w 11134524"/>
                <a:gd name="connsiteY12" fmla="*/ 4288896 h 6054197"/>
                <a:gd name="connsiteX0" fmla="*/ 77926 w 11134524"/>
                <a:gd name="connsiteY0" fmla="*/ 4288896 h 6054195"/>
                <a:gd name="connsiteX1" fmla="*/ 166828 w 11134524"/>
                <a:gd name="connsiteY1" fmla="*/ 2503042 h 6054195"/>
                <a:gd name="connsiteX2" fmla="*/ 39828 w 11134524"/>
                <a:gd name="connsiteY2" fmla="*/ 1106042 h 6054195"/>
                <a:gd name="connsiteX3" fmla="*/ 751027 w 11134524"/>
                <a:gd name="connsiteY3" fmla="*/ 128142 h 6054195"/>
                <a:gd name="connsiteX4" fmla="*/ 5405576 w 11134524"/>
                <a:gd name="connsiteY4" fmla="*/ 262996 h 6054195"/>
                <a:gd name="connsiteX5" fmla="*/ 8688527 w 11134524"/>
                <a:gd name="connsiteY5" fmla="*/ 51942 h 6054195"/>
                <a:gd name="connsiteX6" fmla="*/ 10923727 w 11134524"/>
                <a:gd name="connsiteY6" fmla="*/ 1398143 h 6054195"/>
                <a:gd name="connsiteX7" fmla="*/ 11126926 w 11134524"/>
                <a:gd name="connsiteY7" fmla="*/ 3095096 h 6054195"/>
                <a:gd name="connsiteX8" fmla="*/ 10484538 w 11134524"/>
                <a:gd name="connsiteY8" fmla="*/ 5334305 h 6054195"/>
                <a:gd name="connsiteX9" fmla="*/ 8345627 w 11134524"/>
                <a:gd name="connsiteY9" fmla="*/ 5868542 h 6054195"/>
                <a:gd name="connsiteX10" fmla="*/ 5405576 w 11134524"/>
                <a:gd name="connsiteY10" fmla="*/ 6054196 h 6054195"/>
                <a:gd name="connsiteX11" fmla="*/ 77926 w 11134524"/>
                <a:gd name="connsiteY11" fmla="*/ 4288896 h 6054195"/>
                <a:gd name="connsiteX0" fmla="*/ 77926 w 11134524"/>
                <a:gd name="connsiteY0" fmla="*/ 4288896 h 6164860"/>
                <a:gd name="connsiteX1" fmla="*/ 166828 w 11134524"/>
                <a:gd name="connsiteY1" fmla="*/ 2503042 h 6164860"/>
                <a:gd name="connsiteX2" fmla="*/ 39828 w 11134524"/>
                <a:gd name="connsiteY2" fmla="*/ 1106042 h 6164860"/>
                <a:gd name="connsiteX3" fmla="*/ 751027 w 11134524"/>
                <a:gd name="connsiteY3" fmla="*/ 128142 h 6164860"/>
                <a:gd name="connsiteX4" fmla="*/ 5405576 w 11134524"/>
                <a:gd name="connsiteY4" fmla="*/ 262996 h 6164860"/>
                <a:gd name="connsiteX5" fmla="*/ 8688527 w 11134524"/>
                <a:gd name="connsiteY5" fmla="*/ 51942 h 6164860"/>
                <a:gd name="connsiteX6" fmla="*/ 10923727 w 11134524"/>
                <a:gd name="connsiteY6" fmla="*/ 1398143 h 6164860"/>
                <a:gd name="connsiteX7" fmla="*/ 11126926 w 11134524"/>
                <a:gd name="connsiteY7" fmla="*/ 3095096 h 6164860"/>
                <a:gd name="connsiteX8" fmla="*/ 10484538 w 11134524"/>
                <a:gd name="connsiteY8" fmla="*/ 5334305 h 6164860"/>
                <a:gd name="connsiteX9" fmla="*/ 8345627 w 11134524"/>
                <a:gd name="connsiteY9" fmla="*/ 5868542 h 6164860"/>
                <a:gd name="connsiteX10" fmla="*/ 5405576 w 11134524"/>
                <a:gd name="connsiteY10" fmla="*/ 6054196 h 6164860"/>
                <a:gd name="connsiteX11" fmla="*/ 1216677 w 11134524"/>
                <a:gd name="connsiteY11" fmla="*/ 5988902 h 6164860"/>
                <a:gd name="connsiteX12" fmla="*/ 77926 w 11134524"/>
                <a:gd name="connsiteY12" fmla="*/ 4288896 h 6164860"/>
                <a:gd name="connsiteX0" fmla="*/ 79662 w 11136260"/>
                <a:gd name="connsiteY0" fmla="*/ 4295737 h 6171699"/>
                <a:gd name="connsiteX1" fmla="*/ 168564 w 11136260"/>
                <a:gd name="connsiteY1" fmla="*/ 2509883 h 6171699"/>
                <a:gd name="connsiteX2" fmla="*/ 752763 w 11136260"/>
                <a:gd name="connsiteY2" fmla="*/ 134983 h 6171699"/>
                <a:gd name="connsiteX3" fmla="*/ 5407312 w 11136260"/>
                <a:gd name="connsiteY3" fmla="*/ 269837 h 6171699"/>
                <a:gd name="connsiteX4" fmla="*/ 8690263 w 11136260"/>
                <a:gd name="connsiteY4" fmla="*/ 58783 h 6171699"/>
                <a:gd name="connsiteX5" fmla="*/ 10925463 w 11136260"/>
                <a:gd name="connsiteY5" fmla="*/ 1404984 h 6171699"/>
                <a:gd name="connsiteX6" fmla="*/ 11128662 w 11136260"/>
                <a:gd name="connsiteY6" fmla="*/ 3101937 h 6171699"/>
                <a:gd name="connsiteX7" fmla="*/ 10486274 w 11136260"/>
                <a:gd name="connsiteY7" fmla="*/ 5341146 h 6171699"/>
                <a:gd name="connsiteX8" fmla="*/ 8347363 w 11136260"/>
                <a:gd name="connsiteY8" fmla="*/ 5875383 h 6171699"/>
                <a:gd name="connsiteX9" fmla="*/ 5407312 w 11136260"/>
                <a:gd name="connsiteY9" fmla="*/ 6061037 h 6171699"/>
                <a:gd name="connsiteX10" fmla="*/ 1218413 w 11136260"/>
                <a:gd name="connsiteY10" fmla="*/ 5995743 h 6171699"/>
                <a:gd name="connsiteX11" fmla="*/ 79662 w 11136260"/>
                <a:gd name="connsiteY11" fmla="*/ 4295737 h 6171699"/>
                <a:gd name="connsiteX0" fmla="*/ 79662 w 11136260"/>
                <a:gd name="connsiteY0" fmla="*/ 4293943 h 6169907"/>
                <a:gd name="connsiteX1" fmla="*/ 168564 w 11136260"/>
                <a:gd name="connsiteY1" fmla="*/ 2508089 h 6169907"/>
                <a:gd name="connsiteX2" fmla="*/ 1563362 w 11136260"/>
                <a:gd name="connsiteY2" fmla="*/ 435309 h 6169907"/>
                <a:gd name="connsiteX3" fmla="*/ 5407312 w 11136260"/>
                <a:gd name="connsiteY3" fmla="*/ 268043 h 6169907"/>
                <a:gd name="connsiteX4" fmla="*/ 8690263 w 11136260"/>
                <a:gd name="connsiteY4" fmla="*/ 56989 h 6169907"/>
                <a:gd name="connsiteX5" fmla="*/ 10925463 w 11136260"/>
                <a:gd name="connsiteY5" fmla="*/ 1403190 h 6169907"/>
                <a:gd name="connsiteX6" fmla="*/ 11128662 w 11136260"/>
                <a:gd name="connsiteY6" fmla="*/ 3100143 h 6169907"/>
                <a:gd name="connsiteX7" fmla="*/ 10486274 w 11136260"/>
                <a:gd name="connsiteY7" fmla="*/ 5339352 h 6169907"/>
                <a:gd name="connsiteX8" fmla="*/ 8347363 w 11136260"/>
                <a:gd name="connsiteY8" fmla="*/ 5873589 h 6169907"/>
                <a:gd name="connsiteX9" fmla="*/ 5407312 w 11136260"/>
                <a:gd name="connsiteY9" fmla="*/ 6059243 h 6169907"/>
                <a:gd name="connsiteX10" fmla="*/ 1218413 w 11136260"/>
                <a:gd name="connsiteY10" fmla="*/ 5993949 h 6169907"/>
                <a:gd name="connsiteX11" fmla="*/ 79662 w 11136260"/>
                <a:gd name="connsiteY11" fmla="*/ 4293943 h 6169907"/>
                <a:gd name="connsiteX0" fmla="*/ 79664 w 10957246"/>
                <a:gd name="connsiteY0" fmla="*/ 4293941 h 6169903"/>
                <a:gd name="connsiteX1" fmla="*/ 168566 w 10957246"/>
                <a:gd name="connsiteY1" fmla="*/ 2508087 h 6169903"/>
                <a:gd name="connsiteX2" fmla="*/ 1563364 w 10957246"/>
                <a:gd name="connsiteY2" fmla="*/ 435307 h 6169903"/>
                <a:gd name="connsiteX3" fmla="*/ 5407314 w 10957246"/>
                <a:gd name="connsiteY3" fmla="*/ 268041 h 6169903"/>
                <a:gd name="connsiteX4" fmla="*/ 8690265 w 10957246"/>
                <a:gd name="connsiteY4" fmla="*/ 56987 h 6169903"/>
                <a:gd name="connsiteX5" fmla="*/ 10925465 w 10957246"/>
                <a:gd name="connsiteY5" fmla="*/ 1403188 h 6169903"/>
                <a:gd name="connsiteX6" fmla="*/ 10763779 w 10957246"/>
                <a:gd name="connsiteY6" fmla="*/ 3349469 h 6169903"/>
                <a:gd name="connsiteX7" fmla="*/ 10486276 w 10957246"/>
                <a:gd name="connsiteY7" fmla="*/ 5339350 h 6169903"/>
                <a:gd name="connsiteX8" fmla="*/ 8347365 w 10957246"/>
                <a:gd name="connsiteY8" fmla="*/ 5873587 h 6169903"/>
                <a:gd name="connsiteX9" fmla="*/ 5407314 w 10957246"/>
                <a:gd name="connsiteY9" fmla="*/ 6059241 h 6169903"/>
                <a:gd name="connsiteX10" fmla="*/ 1218415 w 10957246"/>
                <a:gd name="connsiteY10" fmla="*/ 5993947 h 6169903"/>
                <a:gd name="connsiteX11" fmla="*/ 79664 w 10957246"/>
                <a:gd name="connsiteY11" fmla="*/ 4293941 h 6169903"/>
                <a:gd name="connsiteX0" fmla="*/ 79664 w 10929747"/>
                <a:gd name="connsiteY0" fmla="*/ 4430929 h 6306892"/>
                <a:gd name="connsiteX1" fmla="*/ 168566 w 10929747"/>
                <a:gd name="connsiteY1" fmla="*/ 2645075 h 6306892"/>
                <a:gd name="connsiteX2" fmla="*/ 1563364 w 10929747"/>
                <a:gd name="connsiteY2" fmla="*/ 572295 h 6306892"/>
                <a:gd name="connsiteX3" fmla="*/ 5407314 w 10929747"/>
                <a:gd name="connsiteY3" fmla="*/ 405029 h 6306892"/>
                <a:gd name="connsiteX4" fmla="*/ 8690265 w 10929747"/>
                <a:gd name="connsiteY4" fmla="*/ 193975 h 6306892"/>
                <a:gd name="connsiteX5" fmla="*/ 10763779 w 10929747"/>
                <a:gd name="connsiteY5" fmla="*/ 3486457 h 6306892"/>
                <a:gd name="connsiteX6" fmla="*/ 10486276 w 10929747"/>
                <a:gd name="connsiteY6" fmla="*/ 5476338 h 6306892"/>
                <a:gd name="connsiteX7" fmla="*/ 8347365 w 10929747"/>
                <a:gd name="connsiteY7" fmla="*/ 6010575 h 6306892"/>
                <a:gd name="connsiteX8" fmla="*/ 5407314 w 10929747"/>
                <a:gd name="connsiteY8" fmla="*/ 6196229 h 6306892"/>
                <a:gd name="connsiteX9" fmla="*/ 1218415 w 10929747"/>
                <a:gd name="connsiteY9" fmla="*/ 6130935 h 6306892"/>
                <a:gd name="connsiteX10" fmla="*/ 79664 w 10929747"/>
                <a:gd name="connsiteY10" fmla="*/ 4430929 h 6306892"/>
                <a:gd name="connsiteX0" fmla="*/ 79664 w 10867234"/>
                <a:gd name="connsiteY0" fmla="*/ 4297720 h 6173683"/>
                <a:gd name="connsiteX1" fmla="*/ 168566 w 10867234"/>
                <a:gd name="connsiteY1" fmla="*/ 2511866 h 6173683"/>
                <a:gd name="connsiteX2" fmla="*/ 1563364 w 10867234"/>
                <a:gd name="connsiteY2" fmla="*/ 439086 h 6173683"/>
                <a:gd name="connsiteX3" fmla="*/ 5407314 w 10867234"/>
                <a:gd name="connsiteY3" fmla="*/ 271820 h 6173683"/>
                <a:gd name="connsiteX4" fmla="*/ 8690265 w 10867234"/>
                <a:gd name="connsiteY4" fmla="*/ 60766 h 6173683"/>
                <a:gd name="connsiteX5" fmla="*/ 10726808 w 10867234"/>
                <a:gd name="connsiteY5" fmla="*/ 1395801 h 6173683"/>
                <a:gd name="connsiteX6" fmla="*/ 10763779 w 10867234"/>
                <a:gd name="connsiteY6" fmla="*/ 3353248 h 6173683"/>
                <a:gd name="connsiteX7" fmla="*/ 10486276 w 10867234"/>
                <a:gd name="connsiteY7" fmla="*/ 5343129 h 6173683"/>
                <a:gd name="connsiteX8" fmla="*/ 8347365 w 10867234"/>
                <a:gd name="connsiteY8" fmla="*/ 5877366 h 6173683"/>
                <a:gd name="connsiteX9" fmla="*/ 5407314 w 10867234"/>
                <a:gd name="connsiteY9" fmla="*/ 6063020 h 6173683"/>
                <a:gd name="connsiteX10" fmla="*/ 1218415 w 10867234"/>
                <a:gd name="connsiteY10" fmla="*/ 5997726 h 6173683"/>
                <a:gd name="connsiteX11" fmla="*/ 79664 w 10867234"/>
                <a:gd name="connsiteY11" fmla="*/ 4297720 h 6173683"/>
                <a:gd name="connsiteX0" fmla="*/ 79664 w 10861992"/>
                <a:gd name="connsiteY0" fmla="*/ 4297720 h 6173683"/>
                <a:gd name="connsiteX1" fmla="*/ 168566 w 10861992"/>
                <a:gd name="connsiteY1" fmla="*/ 2511866 h 6173683"/>
                <a:gd name="connsiteX2" fmla="*/ 1563364 w 10861992"/>
                <a:gd name="connsiteY2" fmla="*/ 439086 h 6173683"/>
                <a:gd name="connsiteX3" fmla="*/ 5407314 w 10861992"/>
                <a:gd name="connsiteY3" fmla="*/ 271820 h 6173683"/>
                <a:gd name="connsiteX4" fmla="*/ 8690265 w 10861992"/>
                <a:gd name="connsiteY4" fmla="*/ 60766 h 6173683"/>
                <a:gd name="connsiteX5" fmla="*/ 10726808 w 10861992"/>
                <a:gd name="connsiteY5" fmla="*/ 1395801 h 6173683"/>
                <a:gd name="connsiteX6" fmla="*/ 10739454 w 10861992"/>
                <a:gd name="connsiteY6" fmla="*/ 3466578 h 6173683"/>
                <a:gd name="connsiteX7" fmla="*/ 10486276 w 10861992"/>
                <a:gd name="connsiteY7" fmla="*/ 5343129 h 6173683"/>
                <a:gd name="connsiteX8" fmla="*/ 8347365 w 10861992"/>
                <a:gd name="connsiteY8" fmla="*/ 5877366 h 6173683"/>
                <a:gd name="connsiteX9" fmla="*/ 5407314 w 10861992"/>
                <a:gd name="connsiteY9" fmla="*/ 6063020 h 6173683"/>
                <a:gd name="connsiteX10" fmla="*/ 1218415 w 10861992"/>
                <a:gd name="connsiteY10" fmla="*/ 5997726 h 6173683"/>
                <a:gd name="connsiteX11" fmla="*/ 79664 w 10861992"/>
                <a:gd name="connsiteY11" fmla="*/ 4297720 h 6173683"/>
                <a:gd name="connsiteX0" fmla="*/ 79664 w 10913116"/>
                <a:gd name="connsiteY0" fmla="*/ 4297720 h 6173683"/>
                <a:gd name="connsiteX1" fmla="*/ 168566 w 10913116"/>
                <a:gd name="connsiteY1" fmla="*/ 2511866 h 6173683"/>
                <a:gd name="connsiteX2" fmla="*/ 1563364 w 10913116"/>
                <a:gd name="connsiteY2" fmla="*/ 439086 h 6173683"/>
                <a:gd name="connsiteX3" fmla="*/ 5407314 w 10913116"/>
                <a:gd name="connsiteY3" fmla="*/ 271820 h 6173683"/>
                <a:gd name="connsiteX4" fmla="*/ 8690265 w 10913116"/>
                <a:gd name="connsiteY4" fmla="*/ 60766 h 6173683"/>
                <a:gd name="connsiteX5" fmla="*/ 10726808 w 10913116"/>
                <a:gd name="connsiteY5" fmla="*/ 1395801 h 6173683"/>
                <a:gd name="connsiteX6" fmla="*/ 10739454 w 10913116"/>
                <a:gd name="connsiteY6" fmla="*/ 3466578 h 6173683"/>
                <a:gd name="connsiteX7" fmla="*/ 10486276 w 10913116"/>
                <a:gd name="connsiteY7" fmla="*/ 5343129 h 6173683"/>
                <a:gd name="connsiteX8" fmla="*/ 8347365 w 10913116"/>
                <a:gd name="connsiteY8" fmla="*/ 5877366 h 6173683"/>
                <a:gd name="connsiteX9" fmla="*/ 5407314 w 10913116"/>
                <a:gd name="connsiteY9" fmla="*/ 6063020 h 6173683"/>
                <a:gd name="connsiteX10" fmla="*/ 1218415 w 10913116"/>
                <a:gd name="connsiteY10" fmla="*/ 5997726 h 6173683"/>
                <a:gd name="connsiteX11" fmla="*/ 79664 w 10913116"/>
                <a:gd name="connsiteY11" fmla="*/ 4297720 h 6173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13116" h="6173683">
                  <a:moveTo>
                    <a:pt x="79664" y="4297720"/>
                  </a:moveTo>
                  <a:cubicBezTo>
                    <a:pt x="-95311" y="3716743"/>
                    <a:pt x="56383" y="3205325"/>
                    <a:pt x="168566" y="2511866"/>
                  </a:cubicBezTo>
                  <a:cubicBezTo>
                    <a:pt x="280750" y="1818407"/>
                    <a:pt x="690239" y="812427"/>
                    <a:pt x="1563364" y="439086"/>
                  </a:cubicBezTo>
                  <a:cubicBezTo>
                    <a:pt x="2436489" y="65745"/>
                    <a:pt x="4219497" y="334873"/>
                    <a:pt x="5407314" y="271820"/>
                  </a:cubicBezTo>
                  <a:cubicBezTo>
                    <a:pt x="6595131" y="208767"/>
                    <a:pt x="7949637" y="-137897"/>
                    <a:pt x="8690265" y="60766"/>
                  </a:cubicBezTo>
                  <a:cubicBezTo>
                    <a:pt x="9430893" y="259429"/>
                    <a:pt x="10381222" y="847054"/>
                    <a:pt x="10726808" y="1395801"/>
                  </a:cubicBezTo>
                  <a:cubicBezTo>
                    <a:pt x="11072394" y="1944548"/>
                    <a:pt x="10852520" y="2570695"/>
                    <a:pt x="10739454" y="3466578"/>
                  </a:cubicBezTo>
                  <a:cubicBezTo>
                    <a:pt x="10845319" y="4113133"/>
                    <a:pt x="10949826" y="4880888"/>
                    <a:pt x="10486276" y="5343129"/>
                  </a:cubicBezTo>
                  <a:cubicBezTo>
                    <a:pt x="10022726" y="5805370"/>
                    <a:pt x="9058759" y="5681854"/>
                    <a:pt x="8347365" y="5877366"/>
                  </a:cubicBezTo>
                  <a:cubicBezTo>
                    <a:pt x="7467890" y="5969692"/>
                    <a:pt x="6595472" y="6042960"/>
                    <a:pt x="5407314" y="6063020"/>
                  </a:cubicBezTo>
                  <a:cubicBezTo>
                    <a:pt x="4219156" y="6083080"/>
                    <a:pt x="2200408" y="6338396"/>
                    <a:pt x="1218415" y="5997726"/>
                  </a:cubicBezTo>
                  <a:cubicBezTo>
                    <a:pt x="838831" y="5431057"/>
                    <a:pt x="254639" y="4878697"/>
                    <a:pt x="79664" y="4297720"/>
                  </a:cubicBezTo>
                  <a:close/>
                </a:path>
              </a:pathLst>
            </a:custGeom>
            <a:solidFill>
              <a:srgbClr val="D7DF21">
                <a:alpha val="39000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16" name="תמונה 15">
              <a:extLst>
                <a:ext uri="{FF2B5EF4-FFF2-40B4-BE49-F238E27FC236}">
                  <a16:creationId xmlns:a16="http://schemas.microsoft.com/office/drawing/2014/main" id="{D468E5E3-7DA7-B2CA-5192-15B40B64D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558"/>
            <a:stretch/>
          </p:blipFill>
          <p:spPr>
            <a:xfrm>
              <a:off x="121263" y="4081943"/>
              <a:ext cx="6016536" cy="2865674"/>
            </a:xfrm>
            <a:prstGeom prst="rect">
              <a:avLst/>
            </a:prstGeom>
          </p:spPr>
        </p:pic>
      </p:grp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1815E718-9892-4BA1-85E6-4A0F6A36AD03}"/>
              </a:ext>
            </a:extLst>
          </p:cNvPr>
          <p:cNvSpPr txBox="1"/>
          <p:nvPr/>
        </p:nvSpPr>
        <p:spPr>
          <a:xfrm>
            <a:off x="3450997" y="2148300"/>
            <a:ext cx="5806917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1500" dirty="0">
                <a:solidFill>
                  <a:srgbClr val="DB0340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חיים בשמחה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A5D2ADEA-1E70-FE89-091D-B1C8E6207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07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C0BE5EDE-115B-4B58-BE2E-62FB988CAA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660" r="78113" b="83465"/>
          <a:stretch/>
        </p:blipFill>
        <p:spPr>
          <a:xfrm flipH="1">
            <a:off x="6257627" y="967381"/>
            <a:ext cx="4303892" cy="3381499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E5AF7714-B181-400B-ADC1-41FE001B35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60" r="78113" b="83465"/>
          <a:stretch/>
        </p:blipFill>
        <p:spPr>
          <a:xfrm flipH="1">
            <a:off x="1492124" y="3021990"/>
            <a:ext cx="5136063" cy="334664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61862FA-D070-4476-A9CD-BFDCB62055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4"/>
          <a:stretch/>
        </p:blipFill>
        <p:spPr bwMode="auto">
          <a:xfrm>
            <a:off x="770119" y="1825665"/>
            <a:ext cx="2554943" cy="479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CA83629E-6F76-422D-B996-23A2EEB7DD4C}"/>
              </a:ext>
            </a:extLst>
          </p:cNvPr>
          <p:cNvSpPr txBox="1"/>
          <p:nvPr/>
        </p:nvSpPr>
        <p:spPr>
          <a:xfrm>
            <a:off x="6993918" y="2262082"/>
            <a:ext cx="23516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8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אוף, נמאס לי כבר.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812701F6-3865-45E9-BAF6-F45EACD5BE78}"/>
              </a:ext>
            </a:extLst>
          </p:cNvPr>
          <p:cNvSpPr txBox="1"/>
          <p:nvPr/>
        </p:nvSpPr>
        <p:spPr>
          <a:xfrm>
            <a:off x="2897852" y="4095147"/>
            <a:ext cx="28800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4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דוד, מה קרה? ממה נמאס לך?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70E5FEF2-957A-8AD2-25D5-FB5FC241EE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7" r="31667"/>
          <a:stretch/>
        </p:blipFill>
        <p:spPr>
          <a:xfrm>
            <a:off x="9202794" y="1343122"/>
            <a:ext cx="2408944" cy="4260318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7D7BF18B-F394-101A-2B91-6F6AF4C7B7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62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C0BE5EDE-115B-4B58-BE2E-62FB988CAA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660" r="78113" b="83465"/>
          <a:stretch/>
        </p:blipFill>
        <p:spPr>
          <a:xfrm flipH="1">
            <a:off x="5217952" y="967381"/>
            <a:ext cx="5343567" cy="3381499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E5AF7714-B181-400B-ADC1-41FE001B35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60" r="78113" b="83465"/>
          <a:stretch/>
        </p:blipFill>
        <p:spPr>
          <a:xfrm flipH="1">
            <a:off x="712593" y="3027095"/>
            <a:ext cx="6329719" cy="3346644"/>
          </a:xfrm>
          <a:prstGeom prst="rect">
            <a:avLst/>
          </a:prstGeom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CA83629E-6F76-422D-B996-23A2EEB7DD4C}"/>
              </a:ext>
            </a:extLst>
          </p:cNvPr>
          <p:cNvSpPr txBox="1"/>
          <p:nvPr/>
        </p:nvSpPr>
        <p:spPr>
          <a:xfrm>
            <a:off x="6200372" y="1862760"/>
            <a:ext cx="337872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8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עוד פעם חזרות, ועוד פעם. אולי 1,000 פעמים כבר חזרנו על התנועות. אין לי כוח.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812701F6-3865-45E9-BAF6-F45EACD5BE78}"/>
              </a:ext>
            </a:extLst>
          </p:cNvPr>
          <p:cNvSpPr txBox="1"/>
          <p:nvPr/>
        </p:nvSpPr>
        <p:spPr>
          <a:xfrm>
            <a:off x="1974184" y="4033780"/>
            <a:ext cx="43870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4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לא יאומן! אתה נראה ממש מסכן, וזה אתה! שלפני שבוע קפצת עד התקרה מרוב התרגשות על התפקיד שקיבלת.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7F091971-C5B6-9D2F-00DC-81BDF9EAD5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29910E30-2C2B-7989-FA8A-3B9B12AB8B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7" r="31667"/>
          <a:stretch/>
        </p:blipFill>
        <p:spPr>
          <a:xfrm>
            <a:off x="9202794" y="1343122"/>
            <a:ext cx="2408944" cy="4260318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FAF63B1-E73C-AD78-FE26-C34FB82F65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4"/>
          <a:stretch/>
        </p:blipFill>
        <p:spPr bwMode="auto">
          <a:xfrm>
            <a:off x="173219" y="1952398"/>
            <a:ext cx="2554943" cy="479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33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A542D64D-8E28-4B95-AF6C-9BC51A480A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60" r="78113" b="83465"/>
          <a:stretch/>
        </p:blipFill>
        <p:spPr>
          <a:xfrm>
            <a:off x="3140502" y="-855131"/>
            <a:ext cx="8319940" cy="5857148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3C9C93D3-24D2-4D2F-8070-F68D0DF97C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660" r="78113" b="83465"/>
          <a:stretch/>
        </p:blipFill>
        <p:spPr>
          <a:xfrm flipH="1">
            <a:off x="731557" y="3136060"/>
            <a:ext cx="8645355" cy="3381499"/>
          </a:xfrm>
          <a:prstGeom prst="rect">
            <a:avLst/>
          </a:prstGeom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CA83629E-6F76-422D-B996-23A2EEB7DD4C}"/>
              </a:ext>
            </a:extLst>
          </p:cNvPr>
          <p:cNvSpPr txBox="1"/>
          <p:nvPr/>
        </p:nvSpPr>
        <p:spPr>
          <a:xfrm>
            <a:off x="2164360" y="3991017"/>
            <a:ext cx="642098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400" dirty="0" err="1">
                <a:latin typeface="Afek 1.5 AAA Light" panose="00000400000000000000" pitchFamily="50" charset="-79"/>
                <a:cs typeface="Afek 1.5 AAA Light" panose="00000400000000000000" pitchFamily="50" charset="-79"/>
              </a:rPr>
              <a:t>אהממ</a:t>
            </a:r>
            <a:r>
              <a:rPr lang="he-IL" sz="24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... האמת שאתה צודק. האימונים אמנם מתישים, אבל ברגע שאני נזכר בתפקיד שלי, ומדמיין את עצמי שר על הבמה –</a:t>
            </a:r>
          </a:p>
          <a:p>
            <a:r>
              <a:rPr lang="he-IL" sz="24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אז גם החזרות הופכות להיות נעימות יותר ואפשר אפילו להתאמן בשמחה!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812701F6-3865-45E9-BAF6-F45EACD5BE78}"/>
              </a:ext>
            </a:extLst>
          </p:cNvPr>
          <p:cNvSpPr txBox="1"/>
          <p:nvPr/>
        </p:nvSpPr>
        <p:spPr>
          <a:xfrm>
            <a:off x="3834260" y="656594"/>
            <a:ext cx="662543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4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ממש מוזר.</a:t>
            </a:r>
          </a:p>
          <a:p>
            <a:r>
              <a:rPr lang="he-IL" sz="24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כל כך רצית להיבחר למקהלה, קיבלת אפילו את החלק של הסולו, ועכשיו אתה מתלונן שקשה לך?</a:t>
            </a:r>
          </a:p>
          <a:p>
            <a:r>
              <a:rPr lang="he-IL" sz="24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נכון, צריך הרבה להתאמן, אבל זכית בתפקיד מיוחד!</a:t>
            </a:r>
          </a:p>
          <a:p>
            <a:r>
              <a:rPr lang="he-IL" sz="24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כמעט כל אחד ישמח להחליף אותך, ויעשה את כל האימונים האלו בשמחה רבה!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2D3DAD04-9320-DF5B-5A5D-2CE8AFB7D1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0D0EF1E2-C8D6-C032-CF3A-8E7B89816D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7" r="31667"/>
          <a:stretch/>
        </p:blipFill>
        <p:spPr>
          <a:xfrm>
            <a:off x="60872" y="2492543"/>
            <a:ext cx="2408944" cy="4260318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D4B2434-E937-1F0C-DF93-847F0E2C07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4"/>
          <a:stretch/>
        </p:blipFill>
        <p:spPr bwMode="auto">
          <a:xfrm flipH="1">
            <a:off x="9548019" y="1408442"/>
            <a:ext cx="2704135" cy="479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25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אליפסה 8">
            <a:extLst>
              <a:ext uri="{FF2B5EF4-FFF2-40B4-BE49-F238E27FC236}">
                <a16:creationId xmlns:a16="http://schemas.microsoft.com/office/drawing/2014/main" id="{A31B39A3-A899-4082-BBEC-EA2C5AC109BD}"/>
              </a:ext>
            </a:extLst>
          </p:cNvPr>
          <p:cNvSpPr/>
          <p:nvPr/>
        </p:nvSpPr>
        <p:spPr>
          <a:xfrm>
            <a:off x="-1308100" y="421765"/>
            <a:ext cx="14223999" cy="6014467"/>
          </a:xfrm>
          <a:custGeom>
            <a:avLst/>
            <a:gdLst>
              <a:gd name="connsiteX0" fmla="*/ 0 w 10909300"/>
              <a:gd name="connsiteY0" fmla="*/ 2895600 h 5791200"/>
              <a:gd name="connsiteX1" fmla="*/ 5454650 w 10909300"/>
              <a:gd name="connsiteY1" fmla="*/ 0 h 5791200"/>
              <a:gd name="connsiteX2" fmla="*/ 10909300 w 10909300"/>
              <a:gd name="connsiteY2" fmla="*/ 2895600 h 5791200"/>
              <a:gd name="connsiteX3" fmla="*/ 5454650 w 10909300"/>
              <a:gd name="connsiteY3" fmla="*/ 5791200 h 5791200"/>
              <a:gd name="connsiteX4" fmla="*/ 0 w 10909300"/>
              <a:gd name="connsiteY4" fmla="*/ 2895600 h 5791200"/>
              <a:gd name="connsiteX0" fmla="*/ 0 w 11286128"/>
              <a:gd name="connsiteY0" fmla="*/ 3119537 h 6015137"/>
              <a:gd name="connsiteX1" fmla="*/ 5454650 w 11286128"/>
              <a:gd name="connsiteY1" fmla="*/ 223937 h 6015137"/>
              <a:gd name="connsiteX2" fmla="*/ 10439400 w 11286128"/>
              <a:gd name="connsiteY2" fmla="*/ 520882 h 6015137"/>
              <a:gd name="connsiteX3" fmla="*/ 10909300 w 11286128"/>
              <a:gd name="connsiteY3" fmla="*/ 3119537 h 6015137"/>
              <a:gd name="connsiteX4" fmla="*/ 5454650 w 11286128"/>
              <a:gd name="connsiteY4" fmla="*/ 6015137 h 6015137"/>
              <a:gd name="connsiteX5" fmla="*/ 0 w 11286128"/>
              <a:gd name="connsiteY5" fmla="*/ 3119537 h 6015137"/>
              <a:gd name="connsiteX0" fmla="*/ 0 w 11125255"/>
              <a:gd name="connsiteY0" fmla="*/ 3119537 h 6161403"/>
              <a:gd name="connsiteX1" fmla="*/ 5454650 w 11125255"/>
              <a:gd name="connsiteY1" fmla="*/ 223937 h 6161403"/>
              <a:gd name="connsiteX2" fmla="*/ 10439400 w 11125255"/>
              <a:gd name="connsiteY2" fmla="*/ 520882 h 6161403"/>
              <a:gd name="connsiteX3" fmla="*/ 10909300 w 11125255"/>
              <a:gd name="connsiteY3" fmla="*/ 3119537 h 6161403"/>
              <a:gd name="connsiteX4" fmla="*/ 10731500 w 11125255"/>
              <a:gd name="connsiteY4" fmla="*/ 5461183 h 6161403"/>
              <a:gd name="connsiteX5" fmla="*/ 5454650 w 11125255"/>
              <a:gd name="connsiteY5" fmla="*/ 6015137 h 6161403"/>
              <a:gd name="connsiteX6" fmla="*/ 0 w 11125255"/>
              <a:gd name="connsiteY6" fmla="*/ 3119537 h 6161403"/>
              <a:gd name="connsiteX0" fmla="*/ 0 w 11309271"/>
              <a:gd name="connsiteY0" fmla="*/ 3119537 h 6161403"/>
              <a:gd name="connsiteX1" fmla="*/ 5454650 w 11309271"/>
              <a:gd name="connsiteY1" fmla="*/ 223937 h 6161403"/>
              <a:gd name="connsiteX2" fmla="*/ 10439400 w 11309271"/>
              <a:gd name="connsiteY2" fmla="*/ 520882 h 6161403"/>
              <a:gd name="connsiteX3" fmla="*/ 11176000 w 11309271"/>
              <a:gd name="connsiteY3" fmla="*/ 3056037 h 6161403"/>
              <a:gd name="connsiteX4" fmla="*/ 10731500 w 11309271"/>
              <a:gd name="connsiteY4" fmla="*/ 5461183 h 6161403"/>
              <a:gd name="connsiteX5" fmla="*/ 5454650 w 11309271"/>
              <a:gd name="connsiteY5" fmla="*/ 6015137 h 6161403"/>
              <a:gd name="connsiteX6" fmla="*/ 0 w 11309271"/>
              <a:gd name="connsiteY6" fmla="*/ 3119537 h 6161403"/>
              <a:gd name="connsiteX0" fmla="*/ 0 w 11258730"/>
              <a:gd name="connsiteY0" fmla="*/ 3119537 h 6161403"/>
              <a:gd name="connsiteX1" fmla="*/ 5454650 w 11258730"/>
              <a:gd name="connsiteY1" fmla="*/ 223937 h 6161403"/>
              <a:gd name="connsiteX2" fmla="*/ 10439400 w 11258730"/>
              <a:gd name="connsiteY2" fmla="*/ 520882 h 6161403"/>
              <a:gd name="connsiteX3" fmla="*/ 11176000 w 11258730"/>
              <a:gd name="connsiteY3" fmla="*/ 3056037 h 6161403"/>
              <a:gd name="connsiteX4" fmla="*/ 10731500 w 11258730"/>
              <a:gd name="connsiteY4" fmla="*/ 5461183 h 6161403"/>
              <a:gd name="connsiteX5" fmla="*/ 5454650 w 11258730"/>
              <a:gd name="connsiteY5" fmla="*/ 6015137 h 6161403"/>
              <a:gd name="connsiteX6" fmla="*/ 0 w 11258730"/>
              <a:gd name="connsiteY6" fmla="*/ 3119537 h 6161403"/>
              <a:gd name="connsiteX0" fmla="*/ 252469 w 11511199"/>
              <a:gd name="connsiteY0" fmla="*/ 3196978 h 6238844"/>
              <a:gd name="connsiteX1" fmla="*/ 1395470 w 11511199"/>
              <a:gd name="connsiteY1" fmla="*/ 204624 h 6238844"/>
              <a:gd name="connsiteX2" fmla="*/ 5707119 w 11511199"/>
              <a:gd name="connsiteY2" fmla="*/ 301378 h 6238844"/>
              <a:gd name="connsiteX3" fmla="*/ 10691869 w 11511199"/>
              <a:gd name="connsiteY3" fmla="*/ 598323 h 6238844"/>
              <a:gd name="connsiteX4" fmla="*/ 11428469 w 11511199"/>
              <a:gd name="connsiteY4" fmla="*/ 3133478 h 6238844"/>
              <a:gd name="connsiteX5" fmla="*/ 10983969 w 11511199"/>
              <a:gd name="connsiteY5" fmla="*/ 5538624 h 6238844"/>
              <a:gd name="connsiteX6" fmla="*/ 5707119 w 11511199"/>
              <a:gd name="connsiteY6" fmla="*/ 6092578 h 6238844"/>
              <a:gd name="connsiteX7" fmla="*/ 252469 w 11511199"/>
              <a:gd name="connsiteY7" fmla="*/ 3196978 h 6238844"/>
              <a:gd name="connsiteX0" fmla="*/ 58098 w 11316828"/>
              <a:gd name="connsiteY0" fmla="*/ 3196978 h 6227484"/>
              <a:gd name="connsiteX1" fmla="*/ 1201099 w 11316828"/>
              <a:gd name="connsiteY1" fmla="*/ 204624 h 6227484"/>
              <a:gd name="connsiteX2" fmla="*/ 5512748 w 11316828"/>
              <a:gd name="connsiteY2" fmla="*/ 301378 h 6227484"/>
              <a:gd name="connsiteX3" fmla="*/ 10497498 w 11316828"/>
              <a:gd name="connsiteY3" fmla="*/ 598323 h 6227484"/>
              <a:gd name="connsiteX4" fmla="*/ 11234098 w 11316828"/>
              <a:gd name="connsiteY4" fmla="*/ 3133478 h 6227484"/>
              <a:gd name="connsiteX5" fmla="*/ 10789598 w 11316828"/>
              <a:gd name="connsiteY5" fmla="*/ 5538624 h 6227484"/>
              <a:gd name="connsiteX6" fmla="*/ 5512748 w 11316828"/>
              <a:gd name="connsiteY6" fmla="*/ 6092578 h 6227484"/>
              <a:gd name="connsiteX7" fmla="*/ 743900 w 11316828"/>
              <a:gd name="connsiteY7" fmla="*/ 5945024 h 6227484"/>
              <a:gd name="connsiteX8" fmla="*/ 58098 w 11316828"/>
              <a:gd name="connsiteY8" fmla="*/ 3196978 h 6227484"/>
              <a:gd name="connsiteX0" fmla="*/ 58098 w 11325690"/>
              <a:gd name="connsiteY0" fmla="*/ 3185904 h 6216410"/>
              <a:gd name="connsiteX1" fmla="*/ 1201099 w 11325690"/>
              <a:gd name="connsiteY1" fmla="*/ 193550 h 6216410"/>
              <a:gd name="connsiteX2" fmla="*/ 5512748 w 11325690"/>
              <a:gd name="connsiteY2" fmla="*/ 290304 h 6216410"/>
              <a:gd name="connsiteX3" fmla="*/ 10535598 w 11325690"/>
              <a:gd name="connsiteY3" fmla="*/ 244349 h 6216410"/>
              <a:gd name="connsiteX4" fmla="*/ 11234098 w 11325690"/>
              <a:gd name="connsiteY4" fmla="*/ 3122404 h 6216410"/>
              <a:gd name="connsiteX5" fmla="*/ 10789598 w 11325690"/>
              <a:gd name="connsiteY5" fmla="*/ 5527550 h 6216410"/>
              <a:gd name="connsiteX6" fmla="*/ 5512748 w 11325690"/>
              <a:gd name="connsiteY6" fmla="*/ 6081504 h 6216410"/>
              <a:gd name="connsiteX7" fmla="*/ 743900 w 11325690"/>
              <a:gd name="connsiteY7" fmla="*/ 5933950 h 6216410"/>
              <a:gd name="connsiteX8" fmla="*/ 58098 w 11325690"/>
              <a:gd name="connsiteY8" fmla="*/ 3185904 h 6216410"/>
              <a:gd name="connsiteX0" fmla="*/ 58098 w 11266724"/>
              <a:gd name="connsiteY0" fmla="*/ 3221879 h 6252385"/>
              <a:gd name="connsiteX1" fmla="*/ 1201099 w 11266724"/>
              <a:gd name="connsiteY1" fmla="*/ 229525 h 6252385"/>
              <a:gd name="connsiteX2" fmla="*/ 5512748 w 11266724"/>
              <a:gd name="connsiteY2" fmla="*/ 326279 h 6252385"/>
              <a:gd name="connsiteX3" fmla="*/ 8795699 w 11266724"/>
              <a:gd name="connsiteY3" fmla="*/ 115225 h 6252385"/>
              <a:gd name="connsiteX4" fmla="*/ 10535598 w 11266724"/>
              <a:gd name="connsiteY4" fmla="*/ 280324 h 6252385"/>
              <a:gd name="connsiteX5" fmla="*/ 11234098 w 11266724"/>
              <a:gd name="connsiteY5" fmla="*/ 3158379 h 6252385"/>
              <a:gd name="connsiteX6" fmla="*/ 10789598 w 11266724"/>
              <a:gd name="connsiteY6" fmla="*/ 5563525 h 6252385"/>
              <a:gd name="connsiteX7" fmla="*/ 5512748 w 11266724"/>
              <a:gd name="connsiteY7" fmla="*/ 6117479 h 6252385"/>
              <a:gd name="connsiteX8" fmla="*/ 743900 w 11266724"/>
              <a:gd name="connsiteY8" fmla="*/ 5969925 h 6252385"/>
              <a:gd name="connsiteX9" fmla="*/ 58098 w 11266724"/>
              <a:gd name="connsiteY9" fmla="*/ 3221879 h 6252385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535598 w 11260533"/>
              <a:gd name="connsiteY4" fmla="*/ 2393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764198 w 11260533"/>
              <a:gd name="connsiteY4" fmla="*/ 2647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11672 h 6142178"/>
              <a:gd name="connsiteX1" fmla="*/ 489900 w 11260533"/>
              <a:gd name="connsiteY1" fmla="*/ 881318 h 6142178"/>
              <a:gd name="connsiteX2" fmla="*/ 1201099 w 11260533"/>
              <a:gd name="connsiteY2" fmla="*/ 119318 h 6142178"/>
              <a:gd name="connsiteX3" fmla="*/ 5512748 w 11260533"/>
              <a:gd name="connsiteY3" fmla="*/ 216072 h 6142178"/>
              <a:gd name="connsiteX4" fmla="*/ 8795699 w 11260533"/>
              <a:gd name="connsiteY4" fmla="*/ 5018 h 6142178"/>
              <a:gd name="connsiteX5" fmla="*/ 10764198 w 11260533"/>
              <a:gd name="connsiteY5" fmla="*/ 195517 h 6142178"/>
              <a:gd name="connsiteX6" fmla="*/ 11030899 w 11260533"/>
              <a:gd name="connsiteY6" fmla="*/ 1351219 h 6142178"/>
              <a:gd name="connsiteX7" fmla="*/ 11234098 w 11260533"/>
              <a:gd name="connsiteY7" fmla="*/ 3048172 h 6142178"/>
              <a:gd name="connsiteX8" fmla="*/ 10789598 w 11260533"/>
              <a:gd name="connsiteY8" fmla="*/ 5453318 h 6142178"/>
              <a:gd name="connsiteX9" fmla="*/ 5512748 w 11260533"/>
              <a:gd name="connsiteY9" fmla="*/ 6007272 h 6142178"/>
              <a:gd name="connsiteX10" fmla="*/ 743900 w 11260533"/>
              <a:gd name="connsiteY10" fmla="*/ 5859718 h 6142178"/>
              <a:gd name="connsiteX11" fmla="*/ 58098 w 11260533"/>
              <a:gd name="connsiteY11" fmla="*/ 3111672 h 6142178"/>
              <a:gd name="connsiteX0" fmla="*/ 58098 w 11260533"/>
              <a:gd name="connsiteY0" fmla="*/ 3154104 h 6184610"/>
              <a:gd name="connsiteX1" fmla="*/ 489900 w 11260533"/>
              <a:gd name="connsiteY1" fmla="*/ 923750 h 6184610"/>
              <a:gd name="connsiteX2" fmla="*/ 1467799 w 11260533"/>
              <a:gd name="connsiteY2" fmla="*/ 22050 h 6184610"/>
              <a:gd name="connsiteX3" fmla="*/ 5512748 w 11260533"/>
              <a:gd name="connsiteY3" fmla="*/ 258504 h 6184610"/>
              <a:gd name="connsiteX4" fmla="*/ 8795699 w 11260533"/>
              <a:gd name="connsiteY4" fmla="*/ 47450 h 6184610"/>
              <a:gd name="connsiteX5" fmla="*/ 10764198 w 11260533"/>
              <a:gd name="connsiteY5" fmla="*/ 237949 h 6184610"/>
              <a:gd name="connsiteX6" fmla="*/ 11030899 w 11260533"/>
              <a:gd name="connsiteY6" fmla="*/ 1393651 h 6184610"/>
              <a:gd name="connsiteX7" fmla="*/ 11234098 w 11260533"/>
              <a:gd name="connsiteY7" fmla="*/ 3090604 h 6184610"/>
              <a:gd name="connsiteX8" fmla="*/ 10789598 w 11260533"/>
              <a:gd name="connsiteY8" fmla="*/ 5495750 h 6184610"/>
              <a:gd name="connsiteX9" fmla="*/ 5512748 w 11260533"/>
              <a:gd name="connsiteY9" fmla="*/ 6049704 h 6184610"/>
              <a:gd name="connsiteX10" fmla="*/ 743900 w 11260533"/>
              <a:gd name="connsiteY10" fmla="*/ 5902150 h 6184610"/>
              <a:gd name="connsiteX11" fmla="*/ 58098 w 11260533"/>
              <a:gd name="connsiteY11" fmla="*/ 3154104 h 6184610"/>
              <a:gd name="connsiteX0" fmla="*/ 66769 w 11269204"/>
              <a:gd name="connsiteY0" fmla="*/ 3154104 h 6184610"/>
              <a:gd name="connsiteX1" fmla="*/ 155671 w 11269204"/>
              <a:gd name="connsiteY1" fmla="*/ 1101550 h 6184610"/>
              <a:gd name="connsiteX2" fmla="*/ 1476470 w 11269204"/>
              <a:gd name="connsiteY2" fmla="*/ 22050 h 6184610"/>
              <a:gd name="connsiteX3" fmla="*/ 5521419 w 11269204"/>
              <a:gd name="connsiteY3" fmla="*/ 258504 h 6184610"/>
              <a:gd name="connsiteX4" fmla="*/ 8804370 w 11269204"/>
              <a:gd name="connsiteY4" fmla="*/ 47450 h 6184610"/>
              <a:gd name="connsiteX5" fmla="*/ 10772869 w 11269204"/>
              <a:gd name="connsiteY5" fmla="*/ 237949 h 6184610"/>
              <a:gd name="connsiteX6" fmla="*/ 11039570 w 11269204"/>
              <a:gd name="connsiteY6" fmla="*/ 1393651 h 6184610"/>
              <a:gd name="connsiteX7" fmla="*/ 11242769 w 11269204"/>
              <a:gd name="connsiteY7" fmla="*/ 3090604 h 6184610"/>
              <a:gd name="connsiteX8" fmla="*/ 10798269 w 11269204"/>
              <a:gd name="connsiteY8" fmla="*/ 5495750 h 6184610"/>
              <a:gd name="connsiteX9" fmla="*/ 5521419 w 11269204"/>
              <a:gd name="connsiteY9" fmla="*/ 6049704 h 6184610"/>
              <a:gd name="connsiteX10" fmla="*/ 752571 w 11269204"/>
              <a:gd name="connsiteY10" fmla="*/ 5902150 h 6184610"/>
              <a:gd name="connsiteX11" fmla="*/ 66769 w 11269204"/>
              <a:gd name="connsiteY11" fmla="*/ 3154104 h 6184610"/>
              <a:gd name="connsiteX0" fmla="*/ 66769 w 11269204"/>
              <a:gd name="connsiteY0" fmla="*/ 3111672 h 6142178"/>
              <a:gd name="connsiteX1" fmla="*/ 155671 w 11269204"/>
              <a:gd name="connsiteY1" fmla="*/ 1059118 h 6142178"/>
              <a:gd name="connsiteX2" fmla="*/ 866870 w 11269204"/>
              <a:gd name="connsiteY2" fmla="*/ 81218 h 6142178"/>
              <a:gd name="connsiteX3" fmla="*/ 5521419 w 11269204"/>
              <a:gd name="connsiteY3" fmla="*/ 216072 h 6142178"/>
              <a:gd name="connsiteX4" fmla="*/ 8804370 w 11269204"/>
              <a:gd name="connsiteY4" fmla="*/ 5018 h 6142178"/>
              <a:gd name="connsiteX5" fmla="*/ 10772869 w 11269204"/>
              <a:gd name="connsiteY5" fmla="*/ 195517 h 6142178"/>
              <a:gd name="connsiteX6" fmla="*/ 11039570 w 11269204"/>
              <a:gd name="connsiteY6" fmla="*/ 1351219 h 6142178"/>
              <a:gd name="connsiteX7" fmla="*/ 11242769 w 11269204"/>
              <a:gd name="connsiteY7" fmla="*/ 3048172 h 6142178"/>
              <a:gd name="connsiteX8" fmla="*/ 10798269 w 11269204"/>
              <a:gd name="connsiteY8" fmla="*/ 5453318 h 6142178"/>
              <a:gd name="connsiteX9" fmla="*/ 5521419 w 11269204"/>
              <a:gd name="connsiteY9" fmla="*/ 6007272 h 6142178"/>
              <a:gd name="connsiteX10" fmla="*/ 752571 w 11269204"/>
              <a:gd name="connsiteY10" fmla="*/ 5859718 h 6142178"/>
              <a:gd name="connsiteX11" fmla="*/ 66769 w 11269204"/>
              <a:gd name="connsiteY11" fmla="*/ 3111672 h 6142178"/>
              <a:gd name="connsiteX0" fmla="*/ 16242 w 11218677"/>
              <a:gd name="connsiteY0" fmla="*/ 3111672 h 6142178"/>
              <a:gd name="connsiteX1" fmla="*/ 206744 w 11218677"/>
              <a:gd name="connsiteY1" fmla="*/ 1998918 h 6142178"/>
              <a:gd name="connsiteX2" fmla="*/ 105144 w 11218677"/>
              <a:gd name="connsiteY2" fmla="*/ 1059118 h 6142178"/>
              <a:gd name="connsiteX3" fmla="*/ 816343 w 11218677"/>
              <a:gd name="connsiteY3" fmla="*/ 81218 h 6142178"/>
              <a:gd name="connsiteX4" fmla="*/ 5470892 w 11218677"/>
              <a:gd name="connsiteY4" fmla="*/ 216072 h 6142178"/>
              <a:gd name="connsiteX5" fmla="*/ 8753843 w 11218677"/>
              <a:gd name="connsiteY5" fmla="*/ 5018 h 6142178"/>
              <a:gd name="connsiteX6" fmla="*/ 10722342 w 11218677"/>
              <a:gd name="connsiteY6" fmla="*/ 195517 h 6142178"/>
              <a:gd name="connsiteX7" fmla="*/ 10989043 w 11218677"/>
              <a:gd name="connsiteY7" fmla="*/ 1351219 h 6142178"/>
              <a:gd name="connsiteX8" fmla="*/ 11192242 w 11218677"/>
              <a:gd name="connsiteY8" fmla="*/ 3048172 h 6142178"/>
              <a:gd name="connsiteX9" fmla="*/ 10747742 w 11218677"/>
              <a:gd name="connsiteY9" fmla="*/ 5453318 h 6142178"/>
              <a:gd name="connsiteX10" fmla="*/ 5470892 w 11218677"/>
              <a:gd name="connsiteY10" fmla="*/ 6007272 h 6142178"/>
              <a:gd name="connsiteX11" fmla="*/ 702044 w 11218677"/>
              <a:gd name="connsiteY11" fmla="*/ 5859718 h 6142178"/>
              <a:gd name="connsiteX12" fmla="*/ 16242 w 11218677"/>
              <a:gd name="connsiteY12" fmla="*/ 3111672 h 6142178"/>
              <a:gd name="connsiteX0" fmla="*/ 80785 w 11156220"/>
              <a:gd name="connsiteY0" fmla="*/ 4241972 h 6142178"/>
              <a:gd name="connsiteX1" fmla="*/ 144287 w 11156220"/>
              <a:gd name="connsiteY1" fmla="*/ 1998918 h 6142178"/>
              <a:gd name="connsiteX2" fmla="*/ 42687 w 11156220"/>
              <a:gd name="connsiteY2" fmla="*/ 1059118 h 6142178"/>
              <a:gd name="connsiteX3" fmla="*/ 753886 w 11156220"/>
              <a:gd name="connsiteY3" fmla="*/ 81218 h 6142178"/>
              <a:gd name="connsiteX4" fmla="*/ 5408435 w 11156220"/>
              <a:gd name="connsiteY4" fmla="*/ 216072 h 6142178"/>
              <a:gd name="connsiteX5" fmla="*/ 8691386 w 11156220"/>
              <a:gd name="connsiteY5" fmla="*/ 5018 h 6142178"/>
              <a:gd name="connsiteX6" fmla="*/ 10659885 w 11156220"/>
              <a:gd name="connsiteY6" fmla="*/ 195517 h 6142178"/>
              <a:gd name="connsiteX7" fmla="*/ 10926586 w 11156220"/>
              <a:gd name="connsiteY7" fmla="*/ 1351219 h 6142178"/>
              <a:gd name="connsiteX8" fmla="*/ 11129785 w 11156220"/>
              <a:gd name="connsiteY8" fmla="*/ 3048172 h 6142178"/>
              <a:gd name="connsiteX9" fmla="*/ 10685285 w 11156220"/>
              <a:gd name="connsiteY9" fmla="*/ 5453318 h 6142178"/>
              <a:gd name="connsiteX10" fmla="*/ 5408435 w 11156220"/>
              <a:gd name="connsiteY10" fmla="*/ 6007272 h 6142178"/>
              <a:gd name="connsiteX11" fmla="*/ 639587 w 11156220"/>
              <a:gd name="connsiteY11" fmla="*/ 5859718 h 6142178"/>
              <a:gd name="connsiteX12" fmla="*/ 80785 w 11156220"/>
              <a:gd name="connsiteY12" fmla="*/ 4241972 h 6142178"/>
              <a:gd name="connsiteX0" fmla="*/ 77926 w 11153361"/>
              <a:gd name="connsiteY0" fmla="*/ 4241972 h 6142178"/>
              <a:gd name="connsiteX1" fmla="*/ 166828 w 11153361"/>
              <a:gd name="connsiteY1" fmla="*/ 2456118 h 6142178"/>
              <a:gd name="connsiteX2" fmla="*/ 39828 w 11153361"/>
              <a:gd name="connsiteY2" fmla="*/ 1059118 h 6142178"/>
              <a:gd name="connsiteX3" fmla="*/ 751027 w 11153361"/>
              <a:gd name="connsiteY3" fmla="*/ 81218 h 6142178"/>
              <a:gd name="connsiteX4" fmla="*/ 5405576 w 11153361"/>
              <a:gd name="connsiteY4" fmla="*/ 216072 h 6142178"/>
              <a:gd name="connsiteX5" fmla="*/ 8688527 w 11153361"/>
              <a:gd name="connsiteY5" fmla="*/ 5018 h 6142178"/>
              <a:gd name="connsiteX6" fmla="*/ 10657026 w 11153361"/>
              <a:gd name="connsiteY6" fmla="*/ 195517 h 6142178"/>
              <a:gd name="connsiteX7" fmla="*/ 10923727 w 11153361"/>
              <a:gd name="connsiteY7" fmla="*/ 1351219 h 6142178"/>
              <a:gd name="connsiteX8" fmla="*/ 11126926 w 11153361"/>
              <a:gd name="connsiteY8" fmla="*/ 3048172 h 6142178"/>
              <a:gd name="connsiteX9" fmla="*/ 10682426 w 11153361"/>
              <a:gd name="connsiteY9" fmla="*/ 5453318 h 6142178"/>
              <a:gd name="connsiteX10" fmla="*/ 5405576 w 11153361"/>
              <a:gd name="connsiteY10" fmla="*/ 6007272 h 6142178"/>
              <a:gd name="connsiteX11" fmla="*/ 636728 w 11153361"/>
              <a:gd name="connsiteY11" fmla="*/ 5859718 h 6142178"/>
              <a:gd name="connsiteX12" fmla="*/ 77926 w 11153361"/>
              <a:gd name="connsiteY12" fmla="*/ 4241972 h 6142178"/>
              <a:gd name="connsiteX0" fmla="*/ 77926 w 11153361"/>
              <a:gd name="connsiteY0" fmla="*/ 4241972 h 6122448"/>
              <a:gd name="connsiteX1" fmla="*/ 166828 w 11153361"/>
              <a:gd name="connsiteY1" fmla="*/ 2456118 h 6122448"/>
              <a:gd name="connsiteX2" fmla="*/ 39828 w 11153361"/>
              <a:gd name="connsiteY2" fmla="*/ 1059118 h 6122448"/>
              <a:gd name="connsiteX3" fmla="*/ 751027 w 11153361"/>
              <a:gd name="connsiteY3" fmla="*/ 81218 h 6122448"/>
              <a:gd name="connsiteX4" fmla="*/ 5405576 w 11153361"/>
              <a:gd name="connsiteY4" fmla="*/ 216072 h 6122448"/>
              <a:gd name="connsiteX5" fmla="*/ 8688527 w 11153361"/>
              <a:gd name="connsiteY5" fmla="*/ 5018 h 6122448"/>
              <a:gd name="connsiteX6" fmla="*/ 10657026 w 11153361"/>
              <a:gd name="connsiteY6" fmla="*/ 195517 h 6122448"/>
              <a:gd name="connsiteX7" fmla="*/ 10923727 w 11153361"/>
              <a:gd name="connsiteY7" fmla="*/ 1351219 h 6122448"/>
              <a:gd name="connsiteX8" fmla="*/ 11126926 w 11153361"/>
              <a:gd name="connsiteY8" fmla="*/ 3048172 h 6122448"/>
              <a:gd name="connsiteX9" fmla="*/ 10682426 w 11153361"/>
              <a:gd name="connsiteY9" fmla="*/ 5453318 h 6122448"/>
              <a:gd name="connsiteX10" fmla="*/ 8345627 w 11153361"/>
              <a:gd name="connsiteY10" fmla="*/ 5821618 h 6122448"/>
              <a:gd name="connsiteX11" fmla="*/ 5405576 w 11153361"/>
              <a:gd name="connsiteY11" fmla="*/ 6007272 h 6122448"/>
              <a:gd name="connsiteX12" fmla="*/ 636728 w 11153361"/>
              <a:gd name="connsiteY12" fmla="*/ 5859718 h 6122448"/>
              <a:gd name="connsiteX13" fmla="*/ 77926 w 11153361"/>
              <a:gd name="connsiteY13" fmla="*/ 4241972 h 6122448"/>
              <a:gd name="connsiteX0" fmla="*/ 77926 w 11153361"/>
              <a:gd name="connsiteY0" fmla="*/ 4241972 h 6014467"/>
              <a:gd name="connsiteX1" fmla="*/ 166828 w 11153361"/>
              <a:gd name="connsiteY1" fmla="*/ 2456118 h 6014467"/>
              <a:gd name="connsiteX2" fmla="*/ 39828 w 11153361"/>
              <a:gd name="connsiteY2" fmla="*/ 1059118 h 6014467"/>
              <a:gd name="connsiteX3" fmla="*/ 751027 w 11153361"/>
              <a:gd name="connsiteY3" fmla="*/ 81218 h 6014467"/>
              <a:gd name="connsiteX4" fmla="*/ 5405576 w 11153361"/>
              <a:gd name="connsiteY4" fmla="*/ 216072 h 6014467"/>
              <a:gd name="connsiteX5" fmla="*/ 8688527 w 11153361"/>
              <a:gd name="connsiteY5" fmla="*/ 5018 h 6014467"/>
              <a:gd name="connsiteX6" fmla="*/ 10657026 w 11153361"/>
              <a:gd name="connsiteY6" fmla="*/ 195517 h 6014467"/>
              <a:gd name="connsiteX7" fmla="*/ 10923727 w 11153361"/>
              <a:gd name="connsiteY7" fmla="*/ 1351219 h 6014467"/>
              <a:gd name="connsiteX8" fmla="*/ 11126926 w 11153361"/>
              <a:gd name="connsiteY8" fmla="*/ 3048172 h 6014467"/>
              <a:gd name="connsiteX9" fmla="*/ 10682426 w 11153361"/>
              <a:gd name="connsiteY9" fmla="*/ 5453318 h 6014467"/>
              <a:gd name="connsiteX10" fmla="*/ 8345627 w 11153361"/>
              <a:gd name="connsiteY10" fmla="*/ 5821618 h 6014467"/>
              <a:gd name="connsiteX11" fmla="*/ 5405576 w 11153361"/>
              <a:gd name="connsiteY11" fmla="*/ 6007272 h 6014467"/>
              <a:gd name="connsiteX12" fmla="*/ 2249627 w 11153361"/>
              <a:gd name="connsiteY12" fmla="*/ 5935918 h 6014467"/>
              <a:gd name="connsiteX13" fmla="*/ 636728 w 11153361"/>
              <a:gd name="connsiteY13" fmla="*/ 5859718 h 6014467"/>
              <a:gd name="connsiteX14" fmla="*/ 77926 w 11153361"/>
              <a:gd name="connsiteY14" fmla="*/ 4241972 h 6014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153361" h="6014467">
                <a:moveTo>
                  <a:pt x="77926" y="4241972"/>
                </a:moveTo>
                <a:cubicBezTo>
                  <a:pt x="-391" y="3674705"/>
                  <a:pt x="152011" y="2798210"/>
                  <a:pt x="166828" y="2456118"/>
                </a:cubicBezTo>
                <a:cubicBezTo>
                  <a:pt x="181645" y="2114026"/>
                  <a:pt x="-101988" y="1374501"/>
                  <a:pt x="39828" y="1059118"/>
                </a:cubicBezTo>
                <a:cubicBezTo>
                  <a:pt x="181644" y="743735"/>
                  <a:pt x="-86114" y="192092"/>
                  <a:pt x="751027" y="81218"/>
                </a:cubicBezTo>
                <a:cubicBezTo>
                  <a:pt x="1588168" y="-29656"/>
                  <a:pt x="4082659" y="228772"/>
                  <a:pt x="5405576" y="216072"/>
                </a:cubicBezTo>
                <a:cubicBezTo>
                  <a:pt x="6728493" y="203372"/>
                  <a:pt x="7851385" y="12677"/>
                  <a:pt x="8688527" y="5018"/>
                </a:cubicBezTo>
                <a:cubicBezTo>
                  <a:pt x="9525669" y="-2641"/>
                  <a:pt x="10284493" y="-28850"/>
                  <a:pt x="10657026" y="195517"/>
                </a:cubicBezTo>
                <a:cubicBezTo>
                  <a:pt x="11029559" y="419884"/>
                  <a:pt x="10807310" y="871543"/>
                  <a:pt x="10923727" y="1351219"/>
                </a:cubicBezTo>
                <a:cubicBezTo>
                  <a:pt x="11040144" y="1830895"/>
                  <a:pt x="11167143" y="2364489"/>
                  <a:pt x="11126926" y="3048172"/>
                </a:cubicBezTo>
                <a:cubicBezTo>
                  <a:pt x="10853876" y="3799589"/>
                  <a:pt x="11591534" y="4970718"/>
                  <a:pt x="10682426" y="5453318"/>
                </a:cubicBezTo>
                <a:cubicBezTo>
                  <a:pt x="10434776" y="5896509"/>
                  <a:pt x="9225102" y="5729292"/>
                  <a:pt x="8345627" y="5821618"/>
                </a:cubicBezTo>
                <a:cubicBezTo>
                  <a:pt x="7466152" y="5913944"/>
                  <a:pt x="6421576" y="5988222"/>
                  <a:pt x="5405576" y="6007272"/>
                </a:cubicBezTo>
                <a:lnTo>
                  <a:pt x="2249627" y="5935918"/>
                </a:lnTo>
                <a:cubicBezTo>
                  <a:pt x="1454819" y="5911326"/>
                  <a:pt x="954228" y="6171676"/>
                  <a:pt x="636728" y="5859718"/>
                </a:cubicBezTo>
                <a:cubicBezTo>
                  <a:pt x="-272380" y="5377118"/>
                  <a:pt x="156243" y="4809239"/>
                  <a:pt x="77926" y="42419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398E1C57-5F42-4AC2-955A-54932DF3162C}"/>
              </a:ext>
            </a:extLst>
          </p:cNvPr>
          <p:cNvSpPr txBox="1"/>
          <p:nvPr/>
        </p:nvSpPr>
        <p:spPr>
          <a:xfrm>
            <a:off x="3791715" y="2098627"/>
            <a:ext cx="7112729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ts val="2800"/>
              </a:lnSpc>
            </a:pPr>
            <a:r>
              <a:rPr lang="he-IL" sz="24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כשמבצעים מטלה קשה, אם היא חשובה ויקרה לנו, לא מרגישים את הכובד. </a:t>
            </a: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C71069A2-08EF-4D55-ABA7-0467229086DB}"/>
              </a:ext>
            </a:extLst>
          </p:cNvPr>
          <p:cNvSpPr/>
          <p:nvPr/>
        </p:nvSpPr>
        <p:spPr>
          <a:xfrm>
            <a:off x="3339885" y="3125203"/>
            <a:ext cx="8016391" cy="1328881"/>
          </a:xfrm>
          <a:prstGeom prst="rect">
            <a:avLst/>
          </a:prstGeom>
          <a:solidFill>
            <a:srgbClr val="ABD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17" name="תמונה 16">
            <a:extLst>
              <a:ext uri="{FF2B5EF4-FFF2-40B4-BE49-F238E27FC236}">
                <a16:creationId xmlns:a16="http://schemas.microsoft.com/office/drawing/2014/main" id="{0560F413-2265-4903-8B88-08DA5C2713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68"/>
          <a:stretch/>
        </p:blipFill>
        <p:spPr>
          <a:xfrm rot="10800000">
            <a:off x="-3794943" y="2075177"/>
            <a:ext cx="9108012" cy="2100052"/>
          </a:xfrm>
          <a:prstGeom prst="rect">
            <a:avLst/>
          </a:prstGeom>
        </p:spPr>
      </p:pic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DE714A6C-F11F-4D62-984D-8F1C1F2F0E66}"/>
              </a:ext>
            </a:extLst>
          </p:cNvPr>
          <p:cNvSpPr txBox="1"/>
          <p:nvPr/>
        </p:nvSpPr>
        <p:spPr>
          <a:xfrm>
            <a:off x="4004840" y="3456709"/>
            <a:ext cx="71127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rtl="0">
              <a:defRPr/>
            </a:pPr>
            <a:r>
              <a:rPr lang="he-IL" sz="24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גלו מה יש בארגז ותבינו מדוע קל ונעים לסחוב אותו...</a:t>
            </a:r>
            <a:endParaRPr kumimoji="0" lang="he-IL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lmoni Neue DL 4.0 AAA Light" panose="00000400000000000000" pitchFamily="50" charset="-79"/>
              <a:ea typeface="Arial" panose="020B0604020202020204" pitchFamily="34" charset="0"/>
              <a:cs typeface="1Extrim" pitchFamily="2" charset="-79"/>
            </a:endParaRPr>
          </a:p>
        </p:txBody>
      </p:sp>
      <p:pic>
        <p:nvPicPr>
          <p:cNvPr id="14" name="תמונה 13" descr="תמונה שמכילה ציור&#10;&#10;התיאור נוצר באופן אוטומטי">
            <a:extLst>
              <a:ext uri="{FF2B5EF4-FFF2-40B4-BE49-F238E27FC236}">
                <a16:creationId xmlns:a16="http://schemas.microsoft.com/office/drawing/2014/main" id="{C78BFA67-8EEC-4EC0-A003-8F69A20581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440" b="62182" l="15207" r="480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01" t="42222" r="47839" b="35600"/>
          <a:stretch/>
        </p:blipFill>
        <p:spPr>
          <a:xfrm>
            <a:off x="-54879" y="2353300"/>
            <a:ext cx="4210190" cy="3216729"/>
          </a:xfrm>
          <a:prstGeom prst="rect">
            <a:avLst/>
          </a:prstGeom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B1074F12-F1C3-BB4D-0C79-D9903457A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68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אליפסה 8">
            <a:extLst>
              <a:ext uri="{FF2B5EF4-FFF2-40B4-BE49-F238E27FC236}">
                <a16:creationId xmlns:a16="http://schemas.microsoft.com/office/drawing/2014/main" id="{BFD76FEE-E728-4822-B81D-148803B90C9B}"/>
              </a:ext>
            </a:extLst>
          </p:cNvPr>
          <p:cNvSpPr/>
          <p:nvPr/>
        </p:nvSpPr>
        <p:spPr>
          <a:xfrm>
            <a:off x="-1308099" y="421766"/>
            <a:ext cx="12827000" cy="6014467"/>
          </a:xfrm>
          <a:custGeom>
            <a:avLst/>
            <a:gdLst>
              <a:gd name="connsiteX0" fmla="*/ 0 w 10909300"/>
              <a:gd name="connsiteY0" fmla="*/ 2895600 h 5791200"/>
              <a:gd name="connsiteX1" fmla="*/ 5454650 w 10909300"/>
              <a:gd name="connsiteY1" fmla="*/ 0 h 5791200"/>
              <a:gd name="connsiteX2" fmla="*/ 10909300 w 10909300"/>
              <a:gd name="connsiteY2" fmla="*/ 2895600 h 5791200"/>
              <a:gd name="connsiteX3" fmla="*/ 5454650 w 10909300"/>
              <a:gd name="connsiteY3" fmla="*/ 5791200 h 5791200"/>
              <a:gd name="connsiteX4" fmla="*/ 0 w 10909300"/>
              <a:gd name="connsiteY4" fmla="*/ 2895600 h 5791200"/>
              <a:gd name="connsiteX0" fmla="*/ 0 w 11286128"/>
              <a:gd name="connsiteY0" fmla="*/ 3119537 h 6015137"/>
              <a:gd name="connsiteX1" fmla="*/ 5454650 w 11286128"/>
              <a:gd name="connsiteY1" fmla="*/ 223937 h 6015137"/>
              <a:gd name="connsiteX2" fmla="*/ 10439400 w 11286128"/>
              <a:gd name="connsiteY2" fmla="*/ 520882 h 6015137"/>
              <a:gd name="connsiteX3" fmla="*/ 10909300 w 11286128"/>
              <a:gd name="connsiteY3" fmla="*/ 3119537 h 6015137"/>
              <a:gd name="connsiteX4" fmla="*/ 5454650 w 11286128"/>
              <a:gd name="connsiteY4" fmla="*/ 6015137 h 6015137"/>
              <a:gd name="connsiteX5" fmla="*/ 0 w 11286128"/>
              <a:gd name="connsiteY5" fmla="*/ 3119537 h 6015137"/>
              <a:gd name="connsiteX0" fmla="*/ 0 w 11125255"/>
              <a:gd name="connsiteY0" fmla="*/ 3119537 h 6161403"/>
              <a:gd name="connsiteX1" fmla="*/ 5454650 w 11125255"/>
              <a:gd name="connsiteY1" fmla="*/ 223937 h 6161403"/>
              <a:gd name="connsiteX2" fmla="*/ 10439400 w 11125255"/>
              <a:gd name="connsiteY2" fmla="*/ 520882 h 6161403"/>
              <a:gd name="connsiteX3" fmla="*/ 10909300 w 11125255"/>
              <a:gd name="connsiteY3" fmla="*/ 3119537 h 6161403"/>
              <a:gd name="connsiteX4" fmla="*/ 10731500 w 11125255"/>
              <a:gd name="connsiteY4" fmla="*/ 5461183 h 6161403"/>
              <a:gd name="connsiteX5" fmla="*/ 5454650 w 11125255"/>
              <a:gd name="connsiteY5" fmla="*/ 6015137 h 6161403"/>
              <a:gd name="connsiteX6" fmla="*/ 0 w 11125255"/>
              <a:gd name="connsiteY6" fmla="*/ 3119537 h 6161403"/>
              <a:gd name="connsiteX0" fmla="*/ 0 w 11309271"/>
              <a:gd name="connsiteY0" fmla="*/ 3119537 h 6161403"/>
              <a:gd name="connsiteX1" fmla="*/ 5454650 w 11309271"/>
              <a:gd name="connsiteY1" fmla="*/ 223937 h 6161403"/>
              <a:gd name="connsiteX2" fmla="*/ 10439400 w 11309271"/>
              <a:gd name="connsiteY2" fmla="*/ 520882 h 6161403"/>
              <a:gd name="connsiteX3" fmla="*/ 11176000 w 11309271"/>
              <a:gd name="connsiteY3" fmla="*/ 3056037 h 6161403"/>
              <a:gd name="connsiteX4" fmla="*/ 10731500 w 11309271"/>
              <a:gd name="connsiteY4" fmla="*/ 5461183 h 6161403"/>
              <a:gd name="connsiteX5" fmla="*/ 5454650 w 11309271"/>
              <a:gd name="connsiteY5" fmla="*/ 6015137 h 6161403"/>
              <a:gd name="connsiteX6" fmla="*/ 0 w 11309271"/>
              <a:gd name="connsiteY6" fmla="*/ 3119537 h 6161403"/>
              <a:gd name="connsiteX0" fmla="*/ 0 w 11258730"/>
              <a:gd name="connsiteY0" fmla="*/ 3119537 h 6161403"/>
              <a:gd name="connsiteX1" fmla="*/ 5454650 w 11258730"/>
              <a:gd name="connsiteY1" fmla="*/ 223937 h 6161403"/>
              <a:gd name="connsiteX2" fmla="*/ 10439400 w 11258730"/>
              <a:gd name="connsiteY2" fmla="*/ 520882 h 6161403"/>
              <a:gd name="connsiteX3" fmla="*/ 11176000 w 11258730"/>
              <a:gd name="connsiteY3" fmla="*/ 3056037 h 6161403"/>
              <a:gd name="connsiteX4" fmla="*/ 10731500 w 11258730"/>
              <a:gd name="connsiteY4" fmla="*/ 5461183 h 6161403"/>
              <a:gd name="connsiteX5" fmla="*/ 5454650 w 11258730"/>
              <a:gd name="connsiteY5" fmla="*/ 6015137 h 6161403"/>
              <a:gd name="connsiteX6" fmla="*/ 0 w 11258730"/>
              <a:gd name="connsiteY6" fmla="*/ 3119537 h 6161403"/>
              <a:gd name="connsiteX0" fmla="*/ 252469 w 11511199"/>
              <a:gd name="connsiteY0" fmla="*/ 3196978 h 6238844"/>
              <a:gd name="connsiteX1" fmla="*/ 1395470 w 11511199"/>
              <a:gd name="connsiteY1" fmla="*/ 204624 h 6238844"/>
              <a:gd name="connsiteX2" fmla="*/ 5707119 w 11511199"/>
              <a:gd name="connsiteY2" fmla="*/ 301378 h 6238844"/>
              <a:gd name="connsiteX3" fmla="*/ 10691869 w 11511199"/>
              <a:gd name="connsiteY3" fmla="*/ 598323 h 6238844"/>
              <a:gd name="connsiteX4" fmla="*/ 11428469 w 11511199"/>
              <a:gd name="connsiteY4" fmla="*/ 3133478 h 6238844"/>
              <a:gd name="connsiteX5" fmla="*/ 10983969 w 11511199"/>
              <a:gd name="connsiteY5" fmla="*/ 5538624 h 6238844"/>
              <a:gd name="connsiteX6" fmla="*/ 5707119 w 11511199"/>
              <a:gd name="connsiteY6" fmla="*/ 6092578 h 6238844"/>
              <a:gd name="connsiteX7" fmla="*/ 252469 w 11511199"/>
              <a:gd name="connsiteY7" fmla="*/ 3196978 h 6238844"/>
              <a:gd name="connsiteX0" fmla="*/ 58098 w 11316828"/>
              <a:gd name="connsiteY0" fmla="*/ 3196978 h 6227484"/>
              <a:gd name="connsiteX1" fmla="*/ 1201099 w 11316828"/>
              <a:gd name="connsiteY1" fmla="*/ 204624 h 6227484"/>
              <a:gd name="connsiteX2" fmla="*/ 5512748 w 11316828"/>
              <a:gd name="connsiteY2" fmla="*/ 301378 h 6227484"/>
              <a:gd name="connsiteX3" fmla="*/ 10497498 w 11316828"/>
              <a:gd name="connsiteY3" fmla="*/ 598323 h 6227484"/>
              <a:gd name="connsiteX4" fmla="*/ 11234098 w 11316828"/>
              <a:gd name="connsiteY4" fmla="*/ 3133478 h 6227484"/>
              <a:gd name="connsiteX5" fmla="*/ 10789598 w 11316828"/>
              <a:gd name="connsiteY5" fmla="*/ 5538624 h 6227484"/>
              <a:gd name="connsiteX6" fmla="*/ 5512748 w 11316828"/>
              <a:gd name="connsiteY6" fmla="*/ 6092578 h 6227484"/>
              <a:gd name="connsiteX7" fmla="*/ 743900 w 11316828"/>
              <a:gd name="connsiteY7" fmla="*/ 5945024 h 6227484"/>
              <a:gd name="connsiteX8" fmla="*/ 58098 w 11316828"/>
              <a:gd name="connsiteY8" fmla="*/ 3196978 h 6227484"/>
              <a:gd name="connsiteX0" fmla="*/ 58098 w 11325690"/>
              <a:gd name="connsiteY0" fmla="*/ 3185904 h 6216410"/>
              <a:gd name="connsiteX1" fmla="*/ 1201099 w 11325690"/>
              <a:gd name="connsiteY1" fmla="*/ 193550 h 6216410"/>
              <a:gd name="connsiteX2" fmla="*/ 5512748 w 11325690"/>
              <a:gd name="connsiteY2" fmla="*/ 290304 h 6216410"/>
              <a:gd name="connsiteX3" fmla="*/ 10535598 w 11325690"/>
              <a:gd name="connsiteY3" fmla="*/ 244349 h 6216410"/>
              <a:gd name="connsiteX4" fmla="*/ 11234098 w 11325690"/>
              <a:gd name="connsiteY4" fmla="*/ 3122404 h 6216410"/>
              <a:gd name="connsiteX5" fmla="*/ 10789598 w 11325690"/>
              <a:gd name="connsiteY5" fmla="*/ 5527550 h 6216410"/>
              <a:gd name="connsiteX6" fmla="*/ 5512748 w 11325690"/>
              <a:gd name="connsiteY6" fmla="*/ 6081504 h 6216410"/>
              <a:gd name="connsiteX7" fmla="*/ 743900 w 11325690"/>
              <a:gd name="connsiteY7" fmla="*/ 5933950 h 6216410"/>
              <a:gd name="connsiteX8" fmla="*/ 58098 w 11325690"/>
              <a:gd name="connsiteY8" fmla="*/ 3185904 h 6216410"/>
              <a:gd name="connsiteX0" fmla="*/ 58098 w 11266724"/>
              <a:gd name="connsiteY0" fmla="*/ 3221879 h 6252385"/>
              <a:gd name="connsiteX1" fmla="*/ 1201099 w 11266724"/>
              <a:gd name="connsiteY1" fmla="*/ 229525 h 6252385"/>
              <a:gd name="connsiteX2" fmla="*/ 5512748 w 11266724"/>
              <a:gd name="connsiteY2" fmla="*/ 326279 h 6252385"/>
              <a:gd name="connsiteX3" fmla="*/ 8795699 w 11266724"/>
              <a:gd name="connsiteY3" fmla="*/ 115225 h 6252385"/>
              <a:gd name="connsiteX4" fmla="*/ 10535598 w 11266724"/>
              <a:gd name="connsiteY4" fmla="*/ 280324 h 6252385"/>
              <a:gd name="connsiteX5" fmla="*/ 11234098 w 11266724"/>
              <a:gd name="connsiteY5" fmla="*/ 3158379 h 6252385"/>
              <a:gd name="connsiteX6" fmla="*/ 10789598 w 11266724"/>
              <a:gd name="connsiteY6" fmla="*/ 5563525 h 6252385"/>
              <a:gd name="connsiteX7" fmla="*/ 5512748 w 11266724"/>
              <a:gd name="connsiteY7" fmla="*/ 6117479 h 6252385"/>
              <a:gd name="connsiteX8" fmla="*/ 743900 w 11266724"/>
              <a:gd name="connsiteY8" fmla="*/ 5969925 h 6252385"/>
              <a:gd name="connsiteX9" fmla="*/ 58098 w 11266724"/>
              <a:gd name="connsiteY9" fmla="*/ 3221879 h 6252385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535598 w 11260533"/>
              <a:gd name="connsiteY4" fmla="*/ 2393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764198 w 11260533"/>
              <a:gd name="connsiteY4" fmla="*/ 2647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11672 h 6142178"/>
              <a:gd name="connsiteX1" fmla="*/ 489900 w 11260533"/>
              <a:gd name="connsiteY1" fmla="*/ 881318 h 6142178"/>
              <a:gd name="connsiteX2" fmla="*/ 1201099 w 11260533"/>
              <a:gd name="connsiteY2" fmla="*/ 119318 h 6142178"/>
              <a:gd name="connsiteX3" fmla="*/ 5512748 w 11260533"/>
              <a:gd name="connsiteY3" fmla="*/ 216072 h 6142178"/>
              <a:gd name="connsiteX4" fmla="*/ 8795699 w 11260533"/>
              <a:gd name="connsiteY4" fmla="*/ 5018 h 6142178"/>
              <a:gd name="connsiteX5" fmla="*/ 10764198 w 11260533"/>
              <a:gd name="connsiteY5" fmla="*/ 195517 h 6142178"/>
              <a:gd name="connsiteX6" fmla="*/ 11030899 w 11260533"/>
              <a:gd name="connsiteY6" fmla="*/ 1351219 h 6142178"/>
              <a:gd name="connsiteX7" fmla="*/ 11234098 w 11260533"/>
              <a:gd name="connsiteY7" fmla="*/ 3048172 h 6142178"/>
              <a:gd name="connsiteX8" fmla="*/ 10789598 w 11260533"/>
              <a:gd name="connsiteY8" fmla="*/ 5453318 h 6142178"/>
              <a:gd name="connsiteX9" fmla="*/ 5512748 w 11260533"/>
              <a:gd name="connsiteY9" fmla="*/ 6007272 h 6142178"/>
              <a:gd name="connsiteX10" fmla="*/ 743900 w 11260533"/>
              <a:gd name="connsiteY10" fmla="*/ 5859718 h 6142178"/>
              <a:gd name="connsiteX11" fmla="*/ 58098 w 11260533"/>
              <a:gd name="connsiteY11" fmla="*/ 3111672 h 6142178"/>
              <a:gd name="connsiteX0" fmla="*/ 58098 w 11260533"/>
              <a:gd name="connsiteY0" fmla="*/ 3154104 h 6184610"/>
              <a:gd name="connsiteX1" fmla="*/ 489900 w 11260533"/>
              <a:gd name="connsiteY1" fmla="*/ 923750 h 6184610"/>
              <a:gd name="connsiteX2" fmla="*/ 1467799 w 11260533"/>
              <a:gd name="connsiteY2" fmla="*/ 22050 h 6184610"/>
              <a:gd name="connsiteX3" fmla="*/ 5512748 w 11260533"/>
              <a:gd name="connsiteY3" fmla="*/ 258504 h 6184610"/>
              <a:gd name="connsiteX4" fmla="*/ 8795699 w 11260533"/>
              <a:gd name="connsiteY4" fmla="*/ 47450 h 6184610"/>
              <a:gd name="connsiteX5" fmla="*/ 10764198 w 11260533"/>
              <a:gd name="connsiteY5" fmla="*/ 237949 h 6184610"/>
              <a:gd name="connsiteX6" fmla="*/ 11030899 w 11260533"/>
              <a:gd name="connsiteY6" fmla="*/ 1393651 h 6184610"/>
              <a:gd name="connsiteX7" fmla="*/ 11234098 w 11260533"/>
              <a:gd name="connsiteY7" fmla="*/ 3090604 h 6184610"/>
              <a:gd name="connsiteX8" fmla="*/ 10789598 w 11260533"/>
              <a:gd name="connsiteY8" fmla="*/ 5495750 h 6184610"/>
              <a:gd name="connsiteX9" fmla="*/ 5512748 w 11260533"/>
              <a:gd name="connsiteY9" fmla="*/ 6049704 h 6184610"/>
              <a:gd name="connsiteX10" fmla="*/ 743900 w 11260533"/>
              <a:gd name="connsiteY10" fmla="*/ 5902150 h 6184610"/>
              <a:gd name="connsiteX11" fmla="*/ 58098 w 11260533"/>
              <a:gd name="connsiteY11" fmla="*/ 3154104 h 6184610"/>
              <a:gd name="connsiteX0" fmla="*/ 66769 w 11269204"/>
              <a:gd name="connsiteY0" fmla="*/ 3154104 h 6184610"/>
              <a:gd name="connsiteX1" fmla="*/ 155671 w 11269204"/>
              <a:gd name="connsiteY1" fmla="*/ 1101550 h 6184610"/>
              <a:gd name="connsiteX2" fmla="*/ 1476470 w 11269204"/>
              <a:gd name="connsiteY2" fmla="*/ 22050 h 6184610"/>
              <a:gd name="connsiteX3" fmla="*/ 5521419 w 11269204"/>
              <a:gd name="connsiteY3" fmla="*/ 258504 h 6184610"/>
              <a:gd name="connsiteX4" fmla="*/ 8804370 w 11269204"/>
              <a:gd name="connsiteY4" fmla="*/ 47450 h 6184610"/>
              <a:gd name="connsiteX5" fmla="*/ 10772869 w 11269204"/>
              <a:gd name="connsiteY5" fmla="*/ 237949 h 6184610"/>
              <a:gd name="connsiteX6" fmla="*/ 11039570 w 11269204"/>
              <a:gd name="connsiteY6" fmla="*/ 1393651 h 6184610"/>
              <a:gd name="connsiteX7" fmla="*/ 11242769 w 11269204"/>
              <a:gd name="connsiteY7" fmla="*/ 3090604 h 6184610"/>
              <a:gd name="connsiteX8" fmla="*/ 10798269 w 11269204"/>
              <a:gd name="connsiteY8" fmla="*/ 5495750 h 6184610"/>
              <a:gd name="connsiteX9" fmla="*/ 5521419 w 11269204"/>
              <a:gd name="connsiteY9" fmla="*/ 6049704 h 6184610"/>
              <a:gd name="connsiteX10" fmla="*/ 752571 w 11269204"/>
              <a:gd name="connsiteY10" fmla="*/ 5902150 h 6184610"/>
              <a:gd name="connsiteX11" fmla="*/ 66769 w 11269204"/>
              <a:gd name="connsiteY11" fmla="*/ 3154104 h 6184610"/>
              <a:gd name="connsiteX0" fmla="*/ 66769 w 11269204"/>
              <a:gd name="connsiteY0" fmla="*/ 3111672 h 6142178"/>
              <a:gd name="connsiteX1" fmla="*/ 155671 w 11269204"/>
              <a:gd name="connsiteY1" fmla="*/ 1059118 h 6142178"/>
              <a:gd name="connsiteX2" fmla="*/ 866870 w 11269204"/>
              <a:gd name="connsiteY2" fmla="*/ 81218 h 6142178"/>
              <a:gd name="connsiteX3" fmla="*/ 5521419 w 11269204"/>
              <a:gd name="connsiteY3" fmla="*/ 216072 h 6142178"/>
              <a:gd name="connsiteX4" fmla="*/ 8804370 w 11269204"/>
              <a:gd name="connsiteY4" fmla="*/ 5018 h 6142178"/>
              <a:gd name="connsiteX5" fmla="*/ 10772869 w 11269204"/>
              <a:gd name="connsiteY5" fmla="*/ 195517 h 6142178"/>
              <a:gd name="connsiteX6" fmla="*/ 11039570 w 11269204"/>
              <a:gd name="connsiteY6" fmla="*/ 1351219 h 6142178"/>
              <a:gd name="connsiteX7" fmla="*/ 11242769 w 11269204"/>
              <a:gd name="connsiteY7" fmla="*/ 3048172 h 6142178"/>
              <a:gd name="connsiteX8" fmla="*/ 10798269 w 11269204"/>
              <a:gd name="connsiteY8" fmla="*/ 5453318 h 6142178"/>
              <a:gd name="connsiteX9" fmla="*/ 5521419 w 11269204"/>
              <a:gd name="connsiteY9" fmla="*/ 6007272 h 6142178"/>
              <a:gd name="connsiteX10" fmla="*/ 752571 w 11269204"/>
              <a:gd name="connsiteY10" fmla="*/ 5859718 h 6142178"/>
              <a:gd name="connsiteX11" fmla="*/ 66769 w 11269204"/>
              <a:gd name="connsiteY11" fmla="*/ 3111672 h 6142178"/>
              <a:gd name="connsiteX0" fmla="*/ 16242 w 11218677"/>
              <a:gd name="connsiteY0" fmla="*/ 3111672 h 6142178"/>
              <a:gd name="connsiteX1" fmla="*/ 206744 w 11218677"/>
              <a:gd name="connsiteY1" fmla="*/ 1998918 h 6142178"/>
              <a:gd name="connsiteX2" fmla="*/ 105144 w 11218677"/>
              <a:gd name="connsiteY2" fmla="*/ 1059118 h 6142178"/>
              <a:gd name="connsiteX3" fmla="*/ 816343 w 11218677"/>
              <a:gd name="connsiteY3" fmla="*/ 81218 h 6142178"/>
              <a:gd name="connsiteX4" fmla="*/ 5470892 w 11218677"/>
              <a:gd name="connsiteY4" fmla="*/ 216072 h 6142178"/>
              <a:gd name="connsiteX5" fmla="*/ 8753843 w 11218677"/>
              <a:gd name="connsiteY5" fmla="*/ 5018 h 6142178"/>
              <a:gd name="connsiteX6" fmla="*/ 10722342 w 11218677"/>
              <a:gd name="connsiteY6" fmla="*/ 195517 h 6142178"/>
              <a:gd name="connsiteX7" fmla="*/ 10989043 w 11218677"/>
              <a:gd name="connsiteY7" fmla="*/ 1351219 h 6142178"/>
              <a:gd name="connsiteX8" fmla="*/ 11192242 w 11218677"/>
              <a:gd name="connsiteY8" fmla="*/ 3048172 h 6142178"/>
              <a:gd name="connsiteX9" fmla="*/ 10747742 w 11218677"/>
              <a:gd name="connsiteY9" fmla="*/ 5453318 h 6142178"/>
              <a:gd name="connsiteX10" fmla="*/ 5470892 w 11218677"/>
              <a:gd name="connsiteY10" fmla="*/ 6007272 h 6142178"/>
              <a:gd name="connsiteX11" fmla="*/ 702044 w 11218677"/>
              <a:gd name="connsiteY11" fmla="*/ 5859718 h 6142178"/>
              <a:gd name="connsiteX12" fmla="*/ 16242 w 11218677"/>
              <a:gd name="connsiteY12" fmla="*/ 3111672 h 6142178"/>
              <a:gd name="connsiteX0" fmla="*/ 80785 w 11156220"/>
              <a:gd name="connsiteY0" fmla="*/ 4241972 h 6142178"/>
              <a:gd name="connsiteX1" fmla="*/ 144287 w 11156220"/>
              <a:gd name="connsiteY1" fmla="*/ 1998918 h 6142178"/>
              <a:gd name="connsiteX2" fmla="*/ 42687 w 11156220"/>
              <a:gd name="connsiteY2" fmla="*/ 1059118 h 6142178"/>
              <a:gd name="connsiteX3" fmla="*/ 753886 w 11156220"/>
              <a:gd name="connsiteY3" fmla="*/ 81218 h 6142178"/>
              <a:gd name="connsiteX4" fmla="*/ 5408435 w 11156220"/>
              <a:gd name="connsiteY4" fmla="*/ 216072 h 6142178"/>
              <a:gd name="connsiteX5" fmla="*/ 8691386 w 11156220"/>
              <a:gd name="connsiteY5" fmla="*/ 5018 h 6142178"/>
              <a:gd name="connsiteX6" fmla="*/ 10659885 w 11156220"/>
              <a:gd name="connsiteY6" fmla="*/ 195517 h 6142178"/>
              <a:gd name="connsiteX7" fmla="*/ 10926586 w 11156220"/>
              <a:gd name="connsiteY7" fmla="*/ 1351219 h 6142178"/>
              <a:gd name="connsiteX8" fmla="*/ 11129785 w 11156220"/>
              <a:gd name="connsiteY8" fmla="*/ 3048172 h 6142178"/>
              <a:gd name="connsiteX9" fmla="*/ 10685285 w 11156220"/>
              <a:gd name="connsiteY9" fmla="*/ 5453318 h 6142178"/>
              <a:gd name="connsiteX10" fmla="*/ 5408435 w 11156220"/>
              <a:gd name="connsiteY10" fmla="*/ 6007272 h 6142178"/>
              <a:gd name="connsiteX11" fmla="*/ 639587 w 11156220"/>
              <a:gd name="connsiteY11" fmla="*/ 5859718 h 6142178"/>
              <a:gd name="connsiteX12" fmla="*/ 80785 w 11156220"/>
              <a:gd name="connsiteY12" fmla="*/ 4241972 h 6142178"/>
              <a:gd name="connsiteX0" fmla="*/ 77926 w 11153361"/>
              <a:gd name="connsiteY0" fmla="*/ 4241972 h 6142178"/>
              <a:gd name="connsiteX1" fmla="*/ 166828 w 11153361"/>
              <a:gd name="connsiteY1" fmla="*/ 2456118 h 6142178"/>
              <a:gd name="connsiteX2" fmla="*/ 39828 w 11153361"/>
              <a:gd name="connsiteY2" fmla="*/ 1059118 h 6142178"/>
              <a:gd name="connsiteX3" fmla="*/ 751027 w 11153361"/>
              <a:gd name="connsiteY3" fmla="*/ 81218 h 6142178"/>
              <a:gd name="connsiteX4" fmla="*/ 5405576 w 11153361"/>
              <a:gd name="connsiteY4" fmla="*/ 216072 h 6142178"/>
              <a:gd name="connsiteX5" fmla="*/ 8688527 w 11153361"/>
              <a:gd name="connsiteY5" fmla="*/ 5018 h 6142178"/>
              <a:gd name="connsiteX6" fmla="*/ 10657026 w 11153361"/>
              <a:gd name="connsiteY6" fmla="*/ 195517 h 6142178"/>
              <a:gd name="connsiteX7" fmla="*/ 10923727 w 11153361"/>
              <a:gd name="connsiteY7" fmla="*/ 1351219 h 6142178"/>
              <a:gd name="connsiteX8" fmla="*/ 11126926 w 11153361"/>
              <a:gd name="connsiteY8" fmla="*/ 3048172 h 6142178"/>
              <a:gd name="connsiteX9" fmla="*/ 10682426 w 11153361"/>
              <a:gd name="connsiteY9" fmla="*/ 5453318 h 6142178"/>
              <a:gd name="connsiteX10" fmla="*/ 5405576 w 11153361"/>
              <a:gd name="connsiteY10" fmla="*/ 6007272 h 6142178"/>
              <a:gd name="connsiteX11" fmla="*/ 636728 w 11153361"/>
              <a:gd name="connsiteY11" fmla="*/ 5859718 h 6142178"/>
              <a:gd name="connsiteX12" fmla="*/ 77926 w 11153361"/>
              <a:gd name="connsiteY12" fmla="*/ 4241972 h 6142178"/>
              <a:gd name="connsiteX0" fmla="*/ 77926 w 11153361"/>
              <a:gd name="connsiteY0" fmla="*/ 4241972 h 6122448"/>
              <a:gd name="connsiteX1" fmla="*/ 166828 w 11153361"/>
              <a:gd name="connsiteY1" fmla="*/ 2456118 h 6122448"/>
              <a:gd name="connsiteX2" fmla="*/ 39828 w 11153361"/>
              <a:gd name="connsiteY2" fmla="*/ 1059118 h 6122448"/>
              <a:gd name="connsiteX3" fmla="*/ 751027 w 11153361"/>
              <a:gd name="connsiteY3" fmla="*/ 81218 h 6122448"/>
              <a:gd name="connsiteX4" fmla="*/ 5405576 w 11153361"/>
              <a:gd name="connsiteY4" fmla="*/ 216072 h 6122448"/>
              <a:gd name="connsiteX5" fmla="*/ 8688527 w 11153361"/>
              <a:gd name="connsiteY5" fmla="*/ 5018 h 6122448"/>
              <a:gd name="connsiteX6" fmla="*/ 10657026 w 11153361"/>
              <a:gd name="connsiteY6" fmla="*/ 195517 h 6122448"/>
              <a:gd name="connsiteX7" fmla="*/ 10923727 w 11153361"/>
              <a:gd name="connsiteY7" fmla="*/ 1351219 h 6122448"/>
              <a:gd name="connsiteX8" fmla="*/ 11126926 w 11153361"/>
              <a:gd name="connsiteY8" fmla="*/ 3048172 h 6122448"/>
              <a:gd name="connsiteX9" fmla="*/ 10682426 w 11153361"/>
              <a:gd name="connsiteY9" fmla="*/ 5453318 h 6122448"/>
              <a:gd name="connsiteX10" fmla="*/ 8345627 w 11153361"/>
              <a:gd name="connsiteY10" fmla="*/ 5821618 h 6122448"/>
              <a:gd name="connsiteX11" fmla="*/ 5405576 w 11153361"/>
              <a:gd name="connsiteY11" fmla="*/ 6007272 h 6122448"/>
              <a:gd name="connsiteX12" fmla="*/ 636728 w 11153361"/>
              <a:gd name="connsiteY12" fmla="*/ 5859718 h 6122448"/>
              <a:gd name="connsiteX13" fmla="*/ 77926 w 11153361"/>
              <a:gd name="connsiteY13" fmla="*/ 4241972 h 6122448"/>
              <a:gd name="connsiteX0" fmla="*/ 77926 w 11153361"/>
              <a:gd name="connsiteY0" fmla="*/ 4241972 h 6014467"/>
              <a:gd name="connsiteX1" fmla="*/ 166828 w 11153361"/>
              <a:gd name="connsiteY1" fmla="*/ 2456118 h 6014467"/>
              <a:gd name="connsiteX2" fmla="*/ 39828 w 11153361"/>
              <a:gd name="connsiteY2" fmla="*/ 1059118 h 6014467"/>
              <a:gd name="connsiteX3" fmla="*/ 751027 w 11153361"/>
              <a:gd name="connsiteY3" fmla="*/ 81218 h 6014467"/>
              <a:gd name="connsiteX4" fmla="*/ 5405576 w 11153361"/>
              <a:gd name="connsiteY4" fmla="*/ 216072 h 6014467"/>
              <a:gd name="connsiteX5" fmla="*/ 8688527 w 11153361"/>
              <a:gd name="connsiteY5" fmla="*/ 5018 h 6014467"/>
              <a:gd name="connsiteX6" fmla="*/ 10657026 w 11153361"/>
              <a:gd name="connsiteY6" fmla="*/ 195517 h 6014467"/>
              <a:gd name="connsiteX7" fmla="*/ 10923727 w 11153361"/>
              <a:gd name="connsiteY7" fmla="*/ 1351219 h 6014467"/>
              <a:gd name="connsiteX8" fmla="*/ 11126926 w 11153361"/>
              <a:gd name="connsiteY8" fmla="*/ 3048172 h 6014467"/>
              <a:gd name="connsiteX9" fmla="*/ 10682426 w 11153361"/>
              <a:gd name="connsiteY9" fmla="*/ 5453318 h 6014467"/>
              <a:gd name="connsiteX10" fmla="*/ 8345627 w 11153361"/>
              <a:gd name="connsiteY10" fmla="*/ 5821618 h 6014467"/>
              <a:gd name="connsiteX11" fmla="*/ 5405576 w 11153361"/>
              <a:gd name="connsiteY11" fmla="*/ 6007272 h 6014467"/>
              <a:gd name="connsiteX12" fmla="*/ 2249627 w 11153361"/>
              <a:gd name="connsiteY12" fmla="*/ 5935918 h 6014467"/>
              <a:gd name="connsiteX13" fmla="*/ 636728 w 11153361"/>
              <a:gd name="connsiteY13" fmla="*/ 5859718 h 6014467"/>
              <a:gd name="connsiteX14" fmla="*/ 77926 w 11153361"/>
              <a:gd name="connsiteY14" fmla="*/ 4241972 h 6014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153361" h="6014467">
                <a:moveTo>
                  <a:pt x="77926" y="4241972"/>
                </a:moveTo>
                <a:cubicBezTo>
                  <a:pt x="-391" y="3674705"/>
                  <a:pt x="152011" y="2798210"/>
                  <a:pt x="166828" y="2456118"/>
                </a:cubicBezTo>
                <a:cubicBezTo>
                  <a:pt x="181645" y="2114026"/>
                  <a:pt x="-101988" y="1374501"/>
                  <a:pt x="39828" y="1059118"/>
                </a:cubicBezTo>
                <a:cubicBezTo>
                  <a:pt x="181644" y="743735"/>
                  <a:pt x="-86114" y="192092"/>
                  <a:pt x="751027" y="81218"/>
                </a:cubicBezTo>
                <a:cubicBezTo>
                  <a:pt x="1588168" y="-29656"/>
                  <a:pt x="4082659" y="228772"/>
                  <a:pt x="5405576" y="216072"/>
                </a:cubicBezTo>
                <a:cubicBezTo>
                  <a:pt x="6728493" y="203372"/>
                  <a:pt x="7851385" y="12677"/>
                  <a:pt x="8688527" y="5018"/>
                </a:cubicBezTo>
                <a:cubicBezTo>
                  <a:pt x="9525669" y="-2641"/>
                  <a:pt x="10284493" y="-28850"/>
                  <a:pt x="10657026" y="195517"/>
                </a:cubicBezTo>
                <a:cubicBezTo>
                  <a:pt x="11029559" y="419884"/>
                  <a:pt x="10807310" y="871543"/>
                  <a:pt x="10923727" y="1351219"/>
                </a:cubicBezTo>
                <a:cubicBezTo>
                  <a:pt x="11040144" y="1830895"/>
                  <a:pt x="11167143" y="2364489"/>
                  <a:pt x="11126926" y="3048172"/>
                </a:cubicBezTo>
                <a:cubicBezTo>
                  <a:pt x="10853876" y="3799589"/>
                  <a:pt x="11591534" y="4970718"/>
                  <a:pt x="10682426" y="5453318"/>
                </a:cubicBezTo>
                <a:cubicBezTo>
                  <a:pt x="10434776" y="5896509"/>
                  <a:pt x="9225102" y="5729292"/>
                  <a:pt x="8345627" y="5821618"/>
                </a:cubicBezTo>
                <a:cubicBezTo>
                  <a:pt x="7466152" y="5913944"/>
                  <a:pt x="6421576" y="5988222"/>
                  <a:pt x="5405576" y="6007272"/>
                </a:cubicBezTo>
                <a:lnTo>
                  <a:pt x="2249627" y="5935918"/>
                </a:lnTo>
                <a:cubicBezTo>
                  <a:pt x="1454819" y="5911326"/>
                  <a:pt x="954228" y="6171676"/>
                  <a:pt x="636728" y="5859718"/>
                </a:cubicBezTo>
                <a:cubicBezTo>
                  <a:pt x="-272380" y="5377118"/>
                  <a:pt x="156243" y="4809239"/>
                  <a:pt x="77926" y="4241972"/>
                </a:cubicBezTo>
                <a:close/>
              </a:path>
            </a:pathLst>
          </a:custGeom>
          <a:solidFill>
            <a:srgbClr val="D7DF21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4CAF40B9-67C1-48D9-B7B3-D36120C9EB37}"/>
              </a:ext>
            </a:extLst>
          </p:cNvPr>
          <p:cNvSpPr txBox="1"/>
          <p:nvPr/>
        </p:nvSpPr>
        <p:spPr>
          <a:xfrm>
            <a:off x="4204765" y="2181377"/>
            <a:ext cx="560211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he-IL" sz="3200" dirty="0">
                <a:latin typeface="Afek 1.5 AAA Light" panose="020B0604020202020204" charset="-79"/>
                <a:ea typeface="Arial" panose="020B0604020202020204" pitchFamily="34" charset="0"/>
                <a:cs typeface="Afek 1.5 AAA Light" panose="020B0604020202020204" charset="-79"/>
              </a:rPr>
              <a:t>כְּמוֹ שֶׁנֶּאֱמַר בִּתְהִלִּים (</a:t>
            </a:r>
            <a:r>
              <a:rPr lang="he-IL" sz="3200" dirty="0" err="1">
                <a:latin typeface="Afek 1.5 AAA Light" panose="020B0604020202020204" charset="-79"/>
                <a:ea typeface="Arial" panose="020B0604020202020204" pitchFamily="34" charset="0"/>
                <a:cs typeface="Afek 1.5 AAA Light" panose="020B0604020202020204" charset="-79"/>
              </a:rPr>
              <a:t>ק,ב</a:t>
            </a:r>
            <a:r>
              <a:rPr lang="he-IL" sz="3200" dirty="0">
                <a:latin typeface="Afek 1.5 AAA Light" panose="020B0604020202020204" charset="-79"/>
                <a:ea typeface="Arial" panose="020B0604020202020204" pitchFamily="34" charset="0"/>
                <a:cs typeface="Afek 1.5 AAA Light" panose="020B0604020202020204" charset="-79"/>
              </a:rPr>
              <a:t>): "עִבְדוּ אֶת ה' בְּשִׂמְחָה".</a:t>
            </a:r>
            <a:endParaRPr lang="he-IL" sz="3200" dirty="0">
              <a:effectLst/>
              <a:latin typeface="Afek 1.5 AAA Light" panose="020B0604020202020204" charset="-79"/>
              <a:ea typeface="Arial" panose="020B0604020202020204" pitchFamily="34" charset="0"/>
              <a:cs typeface="Afek 1.5 AAA Light" panose="020B0604020202020204" charset="-79"/>
            </a:endParaRPr>
          </a:p>
        </p:txBody>
      </p:sp>
      <p:sp>
        <p:nvSpPr>
          <p:cNvPr id="6" name="דמעה 5">
            <a:extLst>
              <a:ext uri="{FF2B5EF4-FFF2-40B4-BE49-F238E27FC236}">
                <a16:creationId xmlns:a16="http://schemas.microsoft.com/office/drawing/2014/main" id="{94FC55B5-3251-4065-8713-3DEB0B3A5071}"/>
              </a:ext>
            </a:extLst>
          </p:cNvPr>
          <p:cNvSpPr/>
          <p:nvPr/>
        </p:nvSpPr>
        <p:spPr>
          <a:xfrm>
            <a:off x="10972799" y="1"/>
            <a:ext cx="1219199" cy="1226918"/>
          </a:xfrm>
          <a:prstGeom prst="teardrop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50A6A6A4-AC49-4F69-B0D0-3191C70DD776}"/>
              </a:ext>
            </a:extLst>
          </p:cNvPr>
          <p:cNvGrpSpPr/>
          <p:nvPr/>
        </p:nvGrpSpPr>
        <p:grpSpPr>
          <a:xfrm>
            <a:off x="704934" y="-14479"/>
            <a:ext cx="12060780" cy="2002069"/>
            <a:chOff x="704934" y="-14479"/>
            <a:chExt cx="12060780" cy="2002069"/>
          </a:xfrm>
        </p:grpSpPr>
        <p:sp>
          <p:nvSpPr>
            <p:cNvPr id="3" name="מלבן 2">
              <a:extLst>
                <a:ext uri="{FF2B5EF4-FFF2-40B4-BE49-F238E27FC236}">
                  <a16:creationId xmlns:a16="http://schemas.microsoft.com/office/drawing/2014/main" id="{CA2C0D2F-44E0-4C47-99FC-C1C54F8283B4}"/>
                </a:ext>
              </a:extLst>
            </p:cNvPr>
            <p:cNvSpPr/>
            <p:nvPr/>
          </p:nvSpPr>
          <p:spPr>
            <a:xfrm>
              <a:off x="1761943" y="765216"/>
              <a:ext cx="11003771" cy="1222374"/>
            </a:xfrm>
            <a:custGeom>
              <a:avLst/>
              <a:gdLst>
                <a:gd name="connsiteX0" fmla="*/ 0 w 9652080"/>
                <a:gd name="connsiteY0" fmla="*/ 0 h 873809"/>
                <a:gd name="connsiteX1" fmla="*/ 9652080 w 9652080"/>
                <a:gd name="connsiteY1" fmla="*/ 0 h 873809"/>
                <a:gd name="connsiteX2" fmla="*/ 9652080 w 9652080"/>
                <a:gd name="connsiteY2" fmla="*/ 873809 h 873809"/>
                <a:gd name="connsiteX3" fmla="*/ 0 w 9652080"/>
                <a:gd name="connsiteY3" fmla="*/ 873809 h 873809"/>
                <a:gd name="connsiteX4" fmla="*/ 0 w 9652080"/>
                <a:gd name="connsiteY4" fmla="*/ 0 h 873809"/>
                <a:gd name="connsiteX0" fmla="*/ 0 w 10858590"/>
                <a:gd name="connsiteY0" fmla="*/ 0 h 983035"/>
                <a:gd name="connsiteX1" fmla="*/ 9652080 w 10858590"/>
                <a:gd name="connsiteY1" fmla="*/ 0 h 983035"/>
                <a:gd name="connsiteX2" fmla="*/ 9652080 w 10858590"/>
                <a:gd name="connsiteY2" fmla="*/ 873809 h 983035"/>
                <a:gd name="connsiteX3" fmla="*/ 0 w 10858590"/>
                <a:gd name="connsiteY3" fmla="*/ 873809 h 983035"/>
                <a:gd name="connsiteX4" fmla="*/ 0 w 10858590"/>
                <a:gd name="connsiteY4" fmla="*/ 0 h 983035"/>
                <a:gd name="connsiteX0" fmla="*/ 0 w 10858590"/>
                <a:gd name="connsiteY0" fmla="*/ 168164 h 1151199"/>
                <a:gd name="connsiteX1" fmla="*/ 9652080 w 10858590"/>
                <a:gd name="connsiteY1" fmla="*/ 168164 h 1151199"/>
                <a:gd name="connsiteX2" fmla="*/ 9652080 w 10858590"/>
                <a:gd name="connsiteY2" fmla="*/ 1041973 h 1151199"/>
                <a:gd name="connsiteX3" fmla="*/ 0 w 10858590"/>
                <a:gd name="connsiteY3" fmla="*/ 1041973 h 1151199"/>
                <a:gd name="connsiteX4" fmla="*/ 0 w 10858590"/>
                <a:gd name="connsiteY4" fmla="*/ 168164 h 1151199"/>
                <a:gd name="connsiteX0" fmla="*/ 0 w 10858590"/>
                <a:gd name="connsiteY0" fmla="*/ 168164 h 1210137"/>
                <a:gd name="connsiteX1" fmla="*/ 9652080 w 10858590"/>
                <a:gd name="connsiteY1" fmla="*/ 168164 h 1210137"/>
                <a:gd name="connsiteX2" fmla="*/ 9652080 w 10858590"/>
                <a:gd name="connsiteY2" fmla="*/ 1041973 h 1210137"/>
                <a:gd name="connsiteX3" fmla="*/ 0 w 10858590"/>
                <a:gd name="connsiteY3" fmla="*/ 1041973 h 1210137"/>
                <a:gd name="connsiteX4" fmla="*/ 0 w 10858590"/>
                <a:gd name="connsiteY4" fmla="*/ 168164 h 1210137"/>
                <a:gd name="connsiteX0" fmla="*/ 72724 w 10931314"/>
                <a:gd name="connsiteY0" fmla="*/ 168164 h 1218299"/>
                <a:gd name="connsiteX1" fmla="*/ 9724804 w 10931314"/>
                <a:gd name="connsiteY1" fmla="*/ 168164 h 1218299"/>
                <a:gd name="connsiteX2" fmla="*/ 9724804 w 10931314"/>
                <a:gd name="connsiteY2" fmla="*/ 1041973 h 1218299"/>
                <a:gd name="connsiteX3" fmla="*/ 72724 w 10931314"/>
                <a:gd name="connsiteY3" fmla="*/ 1041973 h 1218299"/>
                <a:gd name="connsiteX4" fmla="*/ 72724 w 10931314"/>
                <a:gd name="connsiteY4" fmla="*/ 168164 h 1218299"/>
                <a:gd name="connsiteX0" fmla="*/ 145181 w 11003771"/>
                <a:gd name="connsiteY0" fmla="*/ 172239 h 1222374"/>
                <a:gd name="connsiteX1" fmla="*/ 9797261 w 11003771"/>
                <a:gd name="connsiteY1" fmla="*/ 172239 h 1222374"/>
                <a:gd name="connsiteX2" fmla="*/ 9797261 w 11003771"/>
                <a:gd name="connsiteY2" fmla="*/ 1046048 h 1222374"/>
                <a:gd name="connsiteX3" fmla="*/ 145181 w 11003771"/>
                <a:gd name="connsiteY3" fmla="*/ 1046048 h 1222374"/>
                <a:gd name="connsiteX4" fmla="*/ 145181 w 11003771"/>
                <a:gd name="connsiteY4" fmla="*/ 172239 h 12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03771" h="1222374">
                  <a:moveTo>
                    <a:pt x="145181" y="172239"/>
                  </a:moveTo>
                  <a:cubicBezTo>
                    <a:pt x="366562" y="-128656"/>
                    <a:pt x="8188581" y="26604"/>
                    <a:pt x="9797261" y="172239"/>
                  </a:cubicBezTo>
                  <a:cubicBezTo>
                    <a:pt x="11405941" y="317874"/>
                    <a:pt x="11405941" y="900413"/>
                    <a:pt x="9797261" y="1046048"/>
                  </a:cubicBezTo>
                  <a:cubicBezTo>
                    <a:pt x="8188581" y="1191683"/>
                    <a:pt x="308810" y="1356569"/>
                    <a:pt x="145181" y="1046048"/>
                  </a:cubicBezTo>
                  <a:cubicBezTo>
                    <a:pt x="-18448" y="735527"/>
                    <a:pt x="-76200" y="473134"/>
                    <a:pt x="145181" y="172239"/>
                  </a:cubicBezTo>
                  <a:close/>
                </a:path>
              </a:pathLst>
            </a:custGeom>
            <a:solidFill>
              <a:srgbClr val="2B8D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" name="תיבת טקסט 3">
              <a:extLst>
                <a:ext uri="{FF2B5EF4-FFF2-40B4-BE49-F238E27FC236}">
                  <a16:creationId xmlns:a16="http://schemas.microsoft.com/office/drawing/2014/main" id="{EA0F4A02-411A-4EDA-A720-FF88B025AD5C}"/>
                </a:ext>
              </a:extLst>
            </p:cNvPr>
            <p:cNvSpPr txBox="1"/>
            <p:nvPr/>
          </p:nvSpPr>
          <p:spPr>
            <a:xfrm>
              <a:off x="704934" y="974134"/>
              <a:ext cx="11772900" cy="7484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fek 1.5 AAA Light" panose="020B0604020202020204" charset="-79"/>
                  <a:ea typeface="Arial" panose="020B0604020202020204" pitchFamily="34" charset="0"/>
                  <a:cs typeface="Afek 1.5 AAA Light" panose="020B0604020202020204" charset="-79"/>
                </a:rPr>
                <a:t>עֲבוֹדַת הַשֵּׁם צְרִיכָה </a:t>
              </a:r>
              <a:r>
                <a:rPr kumimoji="0" lang="he-IL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fek 1.5 AAA Light" panose="020B0604020202020204" charset="-79"/>
                  <a:ea typeface="Arial" panose="020B0604020202020204" pitchFamily="34" charset="0"/>
                  <a:cs typeface="Afek 1.5 AAA Light" panose="020B0604020202020204" charset="-79"/>
                </a:rPr>
                <a:t>לְהֵעָשׂוֹת</a:t>
              </a:r>
              <a:r>
                <a:rPr kumimoji="0" lang="he-IL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fek 1.5 AAA Light" panose="020B0604020202020204" charset="-79"/>
                  <a:ea typeface="Arial" panose="020B0604020202020204" pitchFamily="34" charset="0"/>
                  <a:cs typeface="Afek 1.5 AAA Light" panose="020B0604020202020204" charset="-79"/>
                </a:rPr>
                <a:t> בְּשִׂמְחָה!</a:t>
              </a:r>
            </a:p>
          </p:txBody>
        </p:sp>
        <p:pic>
          <p:nvPicPr>
            <p:cNvPr id="16" name="תמונה 15">
              <a:extLst>
                <a:ext uri="{FF2B5EF4-FFF2-40B4-BE49-F238E27FC236}">
                  <a16:creationId xmlns:a16="http://schemas.microsoft.com/office/drawing/2014/main" id="{3311DAE5-686A-444B-B820-67622FA464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341" r="52599" b="42471"/>
            <a:stretch/>
          </p:blipFill>
          <p:spPr>
            <a:xfrm>
              <a:off x="10642300" y="-14479"/>
              <a:ext cx="1668187" cy="1315911"/>
            </a:xfrm>
            <a:prstGeom prst="rect">
              <a:avLst/>
            </a:prstGeom>
          </p:spPr>
        </p:pic>
        <p:sp>
          <p:nvSpPr>
            <p:cNvPr id="7" name="תיבת טקסט 6">
              <a:extLst>
                <a:ext uri="{FF2B5EF4-FFF2-40B4-BE49-F238E27FC236}">
                  <a16:creationId xmlns:a16="http://schemas.microsoft.com/office/drawing/2014/main" id="{10FDE4E3-448F-4728-B66C-712B60B1784E}"/>
                </a:ext>
              </a:extLst>
            </p:cNvPr>
            <p:cNvSpPr txBox="1"/>
            <p:nvPr/>
          </p:nvSpPr>
          <p:spPr>
            <a:xfrm>
              <a:off x="11077188" y="227979"/>
              <a:ext cx="79841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e-IL" sz="4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Drogolin" pitchFamily="2" charset="-79"/>
                </a:rPr>
                <a:t>1</a:t>
              </a:r>
              <a:endParaRPr lang="he-IL" sz="4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קבוצה 14">
            <a:extLst>
              <a:ext uri="{FF2B5EF4-FFF2-40B4-BE49-F238E27FC236}">
                <a16:creationId xmlns:a16="http://schemas.microsoft.com/office/drawing/2014/main" id="{12972395-4EDA-479B-9A6E-E56C30B0AAD1}"/>
              </a:ext>
            </a:extLst>
          </p:cNvPr>
          <p:cNvGrpSpPr/>
          <p:nvPr/>
        </p:nvGrpSpPr>
        <p:grpSpPr>
          <a:xfrm>
            <a:off x="265402" y="2761424"/>
            <a:ext cx="12761001" cy="3871673"/>
            <a:chOff x="265402" y="2761424"/>
            <a:chExt cx="12761001" cy="3871673"/>
          </a:xfrm>
        </p:grpSpPr>
        <p:sp>
          <p:nvSpPr>
            <p:cNvPr id="8" name="דמעה 20">
              <a:extLst>
                <a:ext uri="{FF2B5EF4-FFF2-40B4-BE49-F238E27FC236}">
                  <a16:creationId xmlns:a16="http://schemas.microsoft.com/office/drawing/2014/main" id="{32E2B869-9FB9-4C19-BDAE-3BD1EB682F87}"/>
                </a:ext>
              </a:extLst>
            </p:cNvPr>
            <p:cNvSpPr/>
            <p:nvPr/>
          </p:nvSpPr>
          <p:spPr>
            <a:xfrm>
              <a:off x="265402" y="4195257"/>
              <a:ext cx="7878727" cy="1341098"/>
            </a:xfrm>
            <a:custGeom>
              <a:avLst/>
              <a:gdLst>
                <a:gd name="connsiteX0" fmla="*/ 0 w 7931350"/>
                <a:gd name="connsiteY0" fmla="*/ 613459 h 1226918"/>
                <a:gd name="connsiteX1" fmla="*/ 3965675 w 7931350"/>
                <a:gd name="connsiteY1" fmla="*/ 0 h 1226918"/>
                <a:gd name="connsiteX2" fmla="*/ 7931350 w 7931350"/>
                <a:gd name="connsiteY2" fmla="*/ 0 h 1226918"/>
                <a:gd name="connsiteX3" fmla="*/ 7931350 w 7931350"/>
                <a:gd name="connsiteY3" fmla="*/ 613459 h 1226918"/>
                <a:gd name="connsiteX4" fmla="*/ 3965675 w 7931350"/>
                <a:gd name="connsiteY4" fmla="*/ 1226918 h 1226918"/>
                <a:gd name="connsiteX5" fmla="*/ 0 w 7931350"/>
                <a:gd name="connsiteY5" fmla="*/ 613459 h 1226918"/>
                <a:gd name="connsiteX0" fmla="*/ 134311 w 8065661"/>
                <a:gd name="connsiteY0" fmla="*/ 628719 h 1242178"/>
                <a:gd name="connsiteX1" fmla="*/ 1223688 w 8065661"/>
                <a:gd name="connsiteY1" fmla="*/ 47588 h 1242178"/>
                <a:gd name="connsiteX2" fmla="*/ 4099986 w 8065661"/>
                <a:gd name="connsiteY2" fmla="*/ 15260 h 1242178"/>
                <a:gd name="connsiteX3" fmla="*/ 8065661 w 8065661"/>
                <a:gd name="connsiteY3" fmla="*/ 15260 h 1242178"/>
                <a:gd name="connsiteX4" fmla="*/ 8065661 w 8065661"/>
                <a:gd name="connsiteY4" fmla="*/ 628719 h 1242178"/>
                <a:gd name="connsiteX5" fmla="*/ 4099986 w 8065661"/>
                <a:gd name="connsiteY5" fmla="*/ 1242178 h 1242178"/>
                <a:gd name="connsiteX6" fmla="*/ 134311 w 8065661"/>
                <a:gd name="connsiteY6" fmla="*/ 628719 h 1242178"/>
                <a:gd name="connsiteX0" fmla="*/ 628 w 7931978"/>
                <a:gd name="connsiteY0" fmla="*/ 628719 h 1299975"/>
                <a:gd name="connsiteX1" fmla="*/ 1090005 w 7931978"/>
                <a:gd name="connsiteY1" fmla="*/ 47588 h 1299975"/>
                <a:gd name="connsiteX2" fmla="*/ 3966303 w 7931978"/>
                <a:gd name="connsiteY2" fmla="*/ 15260 h 1299975"/>
                <a:gd name="connsiteX3" fmla="*/ 7931978 w 7931978"/>
                <a:gd name="connsiteY3" fmla="*/ 15260 h 1299975"/>
                <a:gd name="connsiteX4" fmla="*/ 7931978 w 7931978"/>
                <a:gd name="connsiteY4" fmla="*/ 628719 h 1299975"/>
                <a:gd name="connsiteX5" fmla="*/ 3966303 w 7931978"/>
                <a:gd name="connsiteY5" fmla="*/ 1242178 h 1299975"/>
                <a:gd name="connsiteX6" fmla="*/ 1208539 w 7931978"/>
                <a:gd name="connsiteY6" fmla="*/ 1204699 h 1299975"/>
                <a:gd name="connsiteX7" fmla="*/ 628 w 7931978"/>
                <a:gd name="connsiteY7" fmla="*/ 628719 h 1299975"/>
                <a:gd name="connsiteX0" fmla="*/ 628 w 7931978"/>
                <a:gd name="connsiteY0" fmla="*/ 628719 h 1262405"/>
                <a:gd name="connsiteX1" fmla="*/ 1090005 w 7931978"/>
                <a:gd name="connsiteY1" fmla="*/ 47588 h 1262405"/>
                <a:gd name="connsiteX2" fmla="*/ 3966303 w 7931978"/>
                <a:gd name="connsiteY2" fmla="*/ 15260 h 1262405"/>
                <a:gd name="connsiteX3" fmla="*/ 7931978 w 7931978"/>
                <a:gd name="connsiteY3" fmla="*/ 15260 h 1262405"/>
                <a:gd name="connsiteX4" fmla="*/ 7931978 w 7931978"/>
                <a:gd name="connsiteY4" fmla="*/ 628719 h 1262405"/>
                <a:gd name="connsiteX5" fmla="*/ 7434360 w 7931978"/>
                <a:gd name="connsiteY5" fmla="*/ 1204699 h 1262405"/>
                <a:gd name="connsiteX6" fmla="*/ 3966303 w 7931978"/>
                <a:gd name="connsiteY6" fmla="*/ 1242178 h 1262405"/>
                <a:gd name="connsiteX7" fmla="*/ 1208539 w 7931978"/>
                <a:gd name="connsiteY7" fmla="*/ 1204699 h 1262405"/>
                <a:gd name="connsiteX8" fmla="*/ 628 w 7931978"/>
                <a:gd name="connsiteY8" fmla="*/ 628719 h 1262405"/>
                <a:gd name="connsiteX0" fmla="*/ 10756 w 7434106"/>
                <a:gd name="connsiteY0" fmla="*/ 640008 h 1262405"/>
                <a:gd name="connsiteX1" fmla="*/ 592133 w 7434106"/>
                <a:gd name="connsiteY1" fmla="*/ 47588 h 1262405"/>
                <a:gd name="connsiteX2" fmla="*/ 3468431 w 7434106"/>
                <a:gd name="connsiteY2" fmla="*/ 15260 h 1262405"/>
                <a:gd name="connsiteX3" fmla="*/ 7434106 w 7434106"/>
                <a:gd name="connsiteY3" fmla="*/ 15260 h 1262405"/>
                <a:gd name="connsiteX4" fmla="*/ 7434106 w 7434106"/>
                <a:gd name="connsiteY4" fmla="*/ 628719 h 1262405"/>
                <a:gd name="connsiteX5" fmla="*/ 6936488 w 7434106"/>
                <a:gd name="connsiteY5" fmla="*/ 1204699 h 1262405"/>
                <a:gd name="connsiteX6" fmla="*/ 3468431 w 7434106"/>
                <a:gd name="connsiteY6" fmla="*/ 1242178 h 1262405"/>
                <a:gd name="connsiteX7" fmla="*/ 710667 w 7434106"/>
                <a:gd name="connsiteY7" fmla="*/ 1204699 h 1262405"/>
                <a:gd name="connsiteX8" fmla="*/ 10756 w 7434106"/>
                <a:gd name="connsiteY8" fmla="*/ 640008 h 1262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34106" h="1262405">
                  <a:moveTo>
                    <a:pt x="10756" y="640008"/>
                  </a:moveTo>
                  <a:cubicBezTo>
                    <a:pt x="-9000" y="447156"/>
                    <a:pt x="-68813" y="149831"/>
                    <a:pt x="592133" y="47588"/>
                  </a:cubicBezTo>
                  <a:cubicBezTo>
                    <a:pt x="1253079" y="-54655"/>
                    <a:pt x="2338450" y="44166"/>
                    <a:pt x="3468431" y="15260"/>
                  </a:cubicBezTo>
                  <a:lnTo>
                    <a:pt x="7434106" y="15260"/>
                  </a:lnTo>
                  <a:lnTo>
                    <a:pt x="7434106" y="628719"/>
                  </a:lnTo>
                  <a:cubicBezTo>
                    <a:pt x="7288140" y="783685"/>
                    <a:pt x="7597434" y="1102456"/>
                    <a:pt x="6936488" y="1204699"/>
                  </a:cubicBezTo>
                  <a:cubicBezTo>
                    <a:pt x="6275542" y="1306942"/>
                    <a:pt x="4506068" y="1242178"/>
                    <a:pt x="3468431" y="1242178"/>
                  </a:cubicBezTo>
                  <a:cubicBezTo>
                    <a:pt x="2430794" y="1242178"/>
                    <a:pt x="1371613" y="1306942"/>
                    <a:pt x="710667" y="1204699"/>
                  </a:cubicBezTo>
                  <a:cubicBezTo>
                    <a:pt x="49721" y="1102456"/>
                    <a:pt x="30512" y="832860"/>
                    <a:pt x="10756" y="64000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pic>
          <p:nvPicPr>
            <p:cNvPr id="9" name="תמונה 8">
              <a:extLst>
                <a:ext uri="{FF2B5EF4-FFF2-40B4-BE49-F238E27FC236}">
                  <a16:creationId xmlns:a16="http://schemas.microsoft.com/office/drawing/2014/main" id="{7BE69E5F-DCC0-43F5-8F77-149D4A91E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22289">
              <a:off x="7545350" y="2947085"/>
              <a:ext cx="3686012" cy="3686012"/>
            </a:xfrm>
            <a:prstGeom prst="rect">
              <a:avLst/>
            </a:prstGeom>
          </p:spPr>
        </p:pic>
        <p:sp>
          <p:nvSpPr>
            <p:cNvPr id="10" name="תיבת טקסט 9">
              <a:extLst>
                <a:ext uri="{FF2B5EF4-FFF2-40B4-BE49-F238E27FC236}">
                  <a16:creationId xmlns:a16="http://schemas.microsoft.com/office/drawing/2014/main" id="{D26BE292-A452-4F60-9CC8-83CD410A94BB}"/>
                </a:ext>
              </a:extLst>
            </p:cNvPr>
            <p:cNvSpPr txBox="1"/>
            <p:nvPr/>
          </p:nvSpPr>
          <p:spPr>
            <a:xfrm>
              <a:off x="600089" y="4468702"/>
              <a:ext cx="700786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fek 1.5 AAA Light" panose="020B0604020202020204" charset="-79"/>
                  <a:ea typeface="Arial" panose="020B0604020202020204" pitchFamily="34" charset="0"/>
                  <a:cs typeface="Afek 1.5 AAA Light" panose="020B0604020202020204" charset="-79"/>
                </a:rPr>
                <a:t>הסתכלו בדף "יוצאים למסע בשבילי השמחה".</a:t>
              </a:r>
            </a:p>
            <a:p>
              <a:pPr marL="0" marR="0" lvl="0" indent="0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e-IL" sz="2400" b="1" dirty="0">
                  <a:solidFill>
                    <a:prstClr val="black"/>
                  </a:solidFill>
                  <a:latin typeface="Afek 1.5 AAA Light" panose="020B0604020202020204" charset="-79"/>
                  <a:ea typeface="Arial" panose="020B0604020202020204" pitchFamily="34" charset="0"/>
                  <a:cs typeface="Afek 1.5 AAA Light" panose="020B0604020202020204" charset="-79"/>
                </a:rPr>
                <a:t>ופתרו את החידה</a:t>
              </a:r>
              <a:endPara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fek 1.5 AAA Light" panose="020B0604020202020204" charset="-79"/>
                <a:ea typeface="Arial" panose="020B0604020202020204" pitchFamily="34" charset="0"/>
                <a:cs typeface="Afek 1.5 AAA Light" panose="020B0604020202020204" charset="-79"/>
              </a:endParaRPr>
            </a:p>
          </p:txBody>
        </p:sp>
        <p:pic>
          <p:nvPicPr>
            <p:cNvPr id="14" name="תמונה 13">
              <a:extLst>
                <a:ext uri="{FF2B5EF4-FFF2-40B4-BE49-F238E27FC236}">
                  <a16:creationId xmlns:a16="http://schemas.microsoft.com/office/drawing/2014/main" id="{E3C1778B-8C59-4F47-9231-D23C5E16AB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87" b="61943"/>
            <a:stretch/>
          </p:blipFill>
          <p:spPr>
            <a:xfrm rot="20801512">
              <a:off x="9507084" y="2761424"/>
              <a:ext cx="3519319" cy="1054100"/>
            </a:xfrm>
            <a:prstGeom prst="rect">
              <a:avLst/>
            </a:prstGeom>
          </p:spPr>
        </p:pic>
      </p:grpSp>
      <p:pic>
        <p:nvPicPr>
          <p:cNvPr id="17" name="תמונה 16">
            <a:extLst>
              <a:ext uri="{FF2B5EF4-FFF2-40B4-BE49-F238E27FC236}">
                <a16:creationId xmlns:a16="http://schemas.microsoft.com/office/drawing/2014/main" id="{8A6A8977-B4E1-E5CD-1BF0-2421E5ADF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3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תמונה 44">
            <a:extLst>
              <a:ext uri="{FF2B5EF4-FFF2-40B4-BE49-F238E27FC236}">
                <a16:creationId xmlns:a16="http://schemas.microsoft.com/office/drawing/2014/main" id="{023DA393-EFC9-4B8A-8171-9CAF0CD9EC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60" r="42073" b="22874"/>
          <a:stretch/>
        </p:blipFill>
        <p:spPr>
          <a:xfrm>
            <a:off x="9207948" y="3355511"/>
            <a:ext cx="3612590" cy="2037514"/>
          </a:xfrm>
          <a:prstGeom prst="rect">
            <a:avLst/>
          </a:prstGeom>
        </p:spPr>
      </p:pic>
      <p:pic>
        <p:nvPicPr>
          <p:cNvPr id="38" name="תמונה 37" descr="תמונה שמכילה מסגרת, עיצוב&#10;&#10;התיאור נוצר באופן אוטומטי">
            <a:extLst>
              <a:ext uri="{FF2B5EF4-FFF2-40B4-BE49-F238E27FC236}">
                <a16:creationId xmlns:a16="http://schemas.microsoft.com/office/drawing/2014/main" id="{81058CC2-547F-4BE5-AA1B-332CCC1562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9619">
            <a:off x="2838574" y="673025"/>
            <a:ext cx="6199595" cy="6009497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תיבת טקסט 38">
            <a:extLst>
              <a:ext uri="{FF2B5EF4-FFF2-40B4-BE49-F238E27FC236}">
                <a16:creationId xmlns:a16="http://schemas.microsoft.com/office/drawing/2014/main" id="{8271C400-794A-40CD-90B3-B6545AC1D39D}"/>
              </a:ext>
            </a:extLst>
          </p:cNvPr>
          <p:cNvSpPr txBox="1"/>
          <p:nvPr/>
        </p:nvSpPr>
        <p:spPr>
          <a:xfrm rot="21362134">
            <a:off x="3606836" y="2160648"/>
            <a:ext cx="445444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0"/>
              </a:spcAft>
            </a:pPr>
            <a:r>
              <a:rPr lang="he-IL" sz="3200" dirty="0">
                <a:solidFill>
                  <a:srgbClr val="000000"/>
                </a:solidFill>
                <a:latin typeface="FbShefaClassic Regular" panose="02020603050405020304" pitchFamily="18" charset="-79"/>
                <a:cs typeface="FbShefaClassic Regular" panose="02020603050405020304" pitchFamily="18" charset="-79"/>
              </a:rPr>
              <a:t>אַחַת הַתּוֹרוֹת שֶׁהַבַּעַל שֵׁם טוֹב אָמַר בְּיוֹם </a:t>
            </a:r>
            <a:r>
              <a:rPr lang="he-IL" sz="3200" dirty="0" err="1">
                <a:solidFill>
                  <a:srgbClr val="000000"/>
                </a:solidFill>
                <a:latin typeface="FbShefaClassic Regular" panose="02020603050405020304" pitchFamily="18" charset="-79"/>
                <a:cs typeface="FbShefaClassic Regular" panose="02020603050405020304" pitchFamily="18" charset="-79"/>
              </a:rPr>
              <a:t>הֻלַּדְתּו</a:t>
            </a:r>
            <a:r>
              <a:rPr lang="he-IL" sz="3200" dirty="0">
                <a:solidFill>
                  <a:srgbClr val="000000"/>
                </a:solidFill>
                <a:latin typeface="FbShefaClassic Regular" panose="02020603050405020304" pitchFamily="18" charset="-79"/>
                <a:cs typeface="FbShefaClassic Regular" panose="02020603050405020304" pitchFamily="18" charset="-79"/>
              </a:rPr>
              <a:t>ֹ, חַ"י בֶּאֱלוּל, הִיא: "יְהוּדִים הֵם שְׂמֵחִים עַל שֶׁזָּכוּ לִהְיוֹת עַבְדֵי הַשֵּׁם".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57102161-CC68-47AD-5884-1FDDF9EF2A37}"/>
              </a:ext>
            </a:extLst>
          </p:cNvPr>
          <p:cNvSpPr txBox="1"/>
          <p:nvPr/>
        </p:nvSpPr>
        <p:spPr>
          <a:xfrm rot="21362134">
            <a:off x="3114661" y="4512692"/>
            <a:ext cx="40171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0"/>
              </a:spcAft>
            </a:pPr>
            <a:r>
              <a:rPr lang="he-IL" dirty="0">
                <a:solidFill>
                  <a:srgbClr val="000000"/>
                </a:solidFill>
                <a:latin typeface="Afek 1.5 AAA Light" panose="020B0604020202020204" charset="-79"/>
                <a:cs typeface="Afek 1.5 AAA Light" panose="020B0604020202020204" charset="-79"/>
              </a:rPr>
              <a:t>(נִדְפַּס בְּכֶתֶר שֵׁם טוֹב, הוֹסָפוֹת, סִימָן ג)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AB8BF8FA-D6A5-D735-E5F7-D03A79E6E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3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" grpId="0"/>
    </p:bld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9787</TotalTime>
  <Words>523</Words>
  <Application>Microsoft Office PowerPoint</Application>
  <PresentationFormat>מסך רחב</PresentationFormat>
  <Paragraphs>58</Paragraphs>
  <Slides>20</Slides>
  <Notes>4</Notes>
  <HiddenSlides>0</HiddenSlides>
  <MMClips>2</MMClips>
  <ScaleCrop>false</ScaleCrop>
  <HeadingPairs>
    <vt:vector size="6" baseType="variant">
      <vt:variant>
        <vt:lpstr>גופנים בשימוש</vt:lpstr>
      </vt:variant>
      <vt:variant>
        <vt:i4>8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20</vt:i4>
      </vt:variant>
    </vt:vector>
  </HeadingPairs>
  <TitlesOfParts>
    <vt:vector size="29" baseType="lpstr">
      <vt:lpstr>FbShefaClassic Regular</vt:lpstr>
      <vt:lpstr>Afek 1.5 AAA Light</vt:lpstr>
      <vt:lpstr>Calibri Light</vt:lpstr>
      <vt:lpstr>Klugman FM</vt:lpstr>
      <vt:lpstr>1OskarRegular</vt:lpstr>
      <vt:lpstr>Almoni Neue DL 4.0 AAA Light</vt:lpstr>
      <vt:lpstr>Calibri</vt:lpstr>
      <vt:lpstr>Arial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שטערני פש</dc:creator>
  <cp:lastModifiedBy>מושקא  בורגן</cp:lastModifiedBy>
  <cp:revision>112</cp:revision>
  <dcterms:created xsi:type="dcterms:W3CDTF">2021-10-24T16:47:10Z</dcterms:created>
  <dcterms:modified xsi:type="dcterms:W3CDTF">2023-11-22T20:46:22Z</dcterms:modified>
</cp:coreProperties>
</file>