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notesMasterIdLst>
    <p:notesMasterId r:id="rId27"/>
  </p:notesMasterIdLst>
  <p:sldIdLst>
    <p:sldId id="259" r:id="rId2"/>
    <p:sldId id="383" r:id="rId3"/>
    <p:sldId id="339" r:id="rId4"/>
    <p:sldId id="317" r:id="rId5"/>
    <p:sldId id="379" r:id="rId6"/>
    <p:sldId id="358" r:id="rId7"/>
    <p:sldId id="380" r:id="rId8"/>
    <p:sldId id="381" r:id="rId9"/>
    <p:sldId id="371" r:id="rId10"/>
    <p:sldId id="278" r:id="rId11"/>
    <p:sldId id="367" r:id="rId12"/>
    <p:sldId id="372" r:id="rId13"/>
    <p:sldId id="373" r:id="rId14"/>
    <p:sldId id="280" r:id="rId15"/>
    <p:sldId id="374" r:id="rId16"/>
    <p:sldId id="375" r:id="rId17"/>
    <p:sldId id="361" r:id="rId18"/>
    <p:sldId id="363" r:id="rId19"/>
    <p:sldId id="256" r:id="rId20"/>
    <p:sldId id="368" r:id="rId21"/>
    <p:sldId id="369" r:id="rId22"/>
    <p:sldId id="376" r:id="rId23"/>
    <p:sldId id="382" r:id="rId24"/>
    <p:sldId id="377" r:id="rId25"/>
    <p:sldId id="378" r:id="rId26"/>
  </p:sldIdLst>
  <p:sldSz cx="12192000" cy="6858000"/>
  <p:notesSz cx="6858000" cy="9144000"/>
  <p:embeddedFontLst>
    <p:embeddedFont>
      <p:font typeface="Afek 1.5 AAA Light" panose="00000400000000000000" pitchFamily="50" charset="-79"/>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FbShefaClassic Regular" panose="02020603050405020304" charset="-79"/>
      <p:regular r:id="rId35"/>
    </p:embeddedFont>
    <p:embeddedFont>
      <p:font typeface="Klugman FM" panose="020B0604020202020204" charset="-79"/>
      <p:regular r:id="rId36"/>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EA8"/>
    <a:srgbClr val="2B8DA6"/>
    <a:srgbClr val="DB0340"/>
    <a:srgbClr val="F2014B"/>
    <a:srgbClr val="FF54AE"/>
    <a:srgbClr val="F1074E"/>
    <a:srgbClr val="071B43"/>
    <a:srgbClr val="E56C7F"/>
    <a:srgbClr val="ACD6D8"/>
    <a:srgbClr val="41B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68" d="100"/>
          <a:sy n="68" d="100"/>
        </p:scale>
        <p:origin x="4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83FD09E-7A01-47CE-B67A-7C2245F9899E}" type="datetimeFigureOut">
              <a:rPr lang="he-IL" smtClean="0"/>
              <a:t>י'/כסלו/תשפ"ד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35E8696-62AC-432A-BBEC-0142B07E1C11}" type="slidenum">
              <a:rPr lang="he-IL" smtClean="0"/>
              <a:t>‹#›</a:t>
            </a:fld>
            <a:endParaRPr lang="he-IL"/>
          </a:p>
        </p:txBody>
      </p:sp>
    </p:spTree>
    <p:extLst>
      <p:ext uri="{BB962C8B-B14F-4D97-AF65-F5344CB8AC3E}">
        <p14:creationId xmlns:p14="http://schemas.microsoft.com/office/powerpoint/2010/main" val="15056186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340D2251-61EA-46D5-ADD2-F6355369D0DD}" type="slidenum">
              <a:rPr lang="he-IL" smtClean="0"/>
              <a:t>19</a:t>
            </a:fld>
            <a:endParaRPr lang="he-IL"/>
          </a:p>
        </p:txBody>
      </p:sp>
    </p:spTree>
    <p:extLst>
      <p:ext uri="{BB962C8B-B14F-4D97-AF65-F5344CB8AC3E}">
        <p14:creationId xmlns:p14="http://schemas.microsoft.com/office/powerpoint/2010/main" val="425329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340D2251-61EA-46D5-ADD2-F6355369D0DD}" type="slidenum">
              <a:rPr lang="he-IL" smtClean="0"/>
              <a:t>20</a:t>
            </a:fld>
            <a:endParaRPr lang="he-IL"/>
          </a:p>
        </p:txBody>
      </p:sp>
    </p:spTree>
    <p:extLst>
      <p:ext uri="{BB962C8B-B14F-4D97-AF65-F5344CB8AC3E}">
        <p14:creationId xmlns:p14="http://schemas.microsoft.com/office/powerpoint/2010/main" val="56151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340D2251-61EA-46D5-ADD2-F6355369D0DD}" type="slidenum">
              <a:rPr lang="he-IL" smtClean="0"/>
              <a:t>21</a:t>
            </a:fld>
            <a:endParaRPr lang="he-IL"/>
          </a:p>
        </p:txBody>
      </p:sp>
    </p:spTree>
    <p:extLst>
      <p:ext uri="{BB962C8B-B14F-4D97-AF65-F5344CB8AC3E}">
        <p14:creationId xmlns:p14="http://schemas.microsoft.com/office/powerpoint/2010/main" val="3483486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340D2251-61EA-46D5-ADD2-F6355369D0DD}" type="slidenum">
              <a:rPr lang="he-IL" smtClean="0"/>
              <a:t>22</a:t>
            </a:fld>
            <a:endParaRPr lang="he-IL"/>
          </a:p>
        </p:txBody>
      </p:sp>
    </p:spTree>
    <p:extLst>
      <p:ext uri="{BB962C8B-B14F-4D97-AF65-F5344CB8AC3E}">
        <p14:creationId xmlns:p14="http://schemas.microsoft.com/office/powerpoint/2010/main" val="270384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340D2251-61EA-46D5-ADD2-F6355369D0DD}" type="slidenum">
              <a:rPr lang="he-IL" smtClean="0"/>
              <a:t>24</a:t>
            </a:fld>
            <a:endParaRPr lang="he-IL"/>
          </a:p>
        </p:txBody>
      </p:sp>
    </p:spTree>
    <p:extLst>
      <p:ext uri="{BB962C8B-B14F-4D97-AF65-F5344CB8AC3E}">
        <p14:creationId xmlns:p14="http://schemas.microsoft.com/office/powerpoint/2010/main" val="58463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340D2251-61EA-46D5-ADD2-F6355369D0DD}" type="slidenum">
              <a:rPr lang="he-IL" smtClean="0"/>
              <a:t>25</a:t>
            </a:fld>
            <a:endParaRPr lang="he-IL"/>
          </a:p>
        </p:txBody>
      </p:sp>
    </p:spTree>
    <p:extLst>
      <p:ext uri="{BB962C8B-B14F-4D97-AF65-F5344CB8AC3E}">
        <p14:creationId xmlns:p14="http://schemas.microsoft.com/office/powerpoint/2010/main" val="2401581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400260-6CD4-4D26-BD2A-B35F98C2B0ED}"/>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DA79C7-019F-4E28-9794-60EE14A53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A9F868C-DD97-448E-B510-7A14C5C0D209}"/>
              </a:ext>
            </a:extLst>
          </p:cNvPr>
          <p:cNvSpPr>
            <a:spLocks noGrp="1"/>
          </p:cNvSpPr>
          <p:nvPr>
            <p:ph type="dt" sz="half" idx="10"/>
          </p:nvPr>
        </p:nvSpPr>
        <p:spPr/>
        <p:txBody>
          <a:bodyPr/>
          <a:lstStyle/>
          <a:p>
            <a:fld id="{2D26C237-7F48-4595-B649-3D873516FA7C}" type="datetimeFigureOut">
              <a:rPr lang="he-IL" smtClean="0"/>
              <a:t>י'/כסלו/תשפ"ד</a:t>
            </a:fld>
            <a:endParaRPr lang="he-IL"/>
          </a:p>
        </p:txBody>
      </p:sp>
      <p:sp>
        <p:nvSpPr>
          <p:cNvPr id="5" name="מציין מיקום של כותרת תחתונה 4">
            <a:extLst>
              <a:ext uri="{FF2B5EF4-FFF2-40B4-BE49-F238E27FC236}">
                <a16:creationId xmlns:a16="http://schemas.microsoft.com/office/drawing/2014/main" id="{DDB9DAB5-C72F-45A6-8662-AEBB2AC150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49971B3-D351-4D9C-8E7D-21875D9F9E69}"/>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5247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C8B5E0D-D127-4C14-910F-C5B5280BD4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5716F83-75DA-4B73-958E-B68766F8DF8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571AB3D-D26C-4825-8BC9-1EFA90C0765E}"/>
              </a:ext>
            </a:extLst>
          </p:cNvPr>
          <p:cNvSpPr>
            <a:spLocks noGrp="1"/>
          </p:cNvSpPr>
          <p:nvPr>
            <p:ph type="dt" sz="half" idx="10"/>
          </p:nvPr>
        </p:nvSpPr>
        <p:spPr/>
        <p:txBody>
          <a:bodyPr/>
          <a:lstStyle/>
          <a:p>
            <a:fld id="{2D26C237-7F48-4595-B649-3D873516FA7C}" type="datetimeFigureOut">
              <a:rPr lang="he-IL" smtClean="0"/>
              <a:t>י'/כסלו/תשפ"ד</a:t>
            </a:fld>
            <a:endParaRPr lang="he-IL"/>
          </a:p>
        </p:txBody>
      </p:sp>
      <p:sp>
        <p:nvSpPr>
          <p:cNvPr id="5" name="מציין מיקום של כותרת תחתונה 4">
            <a:extLst>
              <a:ext uri="{FF2B5EF4-FFF2-40B4-BE49-F238E27FC236}">
                <a16:creationId xmlns:a16="http://schemas.microsoft.com/office/drawing/2014/main" id="{246E5B5F-AE4D-4637-A338-DEE077B7EF7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5D19389-A7F2-49FC-9175-8F59B895789F}"/>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56088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3E09FD6-D7C8-4675-BA8D-617C3240F06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F6D32314-AA71-4679-875B-7BF789D9B72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E61B457-9109-4F83-8F1F-48A2FD3C2709}"/>
              </a:ext>
            </a:extLst>
          </p:cNvPr>
          <p:cNvSpPr>
            <a:spLocks noGrp="1"/>
          </p:cNvSpPr>
          <p:nvPr>
            <p:ph type="dt" sz="half" idx="10"/>
          </p:nvPr>
        </p:nvSpPr>
        <p:spPr/>
        <p:txBody>
          <a:bodyPr/>
          <a:lstStyle/>
          <a:p>
            <a:fld id="{2D26C237-7F48-4595-B649-3D873516FA7C}" type="datetimeFigureOut">
              <a:rPr lang="he-IL" smtClean="0"/>
              <a:t>י'/כסלו/תשפ"ד</a:t>
            </a:fld>
            <a:endParaRPr lang="he-IL"/>
          </a:p>
        </p:txBody>
      </p:sp>
      <p:sp>
        <p:nvSpPr>
          <p:cNvPr id="5" name="מציין מיקום של כותרת תחתונה 4">
            <a:extLst>
              <a:ext uri="{FF2B5EF4-FFF2-40B4-BE49-F238E27FC236}">
                <a16:creationId xmlns:a16="http://schemas.microsoft.com/office/drawing/2014/main" id="{E40E2D3B-9744-47FA-BAB3-8167AF64874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D04F5C2-7833-45F0-8102-C31821852DA4}"/>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7477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B9B4D1-6D90-43B6-85E9-910999CE8AE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12BCA65-1E82-4D41-8138-C76C08E4E57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094F30D-7253-4FDF-B547-1850E9E4A265}"/>
              </a:ext>
            </a:extLst>
          </p:cNvPr>
          <p:cNvSpPr>
            <a:spLocks noGrp="1"/>
          </p:cNvSpPr>
          <p:nvPr>
            <p:ph type="dt" sz="half" idx="10"/>
          </p:nvPr>
        </p:nvSpPr>
        <p:spPr/>
        <p:txBody>
          <a:bodyPr/>
          <a:lstStyle/>
          <a:p>
            <a:fld id="{2D26C237-7F48-4595-B649-3D873516FA7C}" type="datetimeFigureOut">
              <a:rPr lang="he-IL" smtClean="0"/>
              <a:t>י'/כסלו/תשפ"ד</a:t>
            </a:fld>
            <a:endParaRPr lang="he-IL"/>
          </a:p>
        </p:txBody>
      </p:sp>
      <p:sp>
        <p:nvSpPr>
          <p:cNvPr id="5" name="מציין מיקום של כותרת תחתונה 4">
            <a:extLst>
              <a:ext uri="{FF2B5EF4-FFF2-40B4-BE49-F238E27FC236}">
                <a16:creationId xmlns:a16="http://schemas.microsoft.com/office/drawing/2014/main" id="{A7BCE9A6-43A3-45F1-BC60-199F1CD312B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8E13F6-8FAE-4151-B137-27F613F64B1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253168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1E24929-28C4-4A48-BB14-7435BCB5393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F20EA09-9366-40B0-B549-1F3AFA11EF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6F110E0-18C4-4EE4-BCDD-58D045379870}"/>
              </a:ext>
            </a:extLst>
          </p:cNvPr>
          <p:cNvSpPr>
            <a:spLocks noGrp="1"/>
          </p:cNvSpPr>
          <p:nvPr>
            <p:ph type="dt" sz="half" idx="10"/>
          </p:nvPr>
        </p:nvSpPr>
        <p:spPr/>
        <p:txBody>
          <a:bodyPr/>
          <a:lstStyle/>
          <a:p>
            <a:fld id="{2D26C237-7F48-4595-B649-3D873516FA7C}" type="datetimeFigureOut">
              <a:rPr lang="he-IL" smtClean="0"/>
              <a:t>י'/כסלו/תשפ"ד</a:t>
            </a:fld>
            <a:endParaRPr lang="he-IL"/>
          </a:p>
        </p:txBody>
      </p:sp>
      <p:sp>
        <p:nvSpPr>
          <p:cNvPr id="5" name="מציין מיקום של כותרת תחתונה 4">
            <a:extLst>
              <a:ext uri="{FF2B5EF4-FFF2-40B4-BE49-F238E27FC236}">
                <a16:creationId xmlns:a16="http://schemas.microsoft.com/office/drawing/2014/main" id="{EFD87428-7482-4DC5-A64F-70EE9F803FA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3B01659-3D24-4392-8493-198CFD657AE6}"/>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5949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EC410B-9FF4-44D0-8C61-DD7AA2F8031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A86DAEE-E7F4-47BF-A31D-CDE80889C41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A9E8F1AA-F576-4B04-AA8A-DB9E9506A89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DB57E70-76B3-49DE-B54A-AD2B60CA8F46}"/>
              </a:ext>
            </a:extLst>
          </p:cNvPr>
          <p:cNvSpPr>
            <a:spLocks noGrp="1"/>
          </p:cNvSpPr>
          <p:nvPr>
            <p:ph type="dt" sz="half" idx="10"/>
          </p:nvPr>
        </p:nvSpPr>
        <p:spPr/>
        <p:txBody>
          <a:bodyPr/>
          <a:lstStyle/>
          <a:p>
            <a:fld id="{2D26C237-7F48-4595-B649-3D873516FA7C}" type="datetimeFigureOut">
              <a:rPr lang="he-IL" smtClean="0"/>
              <a:t>י'/כסלו/תשפ"ד</a:t>
            </a:fld>
            <a:endParaRPr lang="he-IL"/>
          </a:p>
        </p:txBody>
      </p:sp>
      <p:sp>
        <p:nvSpPr>
          <p:cNvPr id="6" name="מציין מיקום של כותרת תחתונה 5">
            <a:extLst>
              <a:ext uri="{FF2B5EF4-FFF2-40B4-BE49-F238E27FC236}">
                <a16:creationId xmlns:a16="http://schemas.microsoft.com/office/drawing/2014/main" id="{DB25B8F1-471B-4719-A339-567C603B497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9A9E0C6-54A7-4C84-A7B0-3C894AA4738B}"/>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2617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66E31F-97BA-4A69-955C-CF5C9743C1A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66954D9-6BA9-4126-A0A9-36799D885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AFE4666-11DC-4D37-97DE-25D550D00B8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26A7BBC-1C8A-4A1C-A881-022FE26D35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06D0807-F99D-485E-A922-23535D5E91E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80AFACC1-792C-4503-A2D9-850869355010}"/>
              </a:ext>
            </a:extLst>
          </p:cNvPr>
          <p:cNvSpPr>
            <a:spLocks noGrp="1"/>
          </p:cNvSpPr>
          <p:nvPr>
            <p:ph type="dt" sz="half" idx="10"/>
          </p:nvPr>
        </p:nvSpPr>
        <p:spPr/>
        <p:txBody>
          <a:bodyPr/>
          <a:lstStyle/>
          <a:p>
            <a:fld id="{2D26C237-7F48-4595-B649-3D873516FA7C}" type="datetimeFigureOut">
              <a:rPr lang="he-IL" smtClean="0"/>
              <a:t>י'/כסלו/תשפ"ד</a:t>
            </a:fld>
            <a:endParaRPr lang="he-IL"/>
          </a:p>
        </p:txBody>
      </p:sp>
      <p:sp>
        <p:nvSpPr>
          <p:cNvPr id="8" name="מציין מיקום של כותרת תחתונה 7">
            <a:extLst>
              <a:ext uri="{FF2B5EF4-FFF2-40B4-BE49-F238E27FC236}">
                <a16:creationId xmlns:a16="http://schemas.microsoft.com/office/drawing/2014/main" id="{0AE1748B-373F-4BF0-A5DA-EE2DA466744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810E342-B34A-4585-85E1-452BD3E86903}"/>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62063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AF6194-EC13-40BC-B91F-2FE09611F7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EC2ADAB-5ABB-4786-84FA-937A2A28485C}"/>
              </a:ext>
            </a:extLst>
          </p:cNvPr>
          <p:cNvSpPr>
            <a:spLocks noGrp="1"/>
          </p:cNvSpPr>
          <p:nvPr>
            <p:ph type="dt" sz="half" idx="10"/>
          </p:nvPr>
        </p:nvSpPr>
        <p:spPr/>
        <p:txBody>
          <a:bodyPr/>
          <a:lstStyle/>
          <a:p>
            <a:fld id="{2D26C237-7F48-4595-B649-3D873516FA7C}" type="datetimeFigureOut">
              <a:rPr lang="he-IL" smtClean="0"/>
              <a:t>י'/כסלו/תשפ"ד</a:t>
            </a:fld>
            <a:endParaRPr lang="he-IL"/>
          </a:p>
        </p:txBody>
      </p:sp>
      <p:sp>
        <p:nvSpPr>
          <p:cNvPr id="4" name="מציין מיקום של כותרת תחתונה 3">
            <a:extLst>
              <a:ext uri="{FF2B5EF4-FFF2-40B4-BE49-F238E27FC236}">
                <a16:creationId xmlns:a16="http://schemas.microsoft.com/office/drawing/2014/main" id="{612FB179-1C43-4B0B-8D9F-51B884C13C75}"/>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3935876-F99B-4F44-94B8-E4B71C1F642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250289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80457FA-D662-49D9-9768-9A88BEB1BF97}"/>
              </a:ext>
            </a:extLst>
          </p:cNvPr>
          <p:cNvSpPr>
            <a:spLocks noGrp="1"/>
          </p:cNvSpPr>
          <p:nvPr>
            <p:ph type="dt" sz="half" idx="10"/>
          </p:nvPr>
        </p:nvSpPr>
        <p:spPr/>
        <p:txBody>
          <a:bodyPr/>
          <a:lstStyle/>
          <a:p>
            <a:fld id="{2D26C237-7F48-4595-B649-3D873516FA7C}" type="datetimeFigureOut">
              <a:rPr lang="he-IL" smtClean="0"/>
              <a:t>י'/כסלו/תשפ"ד</a:t>
            </a:fld>
            <a:endParaRPr lang="he-IL"/>
          </a:p>
        </p:txBody>
      </p:sp>
      <p:sp>
        <p:nvSpPr>
          <p:cNvPr id="3" name="מציין מיקום של כותרת תחתונה 2">
            <a:extLst>
              <a:ext uri="{FF2B5EF4-FFF2-40B4-BE49-F238E27FC236}">
                <a16:creationId xmlns:a16="http://schemas.microsoft.com/office/drawing/2014/main" id="{9E99ACC4-52D0-42E0-99CF-E9197F86FE9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3E4C9A6-25A3-476E-8A5C-743622AC487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3594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57186A-0962-4607-BE13-EF6AA441F37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C65DA85-5ED5-4D22-A6D9-89B3A18B03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10EC1C7-AB03-4E03-9132-23B8C3261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BE8D03D-37CE-4FD8-A1B5-E55AE88B3A47}"/>
              </a:ext>
            </a:extLst>
          </p:cNvPr>
          <p:cNvSpPr>
            <a:spLocks noGrp="1"/>
          </p:cNvSpPr>
          <p:nvPr>
            <p:ph type="dt" sz="half" idx="10"/>
          </p:nvPr>
        </p:nvSpPr>
        <p:spPr/>
        <p:txBody>
          <a:bodyPr/>
          <a:lstStyle/>
          <a:p>
            <a:fld id="{2D26C237-7F48-4595-B649-3D873516FA7C}" type="datetimeFigureOut">
              <a:rPr lang="he-IL" smtClean="0"/>
              <a:t>י'/כסלו/תשפ"ד</a:t>
            </a:fld>
            <a:endParaRPr lang="he-IL"/>
          </a:p>
        </p:txBody>
      </p:sp>
      <p:sp>
        <p:nvSpPr>
          <p:cNvPr id="6" name="מציין מיקום של כותרת תחתונה 5">
            <a:extLst>
              <a:ext uri="{FF2B5EF4-FFF2-40B4-BE49-F238E27FC236}">
                <a16:creationId xmlns:a16="http://schemas.microsoft.com/office/drawing/2014/main" id="{93F23D72-1B6A-40EA-BF5D-01524419305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08E9C94-24A4-45D5-ADB8-2F098D1A9960}"/>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8133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9ADC8D-25C3-4B1F-B254-FAABD0B28AE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9B492CC-164F-42A4-9DAB-3DFBD6B59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38FEF76-EE11-4F95-B3D4-49E88F606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AAE5435-DD67-490B-AFB8-B97675EDFEF3}"/>
              </a:ext>
            </a:extLst>
          </p:cNvPr>
          <p:cNvSpPr>
            <a:spLocks noGrp="1"/>
          </p:cNvSpPr>
          <p:nvPr>
            <p:ph type="dt" sz="half" idx="10"/>
          </p:nvPr>
        </p:nvSpPr>
        <p:spPr/>
        <p:txBody>
          <a:bodyPr/>
          <a:lstStyle/>
          <a:p>
            <a:fld id="{2D26C237-7F48-4595-B649-3D873516FA7C}" type="datetimeFigureOut">
              <a:rPr lang="he-IL" smtClean="0"/>
              <a:t>י'/כסלו/תשפ"ד</a:t>
            </a:fld>
            <a:endParaRPr lang="he-IL"/>
          </a:p>
        </p:txBody>
      </p:sp>
      <p:sp>
        <p:nvSpPr>
          <p:cNvPr id="6" name="מציין מיקום של כותרת תחתונה 5">
            <a:extLst>
              <a:ext uri="{FF2B5EF4-FFF2-40B4-BE49-F238E27FC236}">
                <a16:creationId xmlns:a16="http://schemas.microsoft.com/office/drawing/2014/main" id="{2CB103A6-F8D4-4AA3-BC8D-7C9866ECF2B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2B11003-A7B3-49C1-8CDB-6329AA8F9C0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0762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DAC1844-AF7E-499C-9BE1-D309B606317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CF94EC3-07EB-4CD5-91B0-376998C3F76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88CD25-6FB4-4FB0-B9F7-DFBBFA6C1A3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D26C237-7F48-4595-B649-3D873516FA7C}" type="datetimeFigureOut">
              <a:rPr lang="he-IL" smtClean="0"/>
              <a:t>י'/כסלו/תשפ"ד</a:t>
            </a:fld>
            <a:endParaRPr lang="he-IL"/>
          </a:p>
        </p:txBody>
      </p:sp>
      <p:sp>
        <p:nvSpPr>
          <p:cNvPr id="5" name="מציין מיקום של כותרת תחתונה 4">
            <a:extLst>
              <a:ext uri="{FF2B5EF4-FFF2-40B4-BE49-F238E27FC236}">
                <a16:creationId xmlns:a16="http://schemas.microsoft.com/office/drawing/2014/main" id="{96DF58CB-753E-4EEF-ACB7-CBF317B0F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AD71CCDC-143E-4EB3-8C1F-6178ACC4E4C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FF60DD2-B820-4199-BCB4-583A70F8ECC0}" type="slidenum">
              <a:rPr lang="he-IL" smtClean="0"/>
              <a:t>‹#›</a:t>
            </a:fld>
            <a:endParaRPr lang="he-IL"/>
          </a:p>
        </p:txBody>
      </p:sp>
    </p:spTree>
    <p:extLst>
      <p:ext uri="{BB962C8B-B14F-4D97-AF65-F5344CB8AC3E}">
        <p14:creationId xmlns:p14="http://schemas.microsoft.com/office/powerpoint/2010/main" val="631784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0471161F-FF6F-CB6F-7C14-6CC24AE99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091" y="692671"/>
            <a:ext cx="8155818" cy="5765800"/>
          </a:xfrm>
          <a:prstGeom prst="rect">
            <a:avLst/>
          </a:prstGeom>
        </p:spPr>
      </p:pic>
      <p:pic>
        <p:nvPicPr>
          <p:cNvPr id="3" name="Picture 4" descr="הוצאה לאור - רשת חינוך חבד">
            <a:extLst>
              <a:ext uri="{FF2B5EF4-FFF2-40B4-BE49-F238E27FC236}">
                <a16:creationId xmlns:a16="http://schemas.microsoft.com/office/drawing/2014/main" id="{9F8A7F9B-A8B6-528B-495A-401854027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5971" y="269261"/>
            <a:ext cx="846693" cy="49044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קבוצה 3">
            <a:extLst>
              <a:ext uri="{FF2B5EF4-FFF2-40B4-BE49-F238E27FC236}">
                <a16:creationId xmlns:a16="http://schemas.microsoft.com/office/drawing/2014/main" id="{39307534-F6B3-89B9-925C-0E5F98DB6E00}"/>
              </a:ext>
            </a:extLst>
          </p:cNvPr>
          <p:cNvGrpSpPr/>
          <p:nvPr/>
        </p:nvGrpSpPr>
        <p:grpSpPr>
          <a:xfrm>
            <a:off x="9535690" y="5038579"/>
            <a:ext cx="2346974" cy="1147215"/>
            <a:chOff x="5030081" y="5787971"/>
            <a:chExt cx="1801888" cy="808476"/>
          </a:xfrm>
        </p:grpSpPr>
        <p:pic>
          <p:nvPicPr>
            <p:cNvPr id="6" name="גרפיקה 5">
              <a:extLst>
                <a:ext uri="{FF2B5EF4-FFF2-40B4-BE49-F238E27FC236}">
                  <a16:creationId xmlns:a16="http://schemas.microsoft.com/office/drawing/2014/main" id="{9BC04770-F461-9003-4C80-49EA191A73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39928" flipV="1">
              <a:off x="5030081" y="5787971"/>
              <a:ext cx="1801888" cy="808476"/>
            </a:xfrm>
            <a:prstGeom prst="rect">
              <a:avLst/>
            </a:prstGeom>
          </p:spPr>
        </p:pic>
        <p:sp>
          <p:nvSpPr>
            <p:cNvPr id="8" name="מלבן 7">
              <a:extLst>
                <a:ext uri="{FF2B5EF4-FFF2-40B4-BE49-F238E27FC236}">
                  <a16:creationId xmlns:a16="http://schemas.microsoft.com/office/drawing/2014/main" id="{F3306BE4-6E3D-5E75-6B5D-B957EBC4B4E6}"/>
                </a:ext>
              </a:extLst>
            </p:cNvPr>
            <p:cNvSpPr/>
            <p:nvPr/>
          </p:nvSpPr>
          <p:spPr>
            <a:xfrm>
              <a:off x="5374007" y="5939874"/>
              <a:ext cx="1114034" cy="640576"/>
            </a:xfrm>
            <a:prstGeom prst="rect">
              <a:avLst/>
            </a:prstGeom>
            <a:noFill/>
          </p:spPr>
          <p:txBody>
            <a:bodyPr wrap="none" lIns="91440" tIns="45720" rIns="91440" bIns="45720">
              <a:spAutoFit/>
            </a:bodyPr>
            <a:lstStyle/>
            <a:p>
              <a:pPr algn="ctr">
                <a:lnSpc>
                  <a:spcPts val="6000"/>
                </a:lnSpc>
              </a:pPr>
              <a:r>
                <a:rPr lang="he-IL" sz="6600" dirty="0">
                  <a:solidFill>
                    <a:schemeClr val="bg1"/>
                  </a:solidFill>
                  <a:latin typeface="Klugman FM" panose="00000500000000000000" pitchFamily="50" charset="-79"/>
                  <a:cs typeface="Klugman FM" panose="00000500000000000000" pitchFamily="50" charset="-79"/>
                </a:rPr>
                <a:t>יום ב'</a:t>
              </a:r>
            </a:p>
          </p:txBody>
        </p:sp>
      </p:grpSp>
    </p:spTree>
    <p:extLst>
      <p:ext uri="{BB962C8B-B14F-4D97-AF65-F5344CB8AC3E}">
        <p14:creationId xmlns:p14="http://schemas.microsoft.com/office/powerpoint/2010/main" val="1168302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אליפסה 8">
            <a:extLst>
              <a:ext uri="{FF2B5EF4-FFF2-40B4-BE49-F238E27FC236}">
                <a16:creationId xmlns:a16="http://schemas.microsoft.com/office/drawing/2014/main" id="{BFD76FEE-E728-4822-B81D-148803B90C9B}"/>
              </a:ext>
            </a:extLst>
          </p:cNvPr>
          <p:cNvSpPr/>
          <p:nvPr/>
        </p:nvSpPr>
        <p:spPr>
          <a:xfrm>
            <a:off x="-1308099" y="421766"/>
            <a:ext cx="12827000" cy="6014467"/>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3361" h="6014467">
                <a:moveTo>
                  <a:pt x="77926" y="4241972"/>
                </a:moveTo>
                <a:cubicBezTo>
                  <a:pt x="-391" y="3674705"/>
                  <a:pt x="152011" y="2798210"/>
                  <a:pt x="166828" y="2456118"/>
                </a:cubicBezTo>
                <a:cubicBezTo>
                  <a:pt x="181645" y="2114026"/>
                  <a:pt x="-101988" y="1374501"/>
                  <a:pt x="39828" y="1059118"/>
                </a:cubicBezTo>
                <a:cubicBezTo>
                  <a:pt x="181644" y="743735"/>
                  <a:pt x="-86114" y="192092"/>
                  <a:pt x="751027" y="81218"/>
                </a:cubicBezTo>
                <a:cubicBezTo>
                  <a:pt x="1588168" y="-29656"/>
                  <a:pt x="4082659" y="228772"/>
                  <a:pt x="5405576" y="216072"/>
                </a:cubicBezTo>
                <a:cubicBezTo>
                  <a:pt x="6728493" y="203372"/>
                  <a:pt x="7851385" y="12677"/>
                  <a:pt x="8688527" y="5018"/>
                </a:cubicBezTo>
                <a:cubicBezTo>
                  <a:pt x="9525669" y="-2641"/>
                  <a:pt x="10284493" y="-28850"/>
                  <a:pt x="10657026" y="195517"/>
                </a:cubicBezTo>
                <a:cubicBezTo>
                  <a:pt x="11029559" y="419884"/>
                  <a:pt x="10807310" y="871543"/>
                  <a:pt x="10923727" y="1351219"/>
                </a:cubicBezTo>
                <a:cubicBezTo>
                  <a:pt x="11040144" y="1830895"/>
                  <a:pt x="11167143" y="2364489"/>
                  <a:pt x="11126926" y="3048172"/>
                </a:cubicBezTo>
                <a:cubicBezTo>
                  <a:pt x="10853876" y="3799589"/>
                  <a:pt x="11591534" y="4970718"/>
                  <a:pt x="10682426" y="5453318"/>
                </a:cubicBezTo>
                <a:cubicBezTo>
                  <a:pt x="10434776" y="5896509"/>
                  <a:pt x="9225102" y="5729292"/>
                  <a:pt x="8345627" y="5821618"/>
                </a:cubicBezTo>
                <a:cubicBezTo>
                  <a:pt x="7466152" y="5913944"/>
                  <a:pt x="6421576" y="5988222"/>
                  <a:pt x="5405576" y="6007272"/>
                </a:cubicBezTo>
                <a:lnTo>
                  <a:pt x="2249627" y="5935918"/>
                </a:lnTo>
                <a:cubicBezTo>
                  <a:pt x="1454819" y="5911326"/>
                  <a:pt x="954228" y="6171676"/>
                  <a:pt x="636728" y="5859718"/>
                </a:cubicBezTo>
                <a:cubicBezTo>
                  <a:pt x="-272380" y="5377118"/>
                  <a:pt x="156243" y="4809239"/>
                  <a:pt x="77926" y="4241972"/>
                </a:cubicBezTo>
                <a:close/>
              </a:path>
            </a:pathLst>
          </a:custGeom>
          <a:solidFill>
            <a:srgbClr val="D7DF21">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תיבת טקסט 4">
            <a:extLst>
              <a:ext uri="{FF2B5EF4-FFF2-40B4-BE49-F238E27FC236}">
                <a16:creationId xmlns:a16="http://schemas.microsoft.com/office/drawing/2014/main" id="{4CAF40B9-67C1-48D9-B7B3-D36120C9EB37}"/>
              </a:ext>
            </a:extLst>
          </p:cNvPr>
          <p:cNvSpPr txBox="1"/>
          <p:nvPr/>
        </p:nvSpPr>
        <p:spPr>
          <a:xfrm>
            <a:off x="2879933" y="2181377"/>
            <a:ext cx="6926943" cy="1077218"/>
          </a:xfrm>
          <a:prstGeom prst="rect">
            <a:avLst/>
          </a:prstGeom>
          <a:noFill/>
        </p:spPr>
        <p:txBody>
          <a:bodyPr wrap="square">
            <a:spAutoFit/>
          </a:bodyPr>
          <a:lstStyle/>
          <a:p>
            <a:pPr algn="ctr" rtl="0"/>
            <a:r>
              <a:rPr lang="he-IL" sz="3200" dirty="0">
                <a:latin typeface="Afek 1.5 AAA Light" panose="020B0604020202020204" charset="-79"/>
                <a:ea typeface="Arial" panose="020B0604020202020204" pitchFamily="34" charset="0"/>
                <a:cs typeface="Afek 1.5 AAA Light" panose="020B0604020202020204" charset="-79"/>
              </a:rPr>
              <a:t>לפני שרבא היה מתחיל ללמד תורה לתלמידיו, הוא היה פותח בדרך מיוחדת.</a:t>
            </a:r>
            <a:endParaRPr lang="he-IL" sz="3200" dirty="0">
              <a:effectLst/>
              <a:latin typeface="Afek 1.5 AAA Light" panose="020B0604020202020204" charset="-79"/>
              <a:ea typeface="Arial" panose="020B0604020202020204" pitchFamily="34" charset="0"/>
              <a:cs typeface="Afek 1.5 AAA Light" panose="020B0604020202020204" charset="-79"/>
            </a:endParaRPr>
          </a:p>
        </p:txBody>
      </p:sp>
      <p:sp>
        <p:nvSpPr>
          <p:cNvPr id="6" name="דמעה 5">
            <a:extLst>
              <a:ext uri="{FF2B5EF4-FFF2-40B4-BE49-F238E27FC236}">
                <a16:creationId xmlns:a16="http://schemas.microsoft.com/office/drawing/2014/main" id="{94FC55B5-3251-4065-8713-3DEB0B3A5071}"/>
              </a:ext>
            </a:extLst>
          </p:cNvPr>
          <p:cNvSpPr/>
          <p:nvPr/>
        </p:nvSpPr>
        <p:spPr>
          <a:xfrm>
            <a:off x="10972799" y="1"/>
            <a:ext cx="1219199" cy="1226918"/>
          </a:xfrm>
          <a:prstGeom prst="teardrop">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nvGrpSpPr>
          <p:cNvPr id="2" name="קבוצה 1">
            <a:extLst>
              <a:ext uri="{FF2B5EF4-FFF2-40B4-BE49-F238E27FC236}">
                <a16:creationId xmlns:a16="http://schemas.microsoft.com/office/drawing/2014/main" id="{50A6A6A4-AC49-4F69-B0D0-3191C70DD776}"/>
              </a:ext>
            </a:extLst>
          </p:cNvPr>
          <p:cNvGrpSpPr/>
          <p:nvPr/>
        </p:nvGrpSpPr>
        <p:grpSpPr>
          <a:xfrm>
            <a:off x="704934" y="-14479"/>
            <a:ext cx="12060780" cy="2002069"/>
            <a:chOff x="704934" y="-14479"/>
            <a:chExt cx="12060780" cy="2002069"/>
          </a:xfrm>
        </p:grpSpPr>
        <p:sp>
          <p:nvSpPr>
            <p:cNvPr id="3" name="מלבן 2">
              <a:extLst>
                <a:ext uri="{FF2B5EF4-FFF2-40B4-BE49-F238E27FC236}">
                  <a16:creationId xmlns:a16="http://schemas.microsoft.com/office/drawing/2014/main" id="{CA2C0D2F-44E0-4C47-99FC-C1C54F8283B4}"/>
                </a:ext>
              </a:extLst>
            </p:cNvPr>
            <p:cNvSpPr/>
            <p:nvPr/>
          </p:nvSpPr>
          <p:spPr>
            <a:xfrm>
              <a:off x="1761943" y="765216"/>
              <a:ext cx="11003771" cy="1222374"/>
            </a:xfrm>
            <a:custGeom>
              <a:avLst/>
              <a:gdLst>
                <a:gd name="connsiteX0" fmla="*/ 0 w 9652080"/>
                <a:gd name="connsiteY0" fmla="*/ 0 h 873809"/>
                <a:gd name="connsiteX1" fmla="*/ 9652080 w 9652080"/>
                <a:gd name="connsiteY1" fmla="*/ 0 h 873809"/>
                <a:gd name="connsiteX2" fmla="*/ 9652080 w 9652080"/>
                <a:gd name="connsiteY2" fmla="*/ 873809 h 873809"/>
                <a:gd name="connsiteX3" fmla="*/ 0 w 9652080"/>
                <a:gd name="connsiteY3" fmla="*/ 873809 h 873809"/>
                <a:gd name="connsiteX4" fmla="*/ 0 w 9652080"/>
                <a:gd name="connsiteY4" fmla="*/ 0 h 873809"/>
                <a:gd name="connsiteX0" fmla="*/ 0 w 10858590"/>
                <a:gd name="connsiteY0" fmla="*/ 0 h 983035"/>
                <a:gd name="connsiteX1" fmla="*/ 9652080 w 10858590"/>
                <a:gd name="connsiteY1" fmla="*/ 0 h 983035"/>
                <a:gd name="connsiteX2" fmla="*/ 9652080 w 10858590"/>
                <a:gd name="connsiteY2" fmla="*/ 873809 h 983035"/>
                <a:gd name="connsiteX3" fmla="*/ 0 w 10858590"/>
                <a:gd name="connsiteY3" fmla="*/ 873809 h 983035"/>
                <a:gd name="connsiteX4" fmla="*/ 0 w 10858590"/>
                <a:gd name="connsiteY4" fmla="*/ 0 h 983035"/>
                <a:gd name="connsiteX0" fmla="*/ 0 w 10858590"/>
                <a:gd name="connsiteY0" fmla="*/ 168164 h 1151199"/>
                <a:gd name="connsiteX1" fmla="*/ 9652080 w 10858590"/>
                <a:gd name="connsiteY1" fmla="*/ 168164 h 1151199"/>
                <a:gd name="connsiteX2" fmla="*/ 9652080 w 10858590"/>
                <a:gd name="connsiteY2" fmla="*/ 1041973 h 1151199"/>
                <a:gd name="connsiteX3" fmla="*/ 0 w 10858590"/>
                <a:gd name="connsiteY3" fmla="*/ 1041973 h 1151199"/>
                <a:gd name="connsiteX4" fmla="*/ 0 w 10858590"/>
                <a:gd name="connsiteY4" fmla="*/ 168164 h 1151199"/>
                <a:gd name="connsiteX0" fmla="*/ 0 w 10858590"/>
                <a:gd name="connsiteY0" fmla="*/ 168164 h 1210137"/>
                <a:gd name="connsiteX1" fmla="*/ 9652080 w 10858590"/>
                <a:gd name="connsiteY1" fmla="*/ 168164 h 1210137"/>
                <a:gd name="connsiteX2" fmla="*/ 9652080 w 10858590"/>
                <a:gd name="connsiteY2" fmla="*/ 1041973 h 1210137"/>
                <a:gd name="connsiteX3" fmla="*/ 0 w 10858590"/>
                <a:gd name="connsiteY3" fmla="*/ 1041973 h 1210137"/>
                <a:gd name="connsiteX4" fmla="*/ 0 w 10858590"/>
                <a:gd name="connsiteY4" fmla="*/ 168164 h 1210137"/>
                <a:gd name="connsiteX0" fmla="*/ 72724 w 10931314"/>
                <a:gd name="connsiteY0" fmla="*/ 168164 h 1218299"/>
                <a:gd name="connsiteX1" fmla="*/ 9724804 w 10931314"/>
                <a:gd name="connsiteY1" fmla="*/ 168164 h 1218299"/>
                <a:gd name="connsiteX2" fmla="*/ 9724804 w 10931314"/>
                <a:gd name="connsiteY2" fmla="*/ 1041973 h 1218299"/>
                <a:gd name="connsiteX3" fmla="*/ 72724 w 10931314"/>
                <a:gd name="connsiteY3" fmla="*/ 1041973 h 1218299"/>
                <a:gd name="connsiteX4" fmla="*/ 72724 w 10931314"/>
                <a:gd name="connsiteY4" fmla="*/ 168164 h 1218299"/>
                <a:gd name="connsiteX0" fmla="*/ 145181 w 11003771"/>
                <a:gd name="connsiteY0" fmla="*/ 172239 h 1222374"/>
                <a:gd name="connsiteX1" fmla="*/ 9797261 w 11003771"/>
                <a:gd name="connsiteY1" fmla="*/ 172239 h 1222374"/>
                <a:gd name="connsiteX2" fmla="*/ 9797261 w 11003771"/>
                <a:gd name="connsiteY2" fmla="*/ 1046048 h 1222374"/>
                <a:gd name="connsiteX3" fmla="*/ 145181 w 11003771"/>
                <a:gd name="connsiteY3" fmla="*/ 1046048 h 1222374"/>
                <a:gd name="connsiteX4" fmla="*/ 145181 w 11003771"/>
                <a:gd name="connsiteY4" fmla="*/ 172239 h 122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771" h="1222374">
                  <a:moveTo>
                    <a:pt x="145181" y="172239"/>
                  </a:moveTo>
                  <a:cubicBezTo>
                    <a:pt x="366562" y="-128656"/>
                    <a:pt x="8188581" y="26604"/>
                    <a:pt x="9797261" y="172239"/>
                  </a:cubicBezTo>
                  <a:cubicBezTo>
                    <a:pt x="11405941" y="317874"/>
                    <a:pt x="11405941" y="900413"/>
                    <a:pt x="9797261" y="1046048"/>
                  </a:cubicBezTo>
                  <a:cubicBezTo>
                    <a:pt x="8188581" y="1191683"/>
                    <a:pt x="308810" y="1356569"/>
                    <a:pt x="145181" y="1046048"/>
                  </a:cubicBezTo>
                  <a:cubicBezTo>
                    <a:pt x="-18448" y="735527"/>
                    <a:pt x="-76200" y="473134"/>
                    <a:pt x="145181" y="172239"/>
                  </a:cubicBezTo>
                  <a:close/>
                </a:path>
              </a:pathLst>
            </a:custGeom>
            <a:solidFill>
              <a:srgbClr val="2B8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EA0F4A02-411A-4EDA-A720-FF88B025AD5C}"/>
                </a:ext>
              </a:extLst>
            </p:cNvPr>
            <p:cNvSpPr txBox="1"/>
            <p:nvPr/>
          </p:nvSpPr>
          <p:spPr>
            <a:xfrm>
              <a:off x="704934" y="974134"/>
              <a:ext cx="11772900" cy="748410"/>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he-IL" sz="4000" b="1" i="0" u="none" strike="noStrike" kern="1200" cap="none" spc="0" normalizeH="0" baseline="0" noProof="0" dirty="0">
                  <a:ln>
                    <a:noFill/>
                  </a:ln>
                  <a:solidFill>
                    <a:schemeClr val="bg1"/>
                  </a:solidFill>
                  <a:effectLst/>
                  <a:uLnTx/>
                  <a:uFillTx/>
                  <a:latin typeface="Afek 1.5 AAA Light" panose="020B0604020202020204" charset="-79"/>
                  <a:ea typeface="Arial" panose="020B0604020202020204" pitchFamily="34" charset="0"/>
                  <a:cs typeface="Afek 1.5 AAA Light" panose="020B0604020202020204" charset="-79"/>
                </a:rPr>
                <a:t>מתחילים בחיוך</a:t>
              </a:r>
            </a:p>
          </p:txBody>
        </p:sp>
        <p:pic>
          <p:nvPicPr>
            <p:cNvPr id="16" name="תמונה 15">
              <a:extLst>
                <a:ext uri="{FF2B5EF4-FFF2-40B4-BE49-F238E27FC236}">
                  <a16:creationId xmlns:a16="http://schemas.microsoft.com/office/drawing/2014/main" id="{3311DAE5-686A-444B-B820-67622FA46446}"/>
                </a:ext>
              </a:extLst>
            </p:cNvPr>
            <p:cNvPicPr>
              <a:picLocks noChangeAspect="1"/>
            </p:cNvPicPr>
            <p:nvPr/>
          </p:nvPicPr>
          <p:blipFill rotWithShape="1">
            <a:blip r:embed="rId2">
              <a:extLst>
                <a:ext uri="{28A0092B-C50C-407E-A947-70E740481C1C}">
                  <a14:useLocalDpi xmlns:a14="http://schemas.microsoft.com/office/drawing/2010/main" val="0"/>
                </a:ext>
              </a:extLst>
            </a:blip>
            <a:srcRect t="38341" r="52599" b="42471"/>
            <a:stretch/>
          </p:blipFill>
          <p:spPr>
            <a:xfrm>
              <a:off x="10642300" y="-14479"/>
              <a:ext cx="1668187" cy="1315911"/>
            </a:xfrm>
            <a:prstGeom prst="rect">
              <a:avLst/>
            </a:prstGeom>
          </p:spPr>
        </p:pic>
        <p:sp>
          <p:nvSpPr>
            <p:cNvPr id="7" name="תיבת טקסט 6">
              <a:extLst>
                <a:ext uri="{FF2B5EF4-FFF2-40B4-BE49-F238E27FC236}">
                  <a16:creationId xmlns:a16="http://schemas.microsoft.com/office/drawing/2014/main" id="{10FDE4E3-448F-4728-B66C-712B60B1784E}"/>
                </a:ext>
              </a:extLst>
            </p:cNvPr>
            <p:cNvSpPr txBox="1"/>
            <p:nvPr/>
          </p:nvSpPr>
          <p:spPr>
            <a:xfrm>
              <a:off x="11077188" y="227979"/>
              <a:ext cx="798413" cy="830997"/>
            </a:xfrm>
            <a:prstGeom prst="rect">
              <a:avLst/>
            </a:prstGeom>
            <a:noFill/>
          </p:spPr>
          <p:txBody>
            <a:bodyPr wrap="square">
              <a:spAutoFit/>
            </a:bodyPr>
            <a:lstStyle/>
            <a:p>
              <a:r>
                <a:rPr lang="he-IL" sz="4800" dirty="0">
                  <a:solidFill>
                    <a:schemeClr val="bg1"/>
                  </a:solidFill>
                  <a:effectLst/>
                  <a:latin typeface="Arial" panose="020B0604020202020204" pitchFamily="34" charset="0"/>
                  <a:ea typeface="Arial" panose="020B0604020202020204" pitchFamily="34" charset="0"/>
                  <a:cs typeface="Drogolin" pitchFamily="2" charset="-79"/>
                </a:rPr>
                <a:t>1</a:t>
              </a:r>
              <a:endParaRPr lang="he-IL" sz="4800" dirty="0">
                <a:solidFill>
                  <a:schemeClr val="bg1"/>
                </a:solidFill>
              </a:endParaRPr>
            </a:p>
          </p:txBody>
        </p:sp>
      </p:grpSp>
      <p:grpSp>
        <p:nvGrpSpPr>
          <p:cNvPr id="15" name="קבוצה 14">
            <a:extLst>
              <a:ext uri="{FF2B5EF4-FFF2-40B4-BE49-F238E27FC236}">
                <a16:creationId xmlns:a16="http://schemas.microsoft.com/office/drawing/2014/main" id="{12972395-4EDA-479B-9A6E-E56C30B0AAD1}"/>
              </a:ext>
            </a:extLst>
          </p:cNvPr>
          <p:cNvGrpSpPr/>
          <p:nvPr/>
        </p:nvGrpSpPr>
        <p:grpSpPr>
          <a:xfrm>
            <a:off x="265402" y="2761424"/>
            <a:ext cx="12761001" cy="3871673"/>
            <a:chOff x="265402" y="2761424"/>
            <a:chExt cx="12761001" cy="3871673"/>
          </a:xfrm>
        </p:grpSpPr>
        <p:sp>
          <p:nvSpPr>
            <p:cNvPr id="8" name="דמעה 20">
              <a:extLst>
                <a:ext uri="{FF2B5EF4-FFF2-40B4-BE49-F238E27FC236}">
                  <a16:creationId xmlns:a16="http://schemas.microsoft.com/office/drawing/2014/main" id="{32E2B869-9FB9-4C19-BDAE-3BD1EB682F87}"/>
                </a:ext>
              </a:extLst>
            </p:cNvPr>
            <p:cNvSpPr/>
            <p:nvPr/>
          </p:nvSpPr>
          <p:spPr>
            <a:xfrm>
              <a:off x="265402" y="4195257"/>
              <a:ext cx="7878727" cy="1341098"/>
            </a:xfrm>
            <a:custGeom>
              <a:avLst/>
              <a:gdLst>
                <a:gd name="connsiteX0" fmla="*/ 0 w 7931350"/>
                <a:gd name="connsiteY0" fmla="*/ 613459 h 1226918"/>
                <a:gd name="connsiteX1" fmla="*/ 3965675 w 7931350"/>
                <a:gd name="connsiteY1" fmla="*/ 0 h 1226918"/>
                <a:gd name="connsiteX2" fmla="*/ 7931350 w 7931350"/>
                <a:gd name="connsiteY2" fmla="*/ 0 h 1226918"/>
                <a:gd name="connsiteX3" fmla="*/ 7931350 w 7931350"/>
                <a:gd name="connsiteY3" fmla="*/ 613459 h 1226918"/>
                <a:gd name="connsiteX4" fmla="*/ 3965675 w 7931350"/>
                <a:gd name="connsiteY4" fmla="*/ 1226918 h 1226918"/>
                <a:gd name="connsiteX5" fmla="*/ 0 w 7931350"/>
                <a:gd name="connsiteY5" fmla="*/ 613459 h 1226918"/>
                <a:gd name="connsiteX0" fmla="*/ 134311 w 8065661"/>
                <a:gd name="connsiteY0" fmla="*/ 628719 h 1242178"/>
                <a:gd name="connsiteX1" fmla="*/ 1223688 w 8065661"/>
                <a:gd name="connsiteY1" fmla="*/ 47588 h 1242178"/>
                <a:gd name="connsiteX2" fmla="*/ 4099986 w 8065661"/>
                <a:gd name="connsiteY2" fmla="*/ 15260 h 1242178"/>
                <a:gd name="connsiteX3" fmla="*/ 8065661 w 8065661"/>
                <a:gd name="connsiteY3" fmla="*/ 15260 h 1242178"/>
                <a:gd name="connsiteX4" fmla="*/ 8065661 w 8065661"/>
                <a:gd name="connsiteY4" fmla="*/ 628719 h 1242178"/>
                <a:gd name="connsiteX5" fmla="*/ 4099986 w 8065661"/>
                <a:gd name="connsiteY5" fmla="*/ 1242178 h 1242178"/>
                <a:gd name="connsiteX6" fmla="*/ 134311 w 8065661"/>
                <a:gd name="connsiteY6" fmla="*/ 628719 h 1242178"/>
                <a:gd name="connsiteX0" fmla="*/ 628 w 7931978"/>
                <a:gd name="connsiteY0" fmla="*/ 628719 h 1299975"/>
                <a:gd name="connsiteX1" fmla="*/ 1090005 w 7931978"/>
                <a:gd name="connsiteY1" fmla="*/ 47588 h 1299975"/>
                <a:gd name="connsiteX2" fmla="*/ 3966303 w 7931978"/>
                <a:gd name="connsiteY2" fmla="*/ 15260 h 1299975"/>
                <a:gd name="connsiteX3" fmla="*/ 7931978 w 7931978"/>
                <a:gd name="connsiteY3" fmla="*/ 15260 h 1299975"/>
                <a:gd name="connsiteX4" fmla="*/ 7931978 w 7931978"/>
                <a:gd name="connsiteY4" fmla="*/ 628719 h 1299975"/>
                <a:gd name="connsiteX5" fmla="*/ 3966303 w 7931978"/>
                <a:gd name="connsiteY5" fmla="*/ 1242178 h 1299975"/>
                <a:gd name="connsiteX6" fmla="*/ 1208539 w 7931978"/>
                <a:gd name="connsiteY6" fmla="*/ 1204699 h 1299975"/>
                <a:gd name="connsiteX7" fmla="*/ 628 w 7931978"/>
                <a:gd name="connsiteY7" fmla="*/ 628719 h 1299975"/>
                <a:gd name="connsiteX0" fmla="*/ 628 w 7931978"/>
                <a:gd name="connsiteY0" fmla="*/ 628719 h 1262405"/>
                <a:gd name="connsiteX1" fmla="*/ 1090005 w 7931978"/>
                <a:gd name="connsiteY1" fmla="*/ 47588 h 1262405"/>
                <a:gd name="connsiteX2" fmla="*/ 3966303 w 7931978"/>
                <a:gd name="connsiteY2" fmla="*/ 15260 h 1262405"/>
                <a:gd name="connsiteX3" fmla="*/ 7931978 w 7931978"/>
                <a:gd name="connsiteY3" fmla="*/ 15260 h 1262405"/>
                <a:gd name="connsiteX4" fmla="*/ 7931978 w 7931978"/>
                <a:gd name="connsiteY4" fmla="*/ 628719 h 1262405"/>
                <a:gd name="connsiteX5" fmla="*/ 7434360 w 7931978"/>
                <a:gd name="connsiteY5" fmla="*/ 1204699 h 1262405"/>
                <a:gd name="connsiteX6" fmla="*/ 3966303 w 7931978"/>
                <a:gd name="connsiteY6" fmla="*/ 1242178 h 1262405"/>
                <a:gd name="connsiteX7" fmla="*/ 1208539 w 7931978"/>
                <a:gd name="connsiteY7" fmla="*/ 1204699 h 1262405"/>
                <a:gd name="connsiteX8" fmla="*/ 628 w 7931978"/>
                <a:gd name="connsiteY8" fmla="*/ 628719 h 1262405"/>
                <a:gd name="connsiteX0" fmla="*/ 10756 w 7434106"/>
                <a:gd name="connsiteY0" fmla="*/ 640008 h 1262405"/>
                <a:gd name="connsiteX1" fmla="*/ 592133 w 7434106"/>
                <a:gd name="connsiteY1" fmla="*/ 47588 h 1262405"/>
                <a:gd name="connsiteX2" fmla="*/ 3468431 w 7434106"/>
                <a:gd name="connsiteY2" fmla="*/ 15260 h 1262405"/>
                <a:gd name="connsiteX3" fmla="*/ 7434106 w 7434106"/>
                <a:gd name="connsiteY3" fmla="*/ 15260 h 1262405"/>
                <a:gd name="connsiteX4" fmla="*/ 7434106 w 7434106"/>
                <a:gd name="connsiteY4" fmla="*/ 628719 h 1262405"/>
                <a:gd name="connsiteX5" fmla="*/ 6936488 w 7434106"/>
                <a:gd name="connsiteY5" fmla="*/ 1204699 h 1262405"/>
                <a:gd name="connsiteX6" fmla="*/ 3468431 w 7434106"/>
                <a:gd name="connsiteY6" fmla="*/ 1242178 h 1262405"/>
                <a:gd name="connsiteX7" fmla="*/ 710667 w 7434106"/>
                <a:gd name="connsiteY7" fmla="*/ 1204699 h 1262405"/>
                <a:gd name="connsiteX8" fmla="*/ 10756 w 7434106"/>
                <a:gd name="connsiteY8" fmla="*/ 640008 h 126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106" h="1262405">
                  <a:moveTo>
                    <a:pt x="10756" y="640008"/>
                  </a:moveTo>
                  <a:cubicBezTo>
                    <a:pt x="-9000" y="447156"/>
                    <a:pt x="-68813" y="149831"/>
                    <a:pt x="592133" y="47588"/>
                  </a:cubicBezTo>
                  <a:cubicBezTo>
                    <a:pt x="1253079" y="-54655"/>
                    <a:pt x="2338450" y="44166"/>
                    <a:pt x="3468431" y="15260"/>
                  </a:cubicBezTo>
                  <a:lnTo>
                    <a:pt x="7434106" y="15260"/>
                  </a:lnTo>
                  <a:lnTo>
                    <a:pt x="7434106" y="628719"/>
                  </a:lnTo>
                  <a:cubicBezTo>
                    <a:pt x="7288140" y="783685"/>
                    <a:pt x="7597434" y="1102456"/>
                    <a:pt x="6936488" y="1204699"/>
                  </a:cubicBezTo>
                  <a:cubicBezTo>
                    <a:pt x="6275542" y="1306942"/>
                    <a:pt x="4506068" y="1242178"/>
                    <a:pt x="3468431" y="1242178"/>
                  </a:cubicBezTo>
                  <a:cubicBezTo>
                    <a:pt x="2430794" y="1242178"/>
                    <a:pt x="1371613" y="1306942"/>
                    <a:pt x="710667" y="1204699"/>
                  </a:cubicBezTo>
                  <a:cubicBezTo>
                    <a:pt x="49721" y="1102456"/>
                    <a:pt x="30512" y="832860"/>
                    <a:pt x="10756" y="64000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9" name="תמונה 8">
              <a:extLst>
                <a:ext uri="{FF2B5EF4-FFF2-40B4-BE49-F238E27FC236}">
                  <a16:creationId xmlns:a16="http://schemas.microsoft.com/office/drawing/2014/main" id="{7BE69E5F-DCC0-43F5-8F77-149D4A91E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22289">
              <a:off x="7545350" y="2947085"/>
              <a:ext cx="3686012" cy="3686012"/>
            </a:xfrm>
            <a:prstGeom prst="rect">
              <a:avLst/>
            </a:prstGeom>
          </p:spPr>
        </p:pic>
        <p:sp>
          <p:nvSpPr>
            <p:cNvPr id="10" name="תיבת טקסט 9">
              <a:extLst>
                <a:ext uri="{FF2B5EF4-FFF2-40B4-BE49-F238E27FC236}">
                  <a16:creationId xmlns:a16="http://schemas.microsoft.com/office/drawing/2014/main" id="{D26BE292-A452-4F60-9CC8-83CD410A94BB}"/>
                </a:ext>
              </a:extLst>
            </p:cNvPr>
            <p:cNvSpPr txBox="1"/>
            <p:nvPr/>
          </p:nvSpPr>
          <p:spPr>
            <a:xfrm>
              <a:off x="600089" y="4468702"/>
              <a:ext cx="7007860" cy="830997"/>
            </a:xfrm>
            <a:prstGeom prst="rect">
              <a:avLst/>
            </a:prstGeom>
            <a:noFill/>
          </p:spPr>
          <p:txBody>
            <a:bodyPr wrap="square">
              <a:spAutoFit/>
            </a:bodyP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Afek 1.5 AAA Light" panose="020B0604020202020204" charset="-79"/>
                  <a:ea typeface="Arial" panose="020B0604020202020204" pitchFamily="34" charset="0"/>
                  <a:cs typeface="Afek 1.5 AAA Light" panose="020B0604020202020204" charset="-79"/>
                </a:rPr>
                <a:t>נסו למצוא את מגילות הלימוד, וגלו במה הוא היה מתחיל…</a:t>
              </a:r>
            </a:p>
          </p:txBody>
        </p:sp>
        <p:pic>
          <p:nvPicPr>
            <p:cNvPr id="14" name="תמונה 13">
              <a:extLst>
                <a:ext uri="{FF2B5EF4-FFF2-40B4-BE49-F238E27FC236}">
                  <a16:creationId xmlns:a16="http://schemas.microsoft.com/office/drawing/2014/main" id="{E3C1778B-8C59-4F47-9231-D23C5E16AB83}"/>
                </a:ext>
              </a:extLst>
            </p:cNvPr>
            <p:cNvPicPr>
              <a:picLocks noChangeAspect="1"/>
            </p:cNvPicPr>
            <p:nvPr/>
          </p:nvPicPr>
          <p:blipFill rotWithShape="1">
            <a:blip r:embed="rId2">
              <a:extLst>
                <a:ext uri="{28A0092B-C50C-407E-A947-70E740481C1C}">
                  <a14:useLocalDpi xmlns:a14="http://schemas.microsoft.com/office/drawing/2010/main" val="0"/>
                </a:ext>
              </a:extLst>
            </a:blip>
            <a:srcRect t="22687" b="61943"/>
            <a:stretch/>
          </p:blipFill>
          <p:spPr>
            <a:xfrm rot="20801512">
              <a:off x="9507084" y="2761424"/>
              <a:ext cx="3519319" cy="1054100"/>
            </a:xfrm>
            <a:prstGeom prst="rect">
              <a:avLst/>
            </a:prstGeom>
          </p:spPr>
        </p:pic>
      </p:grpSp>
      <p:pic>
        <p:nvPicPr>
          <p:cNvPr id="17" name="תמונה 16">
            <a:extLst>
              <a:ext uri="{FF2B5EF4-FFF2-40B4-BE49-F238E27FC236}">
                <a16:creationId xmlns:a16="http://schemas.microsoft.com/office/drawing/2014/main" id="{8A6A8977-B4E1-E5CD-1BF0-2421E5ADF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168163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תמונה 44">
            <a:extLst>
              <a:ext uri="{FF2B5EF4-FFF2-40B4-BE49-F238E27FC236}">
                <a16:creationId xmlns:a16="http://schemas.microsoft.com/office/drawing/2014/main" id="{023DA393-EFC9-4B8A-8171-9CAF0CD9EC92}"/>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60360" r="42073" b="22874"/>
          <a:stretch/>
        </p:blipFill>
        <p:spPr>
          <a:xfrm>
            <a:off x="9207948" y="3355511"/>
            <a:ext cx="3612590" cy="2037514"/>
          </a:xfrm>
          <a:prstGeom prst="rect">
            <a:avLst/>
          </a:prstGeom>
        </p:spPr>
      </p:pic>
      <p:pic>
        <p:nvPicPr>
          <p:cNvPr id="38" name="תמונה 37" descr="תמונה שמכילה מסגרת, עיצוב&#10;&#10;התיאור נוצר באופן אוטומטי">
            <a:extLst>
              <a:ext uri="{FF2B5EF4-FFF2-40B4-BE49-F238E27FC236}">
                <a16:creationId xmlns:a16="http://schemas.microsoft.com/office/drawing/2014/main" id="{81058CC2-547F-4BE5-AA1B-332CCC156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2838574" y="673025"/>
            <a:ext cx="6199595" cy="6009497"/>
          </a:xfrm>
          <a:prstGeom prst="rect">
            <a:avLst/>
          </a:prstGeom>
          <a:effectLst>
            <a:outerShdw blurRad="190500" dist="38100" dir="2700000" algn="tl" rotWithShape="0">
              <a:prstClr val="black">
                <a:alpha val="40000"/>
              </a:prstClr>
            </a:outerShdw>
          </a:effectLst>
        </p:spPr>
      </p:pic>
      <p:sp>
        <p:nvSpPr>
          <p:cNvPr id="39" name="תיבת טקסט 38">
            <a:extLst>
              <a:ext uri="{FF2B5EF4-FFF2-40B4-BE49-F238E27FC236}">
                <a16:creationId xmlns:a16="http://schemas.microsoft.com/office/drawing/2014/main" id="{8271C400-794A-40CD-90B3-B6545AC1D39D}"/>
              </a:ext>
            </a:extLst>
          </p:cNvPr>
          <p:cNvSpPr txBox="1"/>
          <p:nvPr/>
        </p:nvSpPr>
        <p:spPr>
          <a:xfrm rot="21362134">
            <a:off x="3606836" y="1421984"/>
            <a:ext cx="4454440" cy="3539430"/>
          </a:xfrm>
          <a:prstGeom prst="rect">
            <a:avLst/>
          </a:prstGeom>
          <a:noFill/>
        </p:spPr>
        <p:txBody>
          <a:bodyPr wrap="square">
            <a:spAutoFit/>
          </a:bodyPr>
          <a:lstStyle/>
          <a:p>
            <a:pPr>
              <a:spcAft>
                <a:spcPts val="2000"/>
              </a:spcAft>
            </a:pPr>
            <a:r>
              <a:rPr lang="he-IL" sz="3200" dirty="0">
                <a:solidFill>
                  <a:srgbClr val="000000"/>
                </a:solidFill>
                <a:latin typeface="FbShefaClassic Regular" panose="02020603050405020304" pitchFamily="18" charset="-79"/>
                <a:cs typeface="FbShefaClassic Regular" panose="02020603050405020304" pitchFamily="18" charset="-79"/>
              </a:rPr>
              <a:t>וְכֵן הָאוֹמֵר </a:t>
            </a:r>
            <a:r>
              <a:rPr lang="he-IL" sz="3200" dirty="0" err="1">
                <a:solidFill>
                  <a:srgbClr val="000000"/>
                </a:solidFill>
                <a:latin typeface="FbShefaClassic Regular" panose="02020603050405020304" pitchFamily="18" charset="-79"/>
                <a:cs typeface="FbShefaClassic Regular" panose="02020603050405020304" pitchFamily="18" charset="-79"/>
              </a:rPr>
              <a:t>מִלְּתָא</a:t>
            </a:r>
            <a:r>
              <a:rPr lang="he-IL" sz="3200" dirty="0">
                <a:solidFill>
                  <a:srgbClr val="000000"/>
                </a:solidFill>
                <a:latin typeface="FbShefaClassic Regular" panose="02020603050405020304" pitchFamily="18" charset="-79"/>
                <a:cs typeface="FbShefaClassic Regular" panose="02020603050405020304" pitchFamily="18" charset="-79"/>
              </a:rPr>
              <a:t> </a:t>
            </a:r>
            <a:r>
              <a:rPr lang="he-IL" sz="3200" dirty="0" err="1">
                <a:solidFill>
                  <a:srgbClr val="000000"/>
                </a:solidFill>
                <a:latin typeface="FbShefaClassic Regular" panose="02020603050405020304" pitchFamily="18" charset="-79"/>
                <a:cs typeface="FbShefaClassic Regular" panose="02020603050405020304" pitchFamily="18" charset="-79"/>
              </a:rPr>
              <a:t>דִּבְדִיחוּתָא</a:t>
            </a:r>
            <a:r>
              <a:rPr lang="he-IL" sz="3200" dirty="0">
                <a:solidFill>
                  <a:srgbClr val="000000"/>
                </a:solidFill>
                <a:latin typeface="FbShefaClassic Regular" panose="02020603050405020304" pitchFamily="18" charset="-79"/>
                <a:cs typeface="FbShefaClassic Regular" panose="02020603050405020304" pitchFamily="18" charset="-79"/>
              </a:rPr>
              <a:t> לְפַקֵּחַ דַּעְתּוֹ וּלְשַׂמֵּחַ לִבּוֹ לַה' וּלְתוֹרָתוֹ וַעֲבוֹדָתוֹ שֶׁצְּרִיכִים לִהְיוֹת בְּשִׂמְחָה, וּכְמוֹ שֶׁעָשָׂה רָבָא לְתַלְמִידָיו, שֶׁאָמַר לִפְנֵיהֶם </a:t>
            </a:r>
            <a:r>
              <a:rPr lang="he-IL" sz="3200" dirty="0" err="1">
                <a:solidFill>
                  <a:srgbClr val="000000"/>
                </a:solidFill>
                <a:latin typeface="FbShefaClassic Regular" panose="02020603050405020304" pitchFamily="18" charset="-79"/>
                <a:cs typeface="FbShefaClassic Regular" panose="02020603050405020304" pitchFamily="18" charset="-79"/>
              </a:rPr>
              <a:t>מִלְּתָא</a:t>
            </a:r>
            <a:r>
              <a:rPr lang="he-IL" sz="3200" dirty="0">
                <a:solidFill>
                  <a:srgbClr val="000000"/>
                </a:solidFill>
                <a:latin typeface="FbShefaClassic Regular" panose="02020603050405020304" pitchFamily="18" charset="-79"/>
                <a:cs typeface="FbShefaClassic Regular" panose="02020603050405020304" pitchFamily="18" charset="-79"/>
              </a:rPr>
              <a:t> </a:t>
            </a:r>
            <a:r>
              <a:rPr lang="he-IL" sz="3200" dirty="0" err="1">
                <a:solidFill>
                  <a:srgbClr val="000000"/>
                </a:solidFill>
                <a:latin typeface="FbShefaClassic Regular" panose="02020603050405020304" pitchFamily="18" charset="-79"/>
                <a:cs typeface="FbShefaClassic Regular" panose="02020603050405020304" pitchFamily="18" charset="-79"/>
              </a:rPr>
              <a:t>דִּבְדִיחוּתָא</a:t>
            </a:r>
            <a:r>
              <a:rPr lang="he-IL" sz="3200" dirty="0">
                <a:solidFill>
                  <a:srgbClr val="000000"/>
                </a:solidFill>
                <a:latin typeface="FbShefaClassic Regular" panose="02020603050405020304" pitchFamily="18" charset="-79"/>
                <a:cs typeface="FbShefaClassic Regular" panose="02020603050405020304" pitchFamily="18" charset="-79"/>
              </a:rPr>
              <a:t> תְּחִלָּה וּבְדַחֵי רַבָּנָן. </a:t>
            </a:r>
          </a:p>
        </p:txBody>
      </p:sp>
      <p:sp>
        <p:nvSpPr>
          <p:cNvPr id="4" name="תיבת טקסט 3">
            <a:extLst>
              <a:ext uri="{FF2B5EF4-FFF2-40B4-BE49-F238E27FC236}">
                <a16:creationId xmlns:a16="http://schemas.microsoft.com/office/drawing/2014/main" id="{57102161-CC68-47AD-5884-1FDDF9EF2A37}"/>
              </a:ext>
            </a:extLst>
          </p:cNvPr>
          <p:cNvSpPr txBox="1"/>
          <p:nvPr/>
        </p:nvSpPr>
        <p:spPr>
          <a:xfrm rot="21362134">
            <a:off x="1134861" y="5378095"/>
            <a:ext cx="4017107" cy="369332"/>
          </a:xfrm>
          <a:prstGeom prst="rect">
            <a:avLst/>
          </a:prstGeom>
          <a:noFill/>
        </p:spPr>
        <p:txBody>
          <a:bodyPr wrap="square">
            <a:spAutoFit/>
          </a:bodyPr>
          <a:lstStyle/>
          <a:p>
            <a:pPr>
              <a:spcAft>
                <a:spcPts val="2000"/>
              </a:spcAft>
            </a:pPr>
            <a:r>
              <a:rPr lang="he-IL" dirty="0">
                <a:solidFill>
                  <a:srgbClr val="000000"/>
                </a:solidFill>
                <a:latin typeface="Afek 1.5 AAA Light" panose="020B0604020202020204" charset="-79"/>
                <a:cs typeface="Afek 1.5 AAA Light" panose="020B0604020202020204" charset="-79"/>
              </a:rPr>
              <a:t>(תניא פרק ז)</a:t>
            </a:r>
          </a:p>
        </p:txBody>
      </p:sp>
      <p:pic>
        <p:nvPicPr>
          <p:cNvPr id="5" name="תמונה 4">
            <a:extLst>
              <a:ext uri="{FF2B5EF4-FFF2-40B4-BE49-F238E27FC236}">
                <a16:creationId xmlns:a16="http://schemas.microsoft.com/office/drawing/2014/main" id="{AB8BF8FA-D6A5-D735-E5F7-D03A79E6E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249923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A542D64D-8E28-4B95-AF6C-9BC51A480A92}"/>
              </a:ext>
            </a:extLst>
          </p:cNvPr>
          <p:cNvPicPr>
            <a:picLocks noChangeAspect="1"/>
          </p:cNvPicPr>
          <p:nvPr/>
        </p:nvPicPr>
        <p:blipFill rotWithShape="1">
          <a:blip r:embed="rId2">
            <a:extLst>
              <a:ext uri="{28A0092B-C50C-407E-A947-70E740481C1C}">
                <a14:useLocalDpi xmlns:a14="http://schemas.microsoft.com/office/drawing/2010/main" val="0"/>
              </a:ext>
            </a:extLst>
          </a:blip>
          <a:srcRect t="-3660" r="78113" b="83465"/>
          <a:stretch/>
        </p:blipFill>
        <p:spPr>
          <a:xfrm>
            <a:off x="3140503" y="862586"/>
            <a:ext cx="8319940" cy="3128431"/>
          </a:xfrm>
          <a:prstGeom prst="rect">
            <a:avLst/>
          </a:prstGeom>
        </p:spPr>
      </p:pic>
      <p:pic>
        <p:nvPicPr>
          <p:cNvPr id="16" name="תמונה 15">
            <a:extLst>
              <a:ext uri="{FF2B5EF4-FFF2-40B4-BE49-F238E27FC236}">
                <a16:creationId xmlns:a16="http://schemas.microsoft.com/office/drawing/2014/main" id="{3C9C93D3-24D2-4D2F-8070-F68D0DF97C47}"/>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731557" y="3136060"/>
            <a:ext cx="8645355" cy="3381499"/>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80" y="3136060"/>
            <a:ext cx="1943080" cy="3295922"/>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1799130" y="4253053"/>
            <a:ext cx="6420982" cy="1200329"/>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אולי גם תלוי מי במרכז – האם אני רוצה רק לשמח ולהנות בעצמי, או שאני חושבת כיצד לשמח את הסביבה?</a:t>
            </a:r>
          </a:p>
        </p:txBody>
      </p:sp>
      <p:sp>
        <p:nvSpPr>
          <p:cNvPr id="13" name="תיבת טקסט 12">
            <a:extLst>
              <a:ext uri="{FF2B5EF4-FFF2-40B4-BE49-F238E27FC236}">
                <a16:creationId xmlns:a16="http://schemas.microsoft.com/office/drawing/2014/main" id="{812701F6-3865-45E9-BAF6-F45EACD5BE78}"/>
              </a:ext>
            </a:extLst>
          </p:cNvPr>
          <p:cNvSpPr txBox="1"/>
          <p:nvPr/>
        </p:nvSpPr>
        <p:spPr>
          <a:xfrm>
            <a:off x="4259408" y="1935102"/>
            <a:ext cx="5470498" cy="830997"/>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כלומר, כל דבר משמח – תלוי באיזה הקשר, ולאן הוא מוביל</a:t>
            </a:r>
          </a:p>
        </p:txBody>
      </p:sp>
      <p:pic>
        <p:nvPicPr>
          <p:cNvPr id="3" name="תמונה 2">
            <a:extLst>
              <a:ext uri="{FF2B5EF4-FFF2-40B4-BE49-F238E27FC236}">
                <a16:creationId xmlns:a16="http://schemas.microsoft.com/office/drawing/2014/main" id="{24CEAAB6-5555-F18A-DE86-FCCF0EE6EC86}"/>
              </a:ext>
            </a:extLst>
          </p:cNvPr>
          <p:cNvPicPr>
            <a:picLocks noChangeAspect="1"/>
          </p:cNvPicPr>
          <p:nvPr/>
        </p:nvPicPr>
        <p:blipFill rotWithShape="1">
          <a:blip r:embed="rId6">
            <a:extLst>
              <a:ext uri="{28A0092B-C50C-407E-A947-70E740481C1C}">
                <a14:useLocalDpi xmlns:a14="http://schemas.microsoft.com/office/drawing/2010/main" val="0"/>
              </a:ext>
            </a:extLst>
          </a:blip>
          <a:srcRect t="1" r="77438" b="57516"/>
          <a:stretch/>
        </p:blipFill>
        <p:spPr>
          <a:xfrm>
            <a:off x="9926714" y="1815402"/>
            <a:ext cx="2244585" cy="3868186"/>
          </a:xfrm>
          <a:prstGeom prst="rect">
            <a:avLst/>
          </a:prstGeom>
        </p:spPr>
      </p:pic>
      <p:pic>
        <p:nvPicPr>
          <p:cNvPr id="4" name="תמונה 3">
            <a:extLst>
              <a:ext uri="{FF2B5EF4-FFF2-40B4-BE49-F238E27FC236}">
                <a16:creationId xmlns:a16="http://schemas.microsoft.com/office/drawing/2014/main" id="{2D3DAD04-9320-DF5B-5A5D-2CE8AFB7D1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381991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תמונה 44">
            <a:extLst>
              <a:ext uri="{FF2B5EF4-FFF2-40B4-BE49-F238E27FC236}">
                <a16:creationId xmlns:a16="http://schemas.microsoft.com/office/drawing/2014/main" id="{023DA393-EFC9-4B8A-8171-9CAF0CD9EC92}"/>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60360" r="42073" b="22874"/>
          <a:stretch/>
        </p:blipFill>
        <p:spPr>
          <a:xfrm>
            <a:off x="9207948" y="3355511"/>
            <a:ext cx="3612590" cy="2037514"/>
          </a:xfrm>
          <a:prstGeom prst="rect">
            <a:avLst/>
          </a:prstGeom>
        </p:spPr>
      </p:pic>
      <p:pic>
        <p:nvPicPr>
          <p:cNvPr id="38" name="תמונה 37" descr="תמונה שמכילה מסגרת, עיצוב&#10;&#10;התיאור נוצר באופן אוטומטי">
            <a:extLst>
              <a:ext uri="{FF2B5EF4-FFF2-40B4-BE49-F238E27FC236}">
                <a16:creationId xmlns:a16="http://schemas.microsoft.com/office/drawing/2014/main" id="{81058CC2-547F-4BE5-AA1B-332CCC156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1655532" y="577249"/>
            <a:ext cx="8486768" cy="6009497"/>
          </a:xfrm>
          <a:prstGeom prst="rect">
            <a:avLst/>
          </a:prstGeom>
          <a:effectLst>
            <a:outerShdw blurRad="190500" dist="38100" dir="2700000" algn="tl" rotWithShape="0">
              <a:prstClr val="black">
                <a:alpha val="40000"/>
              </a:prstClr>
            </a:outerShdw>
          </a:effectLst>
        </p:spPr>
      </p:pic>
      <p:sp>
        <p:nvSpPr>
          <p:cNvPr id="39" name="תיבת טקסט 38">
            <a:extLst>
              <a:ext uri="{FF2B5EF4-FFF2-40B4-BE49-F238E27FC236}">
                <a16:creationId xmlns:a16="http://schemas.microsoft.com/office/drawing/2014/main" id="{8271C400-794A-40CD-90B3-B6545AC1D39D}"/>
              </a:ext>
            </a:extLst>
          </p:cNvPr>
          <p:cNvSpPr txBox="1"/>
          <p:nvPr/>
        </p:nvSpPr>
        <p:spPr>
          <a:xfrm rot="21362134">
            <a:off x="1956206" y="1066211"/>
            <a:ext cx="7438640" cy="4801314"/>
          </a:xfrm>
          <a:prstGeom prst="rect">
            <a:avLst/>
          </a:prstGeom>
          <a:noFill/>
        </p:spPr>
        <p:txBody>
          <a:bodyPr wrap="square">
            <a:spAutoFit/>
          </a:bodyPr>
          <a:lstStyle/>
          <a:p>
            <a:pPr>
              <a:spcAft>
                <a:spcPts val="2000"/>
              </a:spcAft>
            </a:pPr>
            <a:r>
              <a:rPr lang="he-IL" sz="3200" dirty="0">
                <a:solidFill>
                  <a:srgbClr val="000000"/>
                </a:solidFill>
                <a:latin typeface="FbShefaClassic Regular" panose="02020603050405020304" pitchFamily="18" charset="-79"/>
                <a:cs typeface="FbShefaClassic Regular" panose="02020603050405020304" pitchFamily="18" charset="-79"/>
              </a:rPr>
              <a:t>רבי אליהו הלך עם רבי </a:t>
            </a:r>
            <a:r>
              <a:rPr lang="he-IL" sz="3200" dirty="0" err="1">
                <a:solidFill>
                  <a:srgbClr val="000000"/>
                </a:solidFill>
                <a:latin typeface="FbShefaClassic Regular" panose="02020603050405020304" pitchFamily="18" charset="-79"/>
                <a:cs typeface="FbShefaClassic Regular" panose="02020603050405020304" pitchFamily="18" charset="-79"/>
              </a:rPr>
              <a:t>ברוקא</a:t>
            </a:r>
            <a:r>
              <a:rPr lang="he-IL" sz="3200" dirty="0">
                <a:solidFill>
                  <a:srgbClr val="000000"/>
                </a:solidFill>
                <a:latin typeface="FbShefaClassic Regular" panose="02020603050405020304" pitchFamily="18" charset="-79"/>
                <a:cs typeface="FbShefaClassic Regular" panose="02020603050405020304" pitchFamily="18" charset="-79"/>
              </a:rPr>
              <a:t> בשוק והצביע           על שני אנשים פשוטים: "תדע, שאנשים אלו זכאים    לעולם הבא הם".</a:t>
            </a:r>
          </a:p>
          <a:p>
            <a:pPr>
              <a:spcAft>
                <a:spcPts val="2000"/>
              </a:spcAft>
            </a:pPr>
            <a:r>
              <a:rPr lang="he-IL" sz="3200" dirty="0">
                <a:solidFill>
                  <a:srgbClr val="000000"/>
                </a:solidFill>
                <a:latin typeface="FbShefaClassic Regular" panose="02020603050405020304" pitchFamily="18" charset="-79"/>
                <a:cs typeface="FbShefaClassic Regular" panose="02020603050405020304" pitchFamily="18" charset="-79"/>
              </a:rPr>
              <a:t>שאל אותם רבי </a:t>
            </a:r>
            <a:r>
              <a:rPr lang="he-IL" sz="3200" dirty="0" err="1">
                <a:solidFill>
                  <a:srgbClr val="000000"/>
                </a:solidFill>
                <a:latin typeface="FbShefaClassic Regular" panose="02020603050405020304" pitchFamily="18" charset="-79"/>
                <a:cs typeface="FbShefaClassic Regular" panose="02020603050405020304" pitchFamily="18" charset="-79"/>
              </a:rPr>
              <a:t>ברוקא</a:t>
            </a:r>
            <a:r>
              <a:rPr lang="he-IL" sz="3200" dirty="0">
                <a:solidFill>
                  <a:srgbClr val="000000"/>
                </a:solidFill>
                <a:latin typeface="FbShefaClassic Regular" panose="02020603050405020304" pitchFamily="18" charset="-79"/>
                <a:cs typeface="FbShefaClassic Regular" panose="02020603050405020304" pitchFamily="18" charset="-79"/>
              </a:rPr>
              <a:t>: מה מעשיכם?</a:t>
            </a:r>
          </a:p>
          <a:p>
            <a:pPr>
              <a:spcAft>
                <a:spcPts val="2000"/>
              </a:spcAft>
            </a:pPr>
            <a:r>
              <a:rPr lang="he-IL" sz="3200" dirty="0">
                <a:solidFill>
                  <a:srgbClr val="000000"/>
                </a:solidFill>
                <a:latin typeface="FbShefaClassic Regular" panose="02020603050405020304" pitchFamily="18" charset="-79"/>
                <a:cs typeface="FbShefaClassic Regular" panose="02020603050405020304" pitchFamily="18" charset="-79"/>
              </a:rPr>
              <a:t>אמרו לו: אנחנו בדחנים, תפקידנו לשמח אנשים עצובים. וכשאנו רואים שניים שיש ביניהם מריבה, </a:t>
            </a:r>
          </a:p>
          <a:p>
            <a:pPr>
              <a:spcAft>
                <a:spcPts val="2000"/>
              </a:spcAft>
            </a:pPr>
            <a:r>
              <a:rPr lang="he-IL" sz="3200" dirty="0">
                <a:solidFill>
                  <a:srgbClr val="000000"/>
                </a:solidFill>
                <a:latin typeface="FbShefaClassic Regular" panose="02020603050405020304" pitchFamily="18" charset="-79"/>
                <a:cs typeface="FbShefaClassic Regular" panose="02020603050405020304" pitchFamily="18" charset="-79"/>
              </a:rPr>
              <a:t>אנו דואגים להכניס אווירה טובה ולעשות ביניהם    שלום.</a:t>
            </a:r>
          </a:p>
        </p:txBody>
      </p:sp>
      <p:sp>
        <p:nvSpPr>
          <p:cNvPr id="4" name="תיבת טקסט 3">
            <a:extLst>
              <a:ext uri="{FF2B5EF4-FFF2-40B4-BE49-F238E27FC236}">
                <a16:creationId xmlns:a16="http://schemas.microsoft.com/office/drawing/2014/main" id="{57102161-CC68-47AD-5884-1FDDF9EF2A37}"/>
              </a:ext>
            </a:extLst>
          </p:cNvPr>
          <p:cNvSpPr txBox="1"/>
          <p:nvPr/>
        </p:nvSpPr>
        <p:spPr>
          <a:xfrm rot="21362134">
            <a:off x="-60592" y="5780847"/>
            <a:ext cx="4017107" cy="369332"/>
          </a:xfrm>
          <a:prstGeom prst="rect">
            <a:avLst/>
          </a:prstGeom>
          <a:noFill/>
        </p:spPr>
        <p:txBody>
          <a:bodyPr wrap="square">
            <a:spAutoFit/>
          </a:bodyPr>
          <a:lstStyle/>
          <a:p>
            <a:pPr>
              <a:spcAft>
                <a:spcPts val="2000"/>
              </a:spcAft>
            </a:pPr>
            <a:r>
              <a:rPr lang="he-IL" dirty="0">
                <a:solidFill>
                  <a:srgbClr val="000000"/>
                </a:solidFill>
                <a:latin typeface="Afek 1.5 AAA Light" panose="020B0604020202020204" charset="-79"/>
                <a:cs typeface="Afek 1.5 AAA Light" panose="020B0604020202020204" charset="-79"/>
              </a:rPr>
              <a:t>(תענית כ"ב, </a:t>
            </a:r>
            <a:r>
              <a:rPr lang="he-IL" dirty="0" err="1">
                <a:solidFill>
                  <a:srgbClr val="000000"/>
                </a:solidFill>
                <a:latin typeface="Afek 1.5 AAA Light" panose="020B0604020202020204" charset="-79"/>
                <a:cs typeface="Afek 1.5 AAA Light" panose="020B0604020202020204" charset="-79"/>
              </a:rPr>
              <a:t>עא</a:t>
            </a:r>
            <a:r>
              <a:rPr lang="he-IL" dirty="0">
                <a:solidFill>
                  <a:srgbClr val="000000"/>
                </a:solidFill>
                <a:latin typeface="Afek 1.5 AAA Light" panose="020B0604020202020204" charset="-79"/>
                <a:cs typeface="Afek 1.5 AAA Light" panose="020B0604020202020204" charset="-79"/>
              </a:rPr>
              <a:t>)</a:t>
            </a:r>
          </a:p>
        </p:txBody>
      </p:sp>
      <p:pic>
        <p:nvPicPr>
          <p:cNvPr id="5" name="תמונה 4">
            <a:extLst>
              <a:ext uri="{FF2B5EF4-FFF2-40B4-BE49-F238E27FC236}">
                <a16:creationId xmlns:a16="http://schemas.microsoft.com/office/drawing/2014/main" id="{AB8BF8FA-D6A5-D735-E5F7-D03A79E6E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105785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אליפסה 8">
            <a:extLst>
              <a:ext uri="{FF2B5EF4-FFF2-40B4-BE49-F238E27FC236}">
                <a16:creationId xmlns:a16="http://schemas.microsoft.com/office/drawing/2014/main" id="{4CFD2301-CE9F-4F0D-8FAE-A67F529397D0}"/>
              </a:ext>
            </a:extLst>
          </p:cNvPr>
          <p:cNvSpPr/>
          <p:nvPr/>
        </p:nvSpPr>
        <p:spPr>
          <a:xfrm rot="10800000">
            <a:off x="-1257300" y="421766"/>
            <a:ext cx="14223999" cy="6014467"/>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3361" h="6014467">
                <a:moveTo>
                  <a:pt x="77926" y="4241972"/>
                </a:moveTo>
                <a:cubicBezTo>
                  <a:pt x="-391" y="3674705"/>
                  <a:pt x="152011" y="2798210"/>
                  <a:pt x="166828" y="2456118"/>
                </a:cubicBezTo>
                <a:cubicBezTo>
                  <a:pt x="181645" y="2114026"/>
                  <a:pt x="-101988" y="1374501"/>
                  <a:pt x="39828" y="1059118"/>
                </a:cubicBezTo>
                <a:cubicBezTo>
                  <a:pt x="181644" y="743735"/>
                  <a:pt x="-86114" y="192092"/>
                  <a:pt x="751027" y="81218"/>
                </a:cubicBezTo>
                <a:cubicBezTo>
                  <a:pt x="1588168" y="-29656"/>
                  <a:pt x="4082659" y="228772"/>
                  <a:pt x="5405576" y="216072"/>
                </a:cubicBezTo>
                <a:cubicBezTo>
                  <a:pt x="6728493" y="203372"/>
                  <a:pt x="7851385" y="12677"/>
                  <a:pt x="8688527" y="5018"/>
                </a:cubicBezTo>
                <a:cubicBezTo>
                  <a:pt x="9525669" y="-2641"/>
                  <a:pt x="10284493" y="-28850"/>
                  <a:pt x="10657026" y="195517"/>
                </a:cubicBezTo>
                <a:cubicBezTo>
                  <a:pt x="11029559" y="419884"/>
                  <a:pt x="10807310" y="871543"/>
                  <a:pt x="10923727" y="1351219"/>
                </a:cubicBezTo>
                <a:cubicBezTo>
                  <a:pt x="11040144" y="1830895"/>
                  <a:pt x="11167143" y="2364489"/>
                  <a:pt x="11126926" y="3048172"/>
                </a:cubicBezTo>
                <a:cubicBezTo>
                  <a:pt x="10853876" y="3799589"/>
                  <a:pt x="11591534" y="4970718"/>
                  <a:pt x="10682426" y="5453318"/>
                </a:cubicBezTo>
                <a:cubicBezTo>
                  <a:pt x="10434776" y="5896509"/>
                  <a:pt x="9225102" y="5729292"/>
                  <a:pt x="8345627" y="5821618"/>
                </a:cubicBezTo>
                <a:cubicBezTo>
                  <a:pt x="7466152" y="5913944"/>
                  <a:pt x="6421576" y="5988222"/>
                  <a:pt x="5405576" y="6007272"/>
                </a:cubicBezTo>
                <a:lnTo>
                  <a:pt x="2249627" y="5935918"/>
                </a:lnTo>
                <a:cubicBezTo>
                  <a:pt x="1454819" y="5911326"/>
                  <a:pt x="954228" y="6171676"/>
                  <a:pt x="636728" y="5859718"/>
                </a:cubicBezTo>
                <a:cubicBezTo>
                  <a:pt x="-272380" y="5377118"/>
                  <a:pt x="156243" y="4809239"/>
                  <a:pt x="77926" y="42419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868324A8-3AED-4B0C-83E2-7D4F62BE5CC0}"/>
              </a:ext>
            </a:extLst>
          </p:cNvPr>
          <p:cNvPicPr>
            <a:picLocks noChangeAspect="1"/>
          </p:cNvPicPr>
          <p:nvPr/>
        </p:nvPicPr>
        <p:blipFill rotWithShape="1">
          <a:blip r:embed="rId2">
            <a:extLst>
              <a:ext uri="{28A0092B-C50C-407E-A947-70E740481C1C}">
                <a14:useLocalDpi xmlns:a14="http://schemas.microsoft.com/office/drawing/2010/main" val="0"/>
              </a:ext>
            </a:extLst>
          </a:blip>
          <a:srcRect l="51957" t="41481" b="37593"/>
          <a:stretch/>
        </p:blipFill>
        <p:spPr>
          <a:xfrm rot="5400000">
            <a:off x="-707885" y="1965129"/>
            <a:ext cx="3252416" cy="2760592"/>
          </a:xfrm>
          <a:prstGeom prst="rect">
            <a:avLst/>
          </a:prstGeom>
        </p:spPr>
      </p:pic>
      <p:sp>
        <p:nvSpPr>
          <p:cNvPr id="10" name="דמעה 9">
            <a:extLst>
              <a:ext uri="{FF2B5EF4-FFF2-40B4-BE49-F238E27FC236}">
                <a16:creationId xmlns:a16="http://schemas.microsoft.com/office/drawing/2014/main" id="{54B27A0E-9C06-419C-9732-7FD68B0F97A6}"/>
              </a:ext>
            </a:extLst>
          </p:cNvPr>
          <p:cNvSpPr/>
          <p:nvPr/>
        </p:nvSpPr>
        <p:spPr>
          <a:xfrm>
            <a:off x="11129581" y="763592"/>
            <a:ext cx="1219199" cy="1226918"/>
          </a:xfrm>
          <a:prstGeom prst="teardrop">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nvGrpSpPr>
          <p:cNvPr id="15" name="קבוצה 14">
            <a:extLst>
              <a:ext uri="{FF2B5EF4-FFF2-40B4-BE49-F238E27FC236}">
                <a16:creationId xmlns:a16="http://schemas.microsoft.com/office/drawing/2014/main" id="{434033EA-6CE3-4CE6-A391-0EA8D3324C8C}"/>
              </a:ext>
            </a:extLst>
          </p:cNvPr>
          <p:cNvGrpSpPr/>
          <p:nvPr/>
        </p:nvGrpSpPr>
        <p:grpSpPr>
          <a:xfrm>
            <a:off x="1255416" y="863973"/>
            <a:ext cx="10783306" cy="2906406"/>
            <a:chOff x="1157373" y="790468"/>
            <a:chExt cx="10783306" cy="1364047"/>
          </a:xfrm>
        </p:grpSpPr>
        <p:sp>
          <p:nvSpPr>
            <p:cNvPr id="4" name="מלבן 3">
              <a:extLst>
                <a:ext uri="{FF2B5EF4-FFF2-40B4-BE49-F238E27FC236}">
                  <a16:creationId xmlns:a16="http://schemas.microsoft.com/office/drawing/2014/main" id="{FF03398F-AD36-4E47-AAE7-10A77D68297A}"/>
                </a:ext>
              </a:extLst>
            </p:cNvPr>
            <p:cNvSpPr/>
            <p:nvPr/>
          </p:nvSpPr>
          <p:spPr>
            <a:xfrm>
              <a:off x="1157373" y="923510"/>
              <a:ext cx="10011327" cy="1231005"/>
            </a:xfrm>
            <a:custGeom>
              <a:avLst/>
              <a:gdLst>
                <a:gd name="connsiteX0" fmla="*/ 0 w 9652080"/>
                <a:gd name="connsiteY0" fmla="*/ 0 h 873809"/>
                <a:gd name="connsiteX1" fmla="*/ 9652080 w 9652080"/>
                <a:gd name="connsiteY1" fmla="*/ 0 h 873809"/>
                <a:gd name="connsiteX2" fmla="*/ 9652080 w 9652080"/>
                <a:gd name="connsiteY2" fmla="*/ 873809 h 873809"/>
                <a:gd name="connsiteX3" fmla="*/ 0 w 9652080"/>
                <a:gd name="connsiteY3" fmla="*/ 873809 h 873809"/>
                <a:gd name="connsiteX4" fmla="*/ 0 w 9652080"/>
                <a:gd name="connsiteY4" fmla="*/ 0 h 873809"/>
                <a:gd name="connsiteX0" fmla="*/ 1206510 w 10858590"/>
                <a:gd name="connsiteY0" fmla="*/ 109226 h 983035"/>
                <a:gd name="connsiteX1" fmla="*/ 10858590 w 10858590"/>
                <a:gd name="connsiteY1" fmla="*/ 109226 h 983035"/>
                <a:gd name="connsiteX2" fmla="*/ 10858590 w 10858590"/>
                <a:gd name="connsiteY2" fmla="*/ 983035 h 983035"/>
                <a:gd name="connsiteX3" fmla="*/ 1206510 w 10858590"/>
                <a:gd name="connsiteY3" fmla="*/ 983035 h 983035"/>
                <a:gd name="connsiteX4" fmla="*/ 1206510 w 10858590"/>
                <a:gd name="connsiteY4" fmla="*/ 109226 h 983035"/>
                <a:gd name="connsiteX0" fmla="*/ 766453 w 10418533"/>
                <a:gd name="connsiteY0" fmla="*/ 171027 h 1044836"/>
                <a:gd name="connsiteX1" fmla="*/ 10418533 w 10418533"/>
                <a:gd name="connsiteY1" fmla="*/ 171027 h 1044836"/>
                <a:gd name="connsiteX2" fmla="*/ 10418533 w 10418533"/>
                <a:gd name="connsiteY2" fmla="*/ 1044836 h 1044836"/>
                <a:gd name="connsiteX3" fmla="*/ 766453 w 10418533"/>
                <a:gd name="connsiteY3" fmla="*/ 1044836 h 1044836"/>
                <a:gd name="connsiteX4" fmla="*/ 766453 w 10418533"/>
                <a:gd name="connsiteY4" fmla="*/ 171027 h 1044836"/>
                <a:gd name="connsiteX0" fmla="*/ 204966 w 9857046"/>
                <a:gd name="connsiteY0" fmla="*/ 171027 h 1044836"/>
                <a:gd name="connsiteX1" fmla="*/ 9857046 w 9857046"/>
                <a:gd name="connsiteY1" fmla="*/ 171027 h 1044836"/>
                <a:gd name="connsiteX2" fmla="*/ 9857046 w 9857046"/>
                <a:gd name="connsiteY2" fmla="*/ 1044836 h 1044836"/>
                <a:gd name="connsiteX3" fmla="*/ 204966 w 9857046"/>
                <a:gd name="connsiteY3" fmla="*/ 1044836 h 1044836"/>
                <a:gd name="connsiteX4" fmla="*/ 204966 w 9857046"/>
                <a:gd name="connsiteY4" fmla="*/ 171027 h 1044836"/>
                <a:gd name="connsiteX0" fmla="*/ 204966 w 9857046"/>
                <a:gd name="connsiteY0" fmla="*/ 171027 h 1213000"/>
                <a:gd name="connsiteX1" fmla="*/ 9857046 w 9857046"/>
                <a:gd name="connsiteY1" fmla="*/ 171027 h 1213000"/>
                <a:gd name="connsiteX2" fmla="*/ 9857046 w 9857046"/>
                <a:gd name="connsiteY2" fmla="*/ 1044836 h 1213000"/>
                <a:gd name="connsiteX3" fmla="*/ 204966 w 9857046"/>
                <a:gd name="connsiteY3" fmla="*/ 1044836 h 1213000"/>
                <a:gd name="connsiteX4" fmla="*/ 204966 w 9857046"/>
                <a:gd name="connsiteY4" fmla="*/ 171027 h 1213000"/>
                <a:gd name="connsiteX0" fmla="*/ 204966 w 10011327"/>
                <a:gd name="connsiteY0" fmla="*/ 171027 h 1231005"/>
                <a:gd name="connsiteX1" fmla="*/ 9857046 w 10011327"/>
                <a:gd name="connsiteY1" fmla="*/ 171027 h 1231005"/>
                <a:gd name="connsiteX2" fmla="*/ 9857046 w 10011327"/>
                <a:gd name="connsiteY2" fmla="*/ 1044836 h 1231005"/>
                <a:gd name="connsiteX3" fmla="*/ 204966 w 10011327"/>
                <a:gd name="connsiteY3" fmla="*/ 1044836 h 1231005"/>
                <a:gd name="connsiteX4" fmla="*/ 204966 w 10011327"/>
                <a:gd name="connsiteY4" fmla="*/ 171027 h 1231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327" h="1231005">
                  <a:moveTo>
                    <a:pt x="204966" y="171027"/>
                  </a:moveTo>
                  <a:cubicBezTo>
                    <a:pt x="425113" y="-127008"/>
                    <a:pt x="8248366" y="25392"/>
                    <a:pt x="9857046" y="171027"/>
                  </a:cubicBezTo>
                  <a:cubicBezTo>
                    <a:pt x="9857046" y="462297"/>
                    <a:pt x="10204179" y="711232"/>
                    <a:pt x="9857046" y="1044836"/>
                  </a:cubicBezTo>
                  <a:cubicBezTo>
                    <a:pt x="9509913" y="1378440"/>
                    <a:pt x="1813646" y="1190471"/>
                    <a:pt x="204966" y="1044836"/>
                  </a:cubicBezTo>
                  <a:cubicBezTo>
                    <a:pt x="-116781" y="543601"/>
                    <a:pt x="-15181" y="469062"/>
                    <a:pt x="204966" y="171027"/>
                  </a:cubicBezTo>
                  <a:close/>
                </a:path>
              </a:pathLst>
            </a:custGeom>
            <a:solidFill>
              <a:srgbClr val="2B8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4" name="תמונה 13">
              <a:extLst>
                <a:ext uri="{FF2B5EF4-FFF2-40B4-BE49-F238E27FC236}">
                  <a16:creationId xmlns:a16="http://schemas.microsoft.com/office/drawing/2014/main" id="{40CDCC04-6BA7-4274-8B3C-20FED8C48955}"/>
                </a:ext>
              </a:extLst>
            </p:cNvPr>
            <p:cNvPicPr>
              <a:picLocks noChangeAspect="1"/>
            </p:cNvPicPr>
            <p:nvPr/>
          </p:nvPicPr>
          <p:blipFill rotWithShape="1">
            <a:blip r:embed="rId2">
              <a:extLst>
                <a:ext uri="{28A0092B-C50C-407E-A947-70E740481C1C}">
                  <a14:useLocalDpi xmlns:a14="http://schemas.microsoft.com/office/drawing/2010/main" val="0"/>
                </a:ext>
              </a:extLst>
            </a:blip>
            <a:srcRect t="38341" r="52599" b="42471"/>
            <a:stretch/>
          </p:blipFill>
          <p:spPr>
            <a:xfrm>
              <a:off x="10272492" y="790468"/>
              <a:ext cx="1668187" cy="851517"/>
            </a:xfrm>
            <a:prstGeom prst="rect">
              <a:avLst/>
            </a:prstGeom>
          </p:spPr>
        </p:pic>
        <p:sp>
          <p:nvSpPr>
            <p:cNvPr id="11" name="תיבת טקסט 10">
              <a:extLst>
                <a:ext uri="{FF2B5EF4-FFF2-40B4-BE49-F238E27FC236}">
                  <a16:creationId xmlns:a16="http://schemas.microsoft.com/office/drawing/2014/main" id="{A0148C76-EA30-418D-8AFF-62D4F85D0A19}"/>
                </a:ext>
              </a:extLst>
            </p:cNvPr>
            <p:cNvSpPr txBox="1"/>
            <p:nvPr/>
          </p:nvSpPr>
          <p:spPr>
            <a:xfrm>
              <a:off x="10707380" y="1010343"/>
              <a:ext cx="798413" cy="830997"/>
            </a:xfrm>
            <a:prstGeom prst="rect">
              <a:avLst/>
            </a:prstGeom>
            <a:noFill/>
          </p:spPr>
          <p:txBody>
            <a:bodyPr wrap="square">
              <a:spAutoFit/>
            </a:bodyPr>
            <a:lstStyle/>
            <a:p>
              <a:r>
                <a:rPr lang="he-IL" sz="4800" dirty="0">
                  <a:solidFill>
                    <a:schemeClr val="bg1"/>
                  </a:solidFill>
                  <a:effectLst/>
                  <a:latin typeface="Arial" panose="020B0604020202020204" pitchFamily="34" charset="0"/>
                  <a:ea typeface="Arial" panose="020B0604020202020204" pitchFamily="34" charset="0"/>
                  <a:cs typeface="Drogolin" pitchFamily="2" charset="-79"/>
                </a:rPr>
                <a:t>2</a:t>
              </a:r>
              <a:endParaRPr lang="he-IL" sz="4800" dirty="0">
                <a:solidFill>
                  <a:schemeClr val="bg1"/>
                </a:solidFill>
              </a:endParaRPr>
            </a:p>
          </p:txBody>
        </p:sp>
      </p:grpSp>
      <p:sp>
        <p:nvSpPr>
          <p:cNvPr id="6" name="תיבת טקסט 5">
            <a:extLst>
              <a:ext uri="{FF2B5EF4-FFF2-40B4-BE49-F238E27FC236}">
                <a16:creationId xmlns:a16="http://schemas.microsoft.com/office/drawing/2014/main" id="{589432C1-B6D3-49C2-BAA4-6A1DA846C13E}"/>
              </a:ext>
            </a:extLst>
          </p:cNvPr>
          <p:cNvSpPr txBox="1"/>
          <p:nvPr/>
        </p:nvSpPr>
        <p:spPr>
          <a:xfrm>
            <a:off x="1532925" y="1880247"/>
            <a:ext cx="8995048" cy="1550361"/>
          </a:xfrm>
          <a:prstGeom prst="rect">
            <a:avLst/>
          </a:prstGeom>
          <a:noFill/>
        </p:spPr>
        <p:txBody>
          <a:bodyPr wrap="square">
            <a:spAutoFit/>
          </a:bodyPr>
          <a:lstStyle/>
          <a:p>
            <a:pPr algn="r" rtl="1">
              <a:lnSpc>
                <a:spcPct val="107000"/>
              </a:lnSpc>
              <a:spcAft>
                <a:spcPts val="800"/>
              </a:spcAft>
            </a:pPr>
            <a:r>
              <a:rPr lang="he-IL" sz="2800" dirty="0">
                <a:solidFill>
                  <a:schemeClr val="bg1"/>
                </a:solidFill>
                <a:effectLst/>
                <a:latin typeface="Afek 1.5 AAA Light" panose="020B0604020202020204" charset="-79"/>
                <a:ea typeface="Calibri" panose="020F0502020204030204" pitchFamily="34" charset="0"/>
                <a:cs typeface="Afek 1.5 AAA Light" panose="020B0604020202020204" charset="-79"/>
              </a:rPr>
              <a:t>מצד שני, יש גם 'צחוק' שלילי.</a:t>
            </a:r>
          </a:p>
          <a:p>
            <a:pPr algn="r" rtl="1">
              <a:lnSpc>
                <a:spcPct val="107000"/>
              </a:lnSpc>
              <a:spcAft>
                <a:spcPts val="800"/>
              </a:spcAft>
            </a:pPr>
            <a:r>
              <a:rPr lang="he-IL" sz="2800" dirty="0">
                <a:solidFill>
                  <a:schemeClr val="bg1"/>
                </a:solidFill>
                <a:effectLst/>
                <a:latin typeface="Afek 1.5 AAA Light" panose="020B0604020202020204" charset="-79"/>
                <a:ea typeface="Calibri" panose="020F0502020204030204" pitchFamily="34" charset="0"/>
                <a:cs typeface="Afek 1.5 AAA Light" panose="020B0604020202020204" charset="-79"/>
              </a:rPr>
              <a:t>איך נקראת ישיבת אנשים סביב שולחן, כשאין ביניהם דברי תורה? </a:t>
            </a:r>
            <a:endParaRPr lang="en-US" sz="2800" dirty="0">
              <a:solidFill>
                <a:schemeClr val="bg1"/>
              </a:solidFill>
              <a:effectLst/>
              <a:latin typeface="Afek 1.5 AAA Light" panose="020B0604020202020204" charset="-79"/>
              <a:ea typeface="Calibri" panose="020F0502020204030204" pitchFamily="34" charset="0"/>
              <a:cs typeface="Afek 1.5 AAA Light" panose="020B0604020202020204" charset="-79"/>
            </a:endParaRPr>
          </a:p>
        </p:txBody>
      </p:sp>
      <p:pic>
        <p:nvPicPr>
          <p:cNvPr id="24" name="תמונה 23">
            <a:extLst>
              <a:ext uri="{FF2B5EF4-FFF2-40B4-BE49-F238E27FC236}">
                <a16:creationId xmlns:a16="http://schemas.microsoft.com/office/drawing/2014/main" id="{B8D15EBA-A9D4-F8A2-B89D-F6CCFB909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
        <p:nvSpPr>
          <p:cNvPr id="25" name="דמעה 20">
            <a:extLst>
              <a:ext uri="{FF2B5EF4-FFF2-40B4-BE49-F238E27FC236}">
                <a16:creationId xmlns:a16="http://schemas.microsoft.com/office/drawing/2014/main" id="{73D42AF0-4B5D-CE08-6ACD-C67CA0C82838}"/>
              </a:ext>
            </a:extLst>
          </p:cNvPr>
          <p:cNvSpPr/>
          <p:nvPr/>
        </p:nvSpPr>
        <p:spPr>
          <a:xfrm rot="10800000">
            <a:off x="1690125" y="5020044"/>
            <a:ext cx="5154536" cy="1078518"/>
          </a:xfrm>
          <a:custGeom>
            <a:avLst/>
            <a:gdLst>
              <a:gd name="connsiteX0" fmla="*/ 0 w 7931350"/>
              <a:gd name="connsiteY0" fmla="*/ 613459 h 1226918"/>
              <a:gd name="connsiteX1" fmla="*/ 3965675 w 7931350"/>
              <a:gd name="connsiteY1" fmla="*/ 0 h 1226918"/>
              <a:gd name="connsiteX2" fmla="*/ 7931350 w 7931350"/>
              <a:gd name="connsiteY2" fmla="*/ 0 h 1226918"/>
              <a:gd name="connsiteX3" fmla="*/ 7931350 w 7931350"/>
              <a:gd name="connsiteY3" fmla="*/ 613459 h 1226918"/>
              <a:gd name="connsiteX4" fmla="*/ 3965675 w 7931350"/>
              <a:gd name="connsiteY4" fmla="*/ 1226918 h 1226918"/>
              <a:gd name="connsiteX5" fmla="*/ 0 w 7931350"/>
              <a:gd name="connsiteY5" fmla="*/ 613459 h 1226918"/>
              <a:gd name="connsiteX0" fmla="*/ 134311 w 8065661"/>
              <a:gd name="connsiteY0" fmla="*/ 628719 h 1242178"/>
              <a:gd name="connsiteX1" fmla="*/ 1223688 w 8065661"/>
              <a:gd name="connsiteY1" fmla="*/ 47588 h 1242178"/>
              <a:gd name="connsiteX2" fmla="*/ 4099986 w 8065661"/>
              <a:gd name="connsiteY2" fmla="*/ 15260 h 1242178"/>
              <a:gd name="connsiteX3" fmla="*/ 8065661 w 8065661"/>
              <a:gd name="connsiteY3" fmla="*/ 15260 h 1242178"/>
              <a:gd name="connsiteX4" fmla="*/ 8065661 w 8065661"/>
              <a:gd name="connsiteY4" fmla="*/ 628719 h 1242178"/>
              <a:gd name="connsiteX5" fmla="*/ 4099986 w 8065661"/>
              <a:gd name="connsiteY5" fmla="*/ 1242178 h 1242178"/>
              <a:gd name="connsiteX6" fmla="*/ 134311 w 8065661"/>
              <a:gd name="connsiteY6" fmla="*/ 628719 h 1242178"/>
              <a:gd name="connsiteX0" fmla="*/ 628 w 7931978"/>
              <a:gd name="connsiteY0" fmla="*/ 628719 h 1299975"/>
              <a:gd name="connsiteX1" fmla="*/ 1090005 w 7931978"/>
              <a:gd name="connsiteY1" fmla="*/ 47588 h 1299975"/>
              <a:gd name="connsiteX2" fmla="*/ 3966303 w 7931978"/>
              <a:gd name="connsiteY2" fmla="*/ 15260 h 1299975"/>
              <a:gd name="connsiteX3" fmla="*/ 7931978 w 7931978"/>
              <a:gd name="connsiteY3" fmla="*/ 15260 h 1299975"/>
              <a:gd name="connsiteX4" fmla="*/ 7931978 w 7931978"/>
              <a:gd name="connsiteY4" fmla="*/ 628719 h 1299975"/>
              <a:gd name="connsiteX5" fmla="*/ 3966303 w 7931978"/>
              <a:gd name="connsiteY5" fmla="*/ 1242178 h 1299975"/>
              <a:gd name="connsiteX6" fmla="*/ 1208539 w 7931978"/>
              <a:gd name="connsiteY6" fmla="*/ 1204699 h 1299975"/>
              <a:gd name="connsiteX7" fmla="*/ 628 w 7931978"/>
              <a:gd name="connsiteY7" fmla="*/ 628719 h 1299975"/>
              <a:gd name="connsiteX0" fmla="*/ 628 w 7931978"/>
              <a:gd name="connsiteY0" fmla="*/ 628719 h 1262405"/>
              <a:gd name="connsiteX1" fmla="*/ 1090005 w 7931978"/>
              <a:gd name="connsiteY1" fmla="*/ 47588 h 1262405"/>
              <a:gd name="connsiteX2" fmla="*/ 3966303 w 7931978"/>
              <a:gd name="connsiteY2" fmla="*/ 15260 h 1262405"/>
              <a:gd name="connsiteX3" fmla="*/ 7931978 w 7931978"/>
              <a:gd name="connsiteY3" fmla="*/ 15260 h 1262405"/>
              <a:gd name="connsiteX4" fmla="*/ 7931978 w 7931978"/>
              <a:gd name="connsiteY4" fmla="*/ 628719 h 1262405"/>
              <a:gd name="connsiteX5" fmla="*/ 7434360 w 7931978"/>
              <a:gd name="connsiteY5" fmla="*/ 1204699 h 1262405"/>
              <a:gd name="connsiteX6" fmla="*/ 3966303 w 7931978"/>
              <a:gd name="connsiteY6" fmla="*/ 1242178 h 1262405"/>
              <a:gd name="connsiteX7" fmla="*/ 1208539 w 7931978"/>
              <a:gd name="connsiteY7" fmla="*/ 1204699 h 1262405"/>
              <a:gd name="connsiteX8" fmla="*/ 628 w 7931978"/>
              <a:gd name="connsiteY8" fmla="*/ 628719 h 1262405"/>
              <a:gd name="connsiteX0" fmla="*/ 10756 w 7434106"/>
              <a:gd name="connsiteY0" fmla="*/ 640008 h 1262405"/>
              <a:gd name="connsiteX1" fmla="*/ 592133 w 7434106"/>
              <a:gd name="connsiteY1" fmla="*/ 47588 h 1262405"/>
              <a:gd name="connsiteX2" fmla="*/ 3468431 w 7434106"/>
              <a:gd name="connsiteY2" fmla="*/ 15260 h 1262405"/>
              <a:gd name="connsiteX3" fmla="*/ 7434106 w 7434106"/>
              <a:gd name="connsiteY3" fmla="*/ 15260 h 1262405"/>
              <a:gd name="connsiteX4" fmla="*/ 7434106 w 7434106"/>
              <a:gd name="connsiteY4" fmla="*/ 628719 h 1262405"/>
              <a:gd name="connsiteX5" fmla="*/ 6936488 w 7434106"/>
              <a:gd name="connsiteY5" fmla="*/ 1204699 h 1262405"/>
              <a:gd name="connsiteX6" fmla="*/ 3468431 w 7434106"/>
              <a:gd name="connsiteY6" fmla="*/ 1242178 h 1262405"/>
              <a:gd name="connsiteX7" fmla="*/ 710667 w 7434106"/>
              <a:gd name="connsiteY7" fmla="*/ 1204699 h 1262405"/>
              <a:gd name="connsiteX8" fmla="*/ 10756 w 7434106"/>
              <a:gd name="connsiteY8" fmla="*/ 640008 h 126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106" h="1262405">
                <a:moveTo>
                  <a:pt x="10756" y="640008"/>
                </a:moveTo>
                <a:cubicBezTo>
                  <a:pt x="-9000" y="447156"/>
                  <a:pt x="-68813" y="149831"/>
                  <a:pt x="592133" y="47588"/>
                </a:cubicBezTo>
                <a:cubicBezTo>
                  <a:pt x="1253079" y="-54655"/>
                  <a:pt x="2338450" y="44166"/>
                  <a:pt x="3468431" y="15260"/>
                </a:cubicBezTo>
                <a:lnTo>
                  <a:pt x="7434106" y="15260"/>
                </a:lnTo>
                <a:lnTo>
                  <a:pt x="7434106" y="628719"/>
                </a:lnTo>
                <a:cubicBezTo>
                  <a:pt x="7288140" y="783685"/>
                  <a:pt x="7597434" y="1102456"/>
                  <a:pt x="6936488" y="1204699"/>
                </a:cubicBezTo>
                <a:cubicBezTo>
                  <a:pt x="6275542" y="1306942"/>
                  <a:pt x="4506068" y="1242178"/>
                  <a:pt x="3468431" y="1242178"/>
                </a:cubicBezTo>
                <a:cubicBezTo>
                  <a:pt x="2430794" y="1242178"/>
                  <a:pt x="1371613" y="1306942"/>
                  <a:pt x="710667" y="1204699"/>
                </a:cubicBezTo>
                <a:cubicBezTo>
                  <a:pt x="49721" y="1102456"/>
                  <a:pt x="30512" y="832860"/>
                  <a:pt x="10756" y="640008"/>
                </a:cubicBezTo>
                <a:close/>
              </a:path>
            </a:pathLst>
          </a:custGeom>
          <a:solidFill>
            <a:srgbClr val="D7D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6" name="תיבת טקסט 25">
            <a:extLst>
              <a:ext uri="{FF2B5EF4-FFF2-40B4-BE49-F238E27FC236}">
                <a16:creationId xmlns:a16="http://schemas.microsoft.com/office/drawing/2014/main" id="{3744FFA0-9512-6EA2-C36E-A9CC66EAB868}"/>
              </a:ext>
            </a:extLst>
          </p:cNvPr>
          <p:cNvSpPr txBox="1"/>
          <p:nvPr/>
        </p:nvSpPr>
        <p:spPr>
          <a:xfrm>
            <a:off x="-606110" y="5226879"/>
            <a:ext cx="7007860" cy="861774"/>
          </a:xfrm>
          <a:prstGeom prst="rect">
            <a:avLst/>
          </a:prstGeom>
          <a:noFill/>
        </p:spPr>
        <p:txBody>
          <a:bodyPr wrap="square">
            <a:spAutoFit/>
          </a:bodyPr>
          <a:lstStyle/>
          <a:p>
            <a:pPr marL="0" marR="0" lvl="0" indent="0" defTabSz="914400" rtl="1" eaLnBrk="1" fontAlgn="auto" latinLnBrk="0" hangingPunct="1">
              <a:lnSpc>
                <a:spcPts val="3000"/>
              </a:lnSpc>
              <a:spcBef>
                <a:spcPts val="0"/>
              </a:spcBef>
              <a:spcAft>
                <a:spcPts val="0"/>
              </a:spcAft>
              <a:buClrTx/>
              <a:buSzTx/>
              <a:buFontTx/>
              <a:buNone/>
              <a:tabLst/>
              <a:defRPr/>
            </a:pPr>
            <a:r>
              <a:rPr kumimoji="0" lang="he-IL" sz="2800" i="0" u="none" strike="noStrike" kern="1200" cap="none" spc="0" normalizeH="0" baseline="0" noProof="0" dirty="0">
                <a:ln>
                  <a:noFill/>
                </a:ln>
                <a:solidFill>
                  <a:schemeClr val="bg1"/>
                </a:solidFill>
                <a:effectLst/>
                <a:uLnTx/>
                <a:uFillTx/>
                <a:latin typeface="Afek 1.5 AAA Light" panose="020B0604020202020204" charset="-79"/>
                <a:ea typeface="Arial" panose="020B0604020202020204" pitchFamily="34" charset="0"/>
                <a:cs typeface="Afek 1.5 AAA Light" panose="020B0604020202020204" charset="-79"/>
              </a:rPr>
              <a:t>מצאו את השולחן,</a:t>
            </a:r>
          </a:p>
          <a:p>
            <a:pPr marL="0" marR="0" lvl="0" indent="0" defTabSz="914400" rtl="1" eaLnBrk="1" fontAlgn="auto" latinLnBrk="0" hangingPunct="1">
              <a:lnSpc>
                <a:spcPts val="3000"/>
              </a:lnSpc>
              <a:spcBef>
                <a:spcPts val="0"/>
              </a:spcBef>
              <a:spcAft>
                <a:spcPts val="0"/>
              </a:spcAft>
              <a:buClrTx/>
              <a:buSzTx/>
              <a:buFontTx/>
              <a:buNone/>
              <a:tabLst/>
              <a:defRPr/>
            </a:pPr>
            <a:r>
              <a:rPr kumimoji="0" lang="he-IL" sz="2800" i="0" u="none" strike="noStrike" kern="1200" cap="none" spc="0" normalizeH="0" baseline="0" noProof="0" dirty="0">
                <a:ln>
                  <a:noFill/>
                </a:ln>
                <a:solidFill>
                  <a:schemeClr val="bg1"/>
                </a:solidFill>
                <a:effectLst/>
                <a:uLnTx/>
                <a:uFillTx/>
                <a:latin typeface="Afek 1.5 AAA Light" panose="020B0604020202020204" charset="-79"/>
                <a:ea typeface="Arial" panose="020B0604020202020204" pitchFamily="34" charset="0"/>
                <a:cs typeface="Afek 1.5 AAA Light" panose="020B0604020202020204" charset="-79"/>
              </a:rPr>
              <a:t>ואת התשובה.</a:t>
            </a:r>
          </a:p>
        </p:txBody>
      </p:sp>
      <p:pic>
        <p:nvPicPr>
          <p:cNvPr id="27" name="תמונה 26">
            <a:extLst>
              <a:ext uri="{FF2B5EF4-FFF2-40B4-BE49-F238E27FC236}">
                <a16:creationId xmlns:a16="http://schemas.microsoft.com/office/drawing/2014/main" id="{FFC1F437-2C86-0A4A-CD84-C2C4971FA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30026">
            <a:off x="80853" y="3928965"/>
            <a:ext cx="3228874" cy="3228874"/>
          </a:xfrm>
          <a:prstGeom prst="rect">
            <a:avLst/>
          </a:prstGeom>
        </p:spPr>
      </p:pic>
    </p:spTree>
    <p:extLst>
      <p:ext uri="{BB962C8B-B14F-4D97-AF65-F5344CB8AC3E}">
        <p14:creationId xmlns:p14="http://schemas.microsoft.com/office/powerpoint/2010/main" val="270219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תמונה 44">
            <a:extLst>
              <a:ext uri="{FF2B5EF4-FFF2-40B4-BE49-F238E27FC236}">
                <a16:creationId xmlns:a16="http://schemas.microsoft.com/office/drawing/2014/main" id="{023DA393-EFC9-4B8A-8171-9CAF0CD9EC92}"/>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60360" r="42073" b="22874"/>
          <a:stretch/>
        </p:blipFill>
        <p:spPr>
          <a:xfrm>
            <a:off x="9207948" y="3355511"/>
            <a:ext cx="3612590" cy="2037514"/>
          </a:xfrm>
          <a:prstGeom prst="rect">
            <a:avLst/>
          </a:prstGeom>
        </p:spPr>
      </p:pic>
      <p:pic>
        <p:nvPicPr>
          <p:cNvPr id="38" name="תמונה 37" descr="תמונה שמכילה מסגרת, עיצוב&#10;&#10;התיאור נוצר באופן אוטומטי">
            <a:extLst>
              <a:ext uri="{FF2B5EF4-FFF2-40B4-BE49-F238E27FC236}">
                <a16:creationId xmlns:a16="http://schemas.microsoft.com/office/drawing/2014/main" id="{81058CC2-547F-4BE5-AA1B-332CCC156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8104202" y="2043960"/>
            <a:ext cx="3978836" cy="3856833"/>
          </a:xfrm>
          <a:prstGeom prst="rect">
            <a:avLst/>
          </a:prstGeom>
          <a:effectLst>
            <a:outerShdw blurRad="190500" dist="38100" dir="2700000" algn="tl" rotWithShape="0">
              <a:prstClr val="black">
                <a:alpha val="40000"/>
              </a:prstClr>
            </a:outerShdw>
          </a:effectLst>
        </p:spPr>
      </p:pic>
      <p:sp>
        <p:nvSpPr>
          <p:cNvPr id="39" name="תיבת טקסט 38">
            <a:extLst>
              <a:ext uri="{FF2B5EF4-FFF2-40B4-BE49-F238E27FC236}">
                <a16:creationId xmlns:a16="http://schemas.microsoft.com/office/drawing/2014/main" id="{8271C400-794A-40CD-90B3-B6545AC1D39D}"/>
              </a:ext>
            </a:extLst>
          </p:cNvPr>
          <p:cNvSpPr txBox="1"/>
          <p:nvPr/>
        </p:nvSpPr>
        <p:spPr>
          <a:xfrm rot="21362134">
            <a:off x="8353724" y="2390774"/>
            <a:ext cx="3270873" cy="2554545"/>
          </a:xfrm>
          <a:prstGeom prst="rect">
            <a:avLst/>
          </a:prstGeom>
          <a:noFill/>
        </p:spPr>
        <p:txBody>
          <a:bodyPr wrap="square">
            <a:spAutoFit/>
          </a:bodyPr>
          <a:lstStyle/>
          <a:p>
            <a:pPr>
              <a:spcAft>
                <a:spcPts val="2000"/>
              </a:spcAft>
            </a:pPr>
            <a:r>
              <a:rPr lang="he-IL" sz="3200" dirty="0">
                <a:solidFill>
                  <a:srgbClr val="000000"/>
                </a:solidFill>
                <a:latin typeface="FbShefaClassic Regular" panose="02020603050405020304" pitchFamily="18" charset="-79"/>
                <a:cs typeface="FbShefaClassic Regular" panose="02020603050405020304" pitchFamily="18" charset="-79"/>
              </a:rPr>
              <a:t>"שנים </a:t>
            </a:r>
            <a:r>
              <a:rPr lang="he-IL" sz="3200" dirty="0" err="1">
                <a:solidFill>
                  <a:srgbClr val="000000"/>
                </a:solidFill>
                <a:latin typeface="FbShefaClassic Regular" panose="02020603050405020304" pitchFamily="18" charset="-79"/>
                <a:cs typeface="FbShefaClassic Regular" panose="02020603050405020304" pitchFamily="18" charset="-79"/>
              </a:rPr>
              <a:t>שיושבין</a:t>
            </a:r>
            <a:r>
              <a:rPr lang="he-IL" sz="3200" dirty="0">
                <a:solidFill>
                  <a:srgbClr val="000000"/>
                </a:solidFill>
                <a:latin typeface="FbShefaClassic Regular" panose="02020603050405020304" pitchFamily="18" charset="-79"/>
                <a:cs typeface="FbShefaClassic Regular" panose="02020603050405020304" pitchFamily="18" charset="-79"/>
              </a:rPr>
              <a:t> ואין ביניהם דברי תורה, הרי זה מושב לצים, שנאמר: "ובמושב לצים לא ישב" </a:t>
            </a:r>
          </a:p>
        </p:txBody>
      </p:sp>
      <p:sp>
        <p:nvSpPr>
          <p:cNvPr id="4" name="תיבת טקסט 3">
            <a:extLst>
              <a:ext uri="{FF2B5EF4-FFF2-40B4-BE49-F238E27FC236}">
                <a16:creationId xmlns:a16="http://schemas.microsoft.com/office/drawing/2014/main" id="{57102161-CC68-47AD-5884-1FDDF9EF2A37}"/>
              </a:ext>
            </a:extLst>
          </p:cNvPr>
          <p:cNvSpPr txBox="1"/>
          <p:nvPr/>
        </p:nvSpPr>
        <p:spPr>
          <a:xfrm rot="21362134">
            <a:off x="8466099" y="5115155"/>
            <a:ext cx="2041332" cy="369332"/>
          </a:xfrm>
          <a:prstGeom prst="rect">
            <a:avLst/>
          </a:prstGeom>
          <a:noFill/>
        </p:spPr>
        <p:txBody>
          <a:bodyPr wrap="square">
            <a:spAutoFit/>
          </a:bodyPr>
          <a:lstStyle/>
          <a:p>
            <a:pPr>
              <a:spcAft>
                <a:spcPts val="2000"/>
              </a:spcAft>
            </a:pPr>
            <a:r>
              <a:rPr lang="he-IL" dirty="0">
                <a:solidFill>
                  <a:srgbClr val="000000"/>
                </a:solidFill>
                <a:latin typeface="Afek 1.5 AAA Light" panose="020B0604020202020204" charset="-79"/>
                <a:cs typeface="Afek 1.5 AAA Light" panose="020B0604020202020204" charset="-79"/>
              </a:rPr>
              <a:t>(אבות פרק ג, ב)</a:t>
            </a:r>
          </a:p>
        </p:txBody>
      </p:sp>
      <p:pic>
        <p:nvPicPr>
          <p:cNvPr id="5" name="תמונה 4">
            <a:extLst>
              <a:ext uri="{FF2B5EF4-FFF2-40B4-BE49-F238E27FC236}">
                <a16:creationId xmlns:a16="http://schemas.microsoft.com/office/drawing/2014/main" id="{AB8BF8FA-D6A5-D735-E5F7-D03A79E6E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pic>
        <p:nvPicPr>
          <p:cNvPr id="2" name="תמונה 1" descr="תמונה שמכילה מסגרת, עיצוב&#10;&#10;התיאור נוצר באופן אוטומטי">
            <a:extLst>
              <a:ext uri="{FF2B5EF4-FFF2-40B4-BE49-F238E27FC236}">
                <a16:creationId xmlns:a16="http://schemas.microsoft.com/office/drawing/2014/main" id="{63F433ED-BD64-FA27-C792-ECB2B192C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4106581" y="1615530"/>
            <a:ext cx="3978836" cy="3856833"/>
          </a:xfrm>
          <a:prstGeom prst="rect">
            <a:avLst/>
          </a:prstGeom>
          <a:effectLst>
            <a:outerShdw blurRad="190500" dist="38100" dir="2700000" algn="tl" rotWithShape="0">
              <a:prstClr val="black">
                <a:alpha val="40000"/>
              </a:prstClr>
            </a:outerShdw>
          </a:effectLst>
        </p:spPr>
      </p:pic>
      <p:sp>
        <p:nvSpPr>
          <p:cNvPr id="3" name="תיבת טקסט 2">
            <a:extLst>
              <a:ext uri="{FF2B5EF4-FFF2-40B4-BE49-F238E27FC236}">
                <a16:creationId xmlns:a16="http://schemas.microsoft.com/office/drawing/2014/main" id="{FCEAC60E-5CC2-E23D-8BDB-940B6653B827}"/>
              </a:ext>
            </a:extLst>
          </p:cNvPr>
          <p:cNvSpPr txBox="1"/>
          <p:nvPr/>
        </p:nvSpPr>
        <p:spPr>
          <a:xfrm rot="21362134">
            <a:off x="4377507" y="1851590"/>
            <a:ext cx="3270873" cy="3046988"/>
          </a:xfrm>
          <a:prstGeom prst="rect">
            <a:avLst/>
          </a:prstGeom>
          <a:noFill/>
        </p:spPr>
        <p:txBody>
          <a:bodyPr wrap="square">
            <a:spAutoFit/>
          </a:bodyPr>
          <a:lstStyle/>
          <a:p>
            <a:pPr>
              <a:spcAft>
                <a:spcPts val="2000"/>
              </a:spcAft>
            </a:pPr>
            <a:r>
              <a:rPr lang="he-IL" sz="3200" dirty="0" err="1">
                <a:solidFill>
                  <a:srgbClr val="000000"/>
                </a:solidFill>
                <a:latin typeface="FbShefaClassic Regular" panose="02020603050405020304" pitchFamily="18" charset="-79"/>
                <a:cs typeface="FbShefaClassic Regular" panose="02020603050405020304" pitchFamily="18" charset="-79"/>
              </a:rPr>
              <a:t>בַּתַּנְיָא</a:t>
            </a:r>
            <a:r>
              <a:rPr lang="he-IL" sz="3200" dirty="0">
                <a:solidFill>
                  <a:srgbClr val="000000"/>
                </a:solidFill>
                <a:latin typeface="FbShefaClassic Regular" panose="02020603050405020304" pitchFamily="18" charset="-79"/>
                <a:cs typeface="FbShefaClassic Regular" panose="02020603050405020304" pitchFamily="18" charset="-79"/>
              </a:rPr>
              <a:t>: "וְכֵן הָאוֹמֵר </a:t>
            </a:r>
            <a:r>
              <a:rPr lang="he-IL" sz="3200" dirty="0" err="1">
                <a:solidFill>
                  <a:srgbClr val="000000"/>
                </a:solidFill>
                <a:latin typeface="FbShefaClassic Regular" panose="02020603050405020304" pitchFamily="18" charset="-79"/>
                <a:cs typeface="FbShefaClassic Regular" panose="02020603050405020304" pitchFamily="18" charset="-79"/>
              </a:rPr>
              <a:t>מִלְּתָא</a:t>
            </a:r>
            <a:r>
              <a:rPr lang="he-IL" sz="3200" dirty="0">
                <a:solidFill>
                  <a:srgbClr val="000000"/>
                </a:solidFill>
                <a:latin typeface="FbShefaClassic Regular" panose="02020603050405020304" pitchFamily="18" charset="-79"/>
                <a:cs typeface="FbShefaClassic Regular" panose="02020603050405020304" pitchFamily="18" charset="-79"/>
              </a:rPr>
              <a:t> </a:t>
            </a:r>
            <a:r>
              <a:rPr lang="he-IL" sz="3200" dirty="0" err="1">
                <a:solidFill>
                  <a:srgbClr val="000000"/>
                </a:solidFill>
                <a:latin typeface="FbShefaClassic Regular" panose="02020603050405020304" pitchFamily="18" charset="-79"/>
                <a:cs typeface="FbShefaClassic Regular" panose="02020603050405020304" pitchFamily="18" charset="-79"/>
              </a:rPr>
              <a:t>דִּבְדִיחוּתָא</a:t>
            </a:r>
            <a:r>
              <a:rPr lang="he-IL" sz="3200" dirty="0">
                <a:solidFill>
                  <a:srgbClr val="000000"/>
                </a:solidFill>
                <a:latin typeface="FbShefaClassic Regular" panose="02020603050405020304" pitchFamily="18" charset="-79"/>
                <a:cs typeface="FbShefaClassic Regular" panose="02020603050405020304" pitchFamily="18" charset="-79"/>
              </a:rPr>
              <a:t> לְפַקֵּחַ דַּעְתּוֹ וּלְשַׂמֵּחַ לִבּוֹ לַה' וּלְתוֹרָתוֹ וַעֲבוֹדָתוֹ שֶׁצְּרִיכִים לִהְיוֹת בְּשִׂמְחָה…" </a:t>
            </a:r>
          </a:p>
        </p:txBody>
      </p:sp>
      <p:sp>
        <p:nvSpPr>
          <p:cNvPr id="6" name="תיבת טקסט 5">
            <a:extLst>
              <a:ext uri="{FF2B5EF4-FFF2-40B4-BE49-F238E27FC236}">
                <a16:creationId xmlns:a16="http://schemas.microsoft.com/office/drawing/2014/main" id="{A0280781-AB78-2D99-3453-B1B7DCC17099}"/>
              </a:ext>
            </a:extLst>
          </p:cNvPr>
          <p:cNvSpPr txBox="1"/>
          <p:nvPr/>
        </p:nvSpPr>
        <p:spPr>
          <a:xfrm rot="21362134">
            <a:off x="4333265" y="4871554"/>
            <a:ext cx="1511469" cy="369332"/>
          </a:xfrm>
          <a:prstGeom prst="rect">
            <a:avLst/>
          </a:prstGeom>
          <a:noFill/>
        </p:spPr>
        <p:txBody>
          <a:bodyPr wrap="square">
            <a:spAutoFit/>
          </a:bodyPr>
          <a:lstStyle/>
          <a:p>
            <a:pPr>
              <a:spcAft>
                <a:spcPts val="2000"/>
              </a:spcAft>
            </a:pPr>
            <a:r>
              <a:rPr lang="he-IL" dirty="0">
                <a:solidFill>
                  <a:srgbClr val="000000"/>
                </a:solidFill>
                <a:latin typeface="Afek 1.5 AAA Light" panose="020B0604020202020204" charset="-79"/>
                <a:cs typeface="Afek 1.5 AAA Light" panose="020B0604020202020204" charset="-79"/>
              </a:rPr>
              <a:t>(תניא פרק ז)</a:t>
            </a:r>
          </a:p>
        </p:txBody>
      </p:sp>
      <p:pic>
        <p:nvPicPr>
          <p:cNvPr id="7" name="תמונה 6" descr="תמונה שמכילה מסגרת, עיצוב&#10;&#10;התיאור נוצר באופן אוטומטי">
            <a:extLst>
              <a:ext uri="{FF2B5EF4-FFF2-40B4-BE49-F238E27FC236}">
                <a16:creationId xmlns:a16="http://schemas.microsoft.com/office/drawing/2014/main" id="{EC4B6E5A-29DC-6F63-FF91-072EB965E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200549" y="1254885"/>
            <a:ext cx="4042230" cy="5347415"/>
          </a:xfrm>
          <a:prstGeom prst="rect">
            <a:avLst/>
          </a:prstGeom>
          <a:effectLst>
            <a:outerShdw blurRad="190500" dist="38100" dir="2700000" algn="tl" rotWithShape="0">
              <a:prstClr val="black">
                <a:alpha val="40000"/>
              </a:prstClr>
            </a:outerShdw>
          </a:effectLst>
        </p:spPr>
      </p:pic>
      <p:sp>
        <p:nvSpPr>
          <p:cNvPr id="8" name="תיבת טקסט 7">
            <a:extLst>
              <a:ext uri="{FF2B5EF4-FFF2-40B4-BE49-F238E27FC236}">
                <a16:creationId xmlns:a16="http://schemas.microsoft.com/office/drawing/2014/main" id="{5BEDFF26-0B60-2215-67B8-EF499317B73B}"/>
              </a:ext>
            </a:extLst>
          </p:cNvPr>
          <p:cNvSpPr txBox="1"/>
          <p:nvPr/>
        </p:nvSpPr>
        <p:spPr>
          <a:xfrm rot="21362134">
            <a:off x="526138" y="1936718"/>
            <a:ext cx="3270873" cy="3539430"/>
          </a:xfrm>
          <a:prstGeom prst="rect">
            <a:avLst/>
          </a:prstGeom>
          <a:noFill/>
        </p:spPr>
        <p:txBody>
          <a:bodyPr wrap="square">
            <a:spAutoFit/>
          </a:bodyPr>
          <a:lstStyle/>
          <a:p>
            <a:pPr>
              <a:spcAft>
                <a:spcPts val="2000"/>
              </a:spcAft>
            </a:pPr>
            <a:r>
              <a:rPr lang="he-IL" sz="2800" dirty="0">
                <a:solidFill>
                  <a:srgbClr val="000000"/>
                </a:solidFill>
                <a:latin typeface="FbShefaClassic Regular" panose="02020603050405020304" pitchFamily="18" charset="-79"/>
                <a:cs typeface="FbShefaClassic Regular" panose="02020603050405020304" pitchFamily="18" charset="-79"/>
              </a:rPr>
              <a:t>בְּסֵפֶר הַתַּנְיָא נִמְנֵית הַהוֹלֵלוּת בֵּין </a:t>
            </a:r>
            <a:r>
              <a:rPr lang="he-IL" sz="2800" dirty="0" err="1">
                <a:solidFill>
                  <a:srgbClr val="000000"/>
                </a:solidFill>
                <a:latin typeface="FbShefaClassic Regular" panose="02020603050405020304" pitchFamily="18" charset="-79"/>
                <a:cs typeface="FbShefaClassic Regular" panose="02020603050405020304" pitchFamily="18" charset="-79"/>
              </a:rPr>
              <a:t>הַ"מִדּוֹת</a:t>
            </a:r>
            <a:r>
              <a:rPr lang="he-IL" sz="2800" dirty="0">
                <a:solidFill>
                  <a:srgbClr val="000000"/>
                </a:solidFill>
                <a:latin typeface="FbShefaClassic Regular" panose="02020603050405020304" pitchFamily="18" charset="-79"/>
                <a:cs typeface="FbShefaClassic Regular" panose="02020603050405020304" pitchFamily="18" charset="-79"/>
              </a:rPr>
              <a:t> הָרָעוֹת": "וְהוֹלֵלוּת וְלֵיצָנוּת וְהִתְפָּאֲרוּת וּדְבָרִים בְּטֵלִים מִיְּסוֹד הָרוּחַ" – כְּשֵׁם שֶׁהָרוּחַ אֵין בָּהּ מַמָּשׁוּת, כָּךְ גַּם הַהוֹלֵלוּת נֶעֱדֶרֶת כָּל תֹּכֶן. </a:t>
            </a:r>
          </a:p>
        </p:txBody>
      </p:sp>
      <p:sp>
        <p:nvSpPr>
          <p:cNvPr id="9" name="תיבת טקסט 8">
            <a:extLst>
              <a:ext uri="{FF2B5EF4-FFF2-40B4-BE49-F238E27FC236}">
                <a16:creationId xmlns:a16="http://schemas.microsoft.com/office/drawing/2014/main" id="{F5829094-DD48-B694-C39F-778E92E30585}"/>
              </a:ext>
            </a:extLst>
          </p:cNvPr>
          <p:cNvSpPr txBox="1"/>
          <p:nvPr/>
        </p:nvSpPr>
        <p:spPr>
          <a:xfrm rot="21362134">
            <a:off x="583195" y="5851719"/>
            <a:ext cx="1511469" cy="369332"/>
          </a:xfrm>
          <a:prstGeom prst="rect">
            <a:avLst/>
          </a:prstGeom>
          <a:noFill/>
        </p:spPr>
        <p:txBody>
          <a:bodyPr wrap="square">
            <a:spAutoFit/>
          </a:bodyPr>
          <a:lstStyle/>
          <a:p>
            <a:pPr>
              <a:spcAft>
                <a:spcPts val="2000"/>
              </a:spcAft>
            </a:pPr>
            <a:r>
              <a:rPr lang="he-IL" dirty="0">
                <a:solidFill>
                  <a:srgbClr val="000000"/>
                </a:solidFill>
                <a:latin typeface="Afek 1.5 AAA Light" panose="020B0604020202020204" charset="-79"/>
                <a:cs typeface="Afek 1.5 AAA Light" panose="020B0604020202020204" charset="-79"/>
              </a:rPr>
              <a:t>(תניא פרק א)</a:t>
            </a:r>
          </a:p>
        </p:txBody>
      </p:sp>
      <p:grpSp>
        <p:nvGrpSpPr>
          <p:cNvPr id="10" name="קבוצה 9">
            <a:extLst>
              <a:ext uri="{FF2B5EF4-FFF2-40B4-BE49-F238E27FC236}">
                <a16:creationId xmlns:a16="http://schemas.microsoft.com/office/drawing/2014/main" id="{01B4B7FD-940E-36A0-F311-FFAB84B1E5BC}"/>
              </a:ext>
            </a:extLst>
          </p:cNvPr>
          <p:cNvGrpSpPr/>
          <p:nvPr/>
        </p:nvGrpSpPr>
        <p:grpSpPr>
          <a:xfrm>
            <a:off x="7370196" y="-212996"/>
            <a:ext cx="5155175" cy="1715540"/>
            <a:chOff x="1690125" y="1"/>
            <a:chExt cx="10501873" cy="3253062"/>
          </a:xfrm>
        </p:grpSpPr>
        <p:sp>
          <p:nvSpPr>
            <p:cNvPr id="11" name="מלבן 3">
              <a:extLst>
                <a:ext uri="{FF2B5EF4-FFF2-40B4-BE49-F238E27FC236}">
                  <a16:creationId xmlns:a16="http://schemas.microsoft.com/office/drawing/2014/main" id="{9591BF7A-1DC6-956B-7471-1486F3348B1F}"/>
                </a:ext>
              </a:extLst>
            </p:cNvPr>
            <p:cNvSpPr/>
            <p:nvPr/>
          </p:nvSpPr>
          <p:spPr>
            <a:xfrm>
              <a:off x="1690125" y="942364"/>
              <a:ext cx="9061648" cy="2310699"/>
            </a:xfrm>
            <a:custGeom>
              <a:avLst/>
              <a:gdLst>
                <a:gd name="connsiteX0" fmla="*/ 0 w 9652080"/>
                <a:gd name="connsiteY0" fmla="*/ 0 h 873809"/>
                <a:gd name="connsiteX1" fmla="*/ 9652080 w 9652080"/>
                <a:gd name="connsiteY1" fmla="*/ 0 h 873809"/>
                <a:gd name="connsiteX2" fmla="*/ 9652080 w 9652080"/>
                <a:gd name="connsiteY2" fmla="*/ 873809 h 873809"/>
                <a:gd name="connsiteX3" fmla="*/ 0 w 9652080"/>
                <a:gd name="connsiteY3" fmla="*/ 873809 h 873809"/>
                <a:gd name="connsiteX4" fmla="*/ 0 w 9652080"/>
                <a:gd name="connsiteY4" fmla="*/ 0 h 873809"/>
                <a:gd name="connsiteX0" fmla="*/ 1206510 w 10858590"/>
                <a:gd name="connsiteY0" fmla="*/ 109226 h 983035"/>
                <a:gd name="connsiteX1" fmla="*/ 10858590 w 10858590"/>
                <a:gd name="connsiteY1" fmla="*/ 109226 h 983035"/>
                <a:gd name="connsiteX2" fmla="*/ 10858590 w 10858590"/>
                <a:gd name="connsiteY2" fmla="*/ 983035 h 983035"/>
                <a:gd name="connsiteX3" fmla="*/ 1206510 w 10858590"/>
                <a:gd name="connsiteY3" fmla="*/ 983035 h 983035"/>
                <a:gd name="connsiteX4" fmla="*/ 1206510 w 10858590"/>
                <a:gd name="connsiteY4" fmla="*/ 109226 h 983035"/>
                <a:gd name="connsiteX0" fmla="*/ 766453 w 10418533"/>
                <a:gd name="connsiteY0" fmla="*/ 171027 h 1044836"/>
                <a:gd name="connsiteX1" fmla="*/ 10418533 w 10418533"/>
                <a:gd name="connsiteY1" fmla="*/ 171027 h 1044836"/>
                <a:gd name="connsiteX2" fmla="*/ 10418533 w 10418533"/>
                <a:gd name="connsiteY2" fmla="*/ 1044836 h 1044836"/>
                <a:gd name="connsiteX3" fmla="*/ 766453 w 10418533"/>
                <a:gd name="connsiteY3" fmla="*/ 1044836 h 1044836"/>
                <a:gd name="connsiteX4" fmla="*/ 766453 w 10418533"/>
                <a:gd name="connsiteY4" fmla="*/ 171027 h 1044836"/>
                <a:gd name="connsiteX0" fmla="*/ 204966 w 9857046"/>
                <a:gd name="connsiteY0" fmla="*/ 171027 h 1044836"/>
                <a:gd name="connsiteX1" fmla="*/ 9857046 w 9857046"/>
                <a:gd name="connsiteY1" fmla="*/ 171027 h 1044836"/>
                <a:gd name="connsiteX2" fmla="*/ 9857046 w 9857046"/>
                <a:gd name="connsiteY2" fmla="*/ 1044836 h 1044836"/>
                <a:gd name="connsiteX3" fmla="*/ 204966 w 9857046"/>
                <a:gd name="connsiteY3" fmla="*/ 1044836 h 1044836"/>
                <a:gd name="connsiteX4" fmla="*/ 204966 w 9857046"/>
                <a:gd name="connsiteY4" fmla="*/ 171027 h 1044836"/>
                <a:gd name="connsiteX0" fmla="*/ 204966 w 9857046"/>
                <a:gd name="connsiteY0" fmla="*/ 171027 h 1213000"/>
                <a:gd name="connsiteX1" fmla="*/ 9857046 w 9857046"/>
                <a:gd name="connsiteY1" fmla="*/ 171027 h 1213000"/>
                <a:gd name="connsiteX2" fmla="*/ 9857046 w 9857046"/>
                <a:gd name="connsiteY2" fmla="*/ 1044836 h 1213000"/>
                <a:gd name="connsiteX3" fmla="*/ 204966 w 9857046"/>
                <a:gd name="connsiteY3" fmla="*/ 1044836 h 1213000"/>
                <a:gd name="connsiteX4" fmla="*/ 204966 w 9857046"/>
                <a:gd name="connsiteY4" fmla="*/ 171027 h 1213000"/>
                <a:gd name="connsiteX0" fmla="*/ 204966 w 10011327"/>
                <a:gd name="connsiteY0" fmla="*/ 171027 h 1231005"/>
                <a:gd name="connsiteX1" fmla="*/ 9857046 w 10011327"/>
                <a:gd name="connsiteY1" fmla="*/ 171027 h 1231005"/>
                <a:gd name="connsiteX2" fmla="*/ 9857046 w 10011327"/>
                <a:gd name="connsiteY2" fmla="*/ 1044836 h 1231005"/>
                <a:gd name="connsiteX3" fmla="*/ 204966 w 10011327"/>
                <a:gd name="connsiteY3" fmla="*/ 1044836 h 1231005"/>
                <a:gd name="connsiteX4" fmla="*/ 204966 w 10011327"/>
                <a:gd name="connsiteY4" fmla="*/ 171027 h 1231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327" h="1231005">
                  <a:moveTo>
                    <a:pt x="204966" y="171027"/>
                  </a:moveTo>
                  <a:cubicBezTo>
                    <a:pt x="425113" y="-127008"/>
                    <a:pt x="8248366" y="25392"/>
                    <a:pt x="9857046" y="171027"/>
                  </a:cubicBezTo>
                  <a:cubicBezTo>
                    <a:pt x="9857046" y="462297"/>
                    <a:pt x="10204179" y="711232"/>
                    <a:pt x="9857046" y="1044836"/>
                  </a:cubicBezTo>
                  <a:cubicBezTo>
                    <a:pt x="9509913" y="1378440"/>
                    <a:pt x="1813646" y="1190471"/>
                    <a:pt x="204966" y="1044836"/>
                  </a:cubicBezTo>
                  <a:cubicBezTo>
                    <a:pt x="-116781" y="543601"/>
                    <a:pt x="-15181" y="469062"/>
                    <a:pt x="204966" y="171027"/>
                  </a:cubicBezTo>
                  <a:close/>
                </a:path>
              </a:pathLst>
            </a:custGeom>
            <a:solidFill>
              <a:srgbClr val="2B8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תיבת טקסט 12">
              <a:extLst>
                <a:ext uri="{FF2B5EF4-FFF2-40B4-BE49-F238E27FC236}">
                  <a16:creationId xmlns:a16="http://schemas.microsoft.com/office/drawing/2014/main" id="{36B33BCE-0A6D-312B-C110-B4D981E64D76}"/>
                </a:ext>
              </a:extLst>
            </p:cNvPr>
            <p:cNvSpPr txBox="1"/>
            <p:nvPr/>
          </p:nvSpPr>
          <p:spPr>
            <a:xfrm>
              <a:off x="2350100" y="840802"/>
              <a:ext cx="9213448" cy="707886"/>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endParaRPr lang="he-IL" sz="4000" b="1" dirty="0">
                <a:solidFill>
                  <a:schemeClr val="bg1"/>
                </a:solidFill>
                <a:latin typeface="Arial" panose="020B0604020202020204" pitchFamily="34" charset="0"/>
                <a:cs typeface="1Extrim" pitchFamily="2" charset="-79"/>
              </a:endParaRPr>
            </a:p>
          </p:txBody>
        </p:sp>
        <p:sp>
          <p:nvSpPr>
            <p:cNvPr id="14" name="דמעה 13">
              <a:extLst>
                <a:ext uri="{FF2B5EF4-FFF2-40B4-BE49-F238E27FC236}">
                  <a16:creationId xmlns:a16="http://schemas.microsoft.com/office/drawing/2014/main" id="{7C7DA96F-8C15-18DA-0A81-607AE9F7E4B3}"/>
                </a:ext>
              </a:extLst>
            </p:cNvPr>
            <p:cNvSpPr/>
            <p:nvPr/>
          </p:nvSpPr>
          <p:spPr>
            <a:xfrm>
              <a:off x="10972799" y="1"/>
              <a:ext cx="1219199" cy="1226918"/>
            </a:xfrm>
            <a:prstGeom prst="teardrop">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sp>
        <p:nvSpPr>
          <p:cNvPr id="16" name="תיבת טקסט 15">
            <a:extLst>
              <a:ext uri="{FF2B5EF4-FFF2-40B4-BE49-F238E27FC236}">
                <a16:creationId xmlns:a16="http://schemas.microsoft.com/office/drawing/2014/main" id="{47CDBBF9-5E2F-3D60-A40C-C1C3ACE64D94}"/>
              </a:ext>
            </a:extLst>
          </p:cNvPr>
          <p:cNvSpPr txBox="1"/>
          <p:nvPr/>
        </p:nvSpPr>
        <p:spPr>
          <a:xfrm>
            <a:off x="5395648" y="712767"/>
            <a:ext cx="8397289" cy="518540"/>
          </a:xfrm>
          <a:prstGeom prst="rect">
            <a:avLst/>
          </a:prstGeom>
          <a:noFill/>
        </p:spPr>
        <p:txBody>
          <a:bodyPr wrap="square">
            <a:spAutoFit/>
          </a:bodyPr>
          <a:lstStyle/>
          <a:p>
            <a:pPr algn="ctr" rtl="0">
              <a:lnSpc>
                <a:spcPts val="3000"/>
              </a:lnSpc>
              <a:defRPr/>
            </a:pPr>
            <a:r>
              <a:rPr lang="he-IL" sz="4400" dirty="0">
                <a:solidFill>
                  <a:schemeClr val="bg1"/>
                </a:solidFill>
                <a:latin typeface="Afek 1.5 AAA Light" panose="020B0604020202020204" charset="-79"/>
                <a:cs typeface="Afek 1.5 AAA Light" panose="020B0604020202020204" charset="-79"/>
              </a:rPr>
              <a:t>מקורות:</a:t>
            </a:r>
          </a:p>
        </p:txBody>
      </p:sp>
    </p:spTree>
    <p:extLst>
      <p:ext uri="{BB962C8B-B14F-4D97-AF65-F5344CB8AC3E}">
        <p14:creationId xmlns:p14="http://schemas.microsoft.com/office/powerpoint/2010/main" val="352158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 grpId="0"/>
      <p:bldP spid="3" grpId="0"/>
      <p:bldP spid="6" grpId="0"/>
      <p:bldP spid="8" grpId="0"/>
      <p:bldP spid="9"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תמונה 15">
            <a:extLst>
              <a:ext uri="{FF2B5EF4-FFF2-40B4-BE49-F238E27FC236}">
                <a16:creationId xmlns:a16="http://schemas.microsoft.com/office/drawing/2014/main" id="{3C9C93D3-24D2-4D2F-8070-F68D0DF97C47}"/>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60" r="78113" b="83465"/>
          <a:stretch/>
        </p:blipFill>
        <p:spPr>
          <a:xfrm>
            <a:off x="1626800" y="1511299"/>
            <a:ext cx="8400840" cy="3381499"/>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5799" y="1028699"/>
            <a:ext cx="2693796" cy="4569313"/>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2265960" y="3082522"/>
            <a:ext cx="6420982" cy="461665"/>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אני כבר מבולבלת, בואי ננסה לעשות סדר.</a:t>
            </a:r>
          </a:p>
        </p:txBody>
      </p:sp>
      <p:pic>
        <p:nvPicPr>
          <p:cNvPr id="4" name="תמונה 3">
            <a:extLst>
              <a:ext uri="{FF2B5EF4-FFF2-40B4-BE49-F238E27FC236}">
                <a16:creationId xmlns:a16="http://schemas.microsoft.com/office/drawing/2014/main" id="{2D3DAD04-9320-DF5B-5A5D-2CE8AFB7D1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419967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B339333-7B87-4965-8B97-1A9953DCB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185" y="-898471"/>
            <a:ext cx="3519319" cy="6858000"/>
          </a:xfrm>
          <a:prstGeom prst="rect">
            <a:avLst/>
          </a:prstGeom>
        </p:spPr>
      </p:pic>
      <p:sp>
        <p:nvSpPr>
          <p:cNvPr id="9" name="אליפסה 8">
            <a:extLst>
              <a:ext uri="{FF2B5EF4-FFF2-40B4-BE49-F238E27FC236}">
                <a16:creationId xmlns:a16="http://schemas.microsoft.com/office/drawing/2014/main" id="{1819053D-CFD5-49F8-89D9-D9860A3D198B}"/>
              </a:ext>
            </a:extLst>
          </p:cNvPr>
          <p:cNvSpPr/>
          <p:nvPr/>
        </p:nvSpPr>
        <p:spPr>
          <a:xfrm>
            <a:off x="519319" y="421766"/>
            <a:ext cx="11164681" cy="6014467"/>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3361" h="6014467">
                <a:moveTo>
                  <a:pt x="77926" y="4241972"/>
                </a:moveTo>
                <a:cubicBezTo>
                  <a:pt x="-391" y="3674705"/>
                  <a:pt x="152011" y="2798210"/>
                  <a:pt x="166828" y="2456118"/>
                </a:cubicBezTo>
                <a:cubicBezTo>
                  <a:pt x="181645" y="2114026"/>
                  <a:pt x="-101988" y="1374501"/>
                  <a:pt x="39828" y="1059118"/>
                </a:cubicBezTo>
                <a:cubicBezTo>
                  <a:pt x="181644" y="743735"/>
                  <a:pt x="-86114" y="192092"/>
                  <a:pt x="751027" y="81218"/>
                </a:cubicBezTo>
                <a:cubicBezTo>
                  <a:pt x="1588168" y="-29656"/>
                  <a:pt x="4082659" y="228772"/>
                  <a:pt x="5405576" y="216072"/>
                </a:cubicBezTo>
                <a:cubicBezTo>
                  <a:pt x="6728493" y="203372"/>
                  <a:pt x="7851385" y="12677"/>
                  <a:pt x="8688527" y="5018"/>
                </a:cubicBezTo>
                <a:cubicBezTo>
                  <a:pt x="9525669" y="-2641"/>
                  <a:pt x="10284493" y="-28850"/>
                  <a:pt x="10657026" y="195517"/>
                </a:cubicBezTo>
                <a:cubicBezTo>
                  <a:pt x="11029559" y="419884"/>
                  <a:pt x="10807310" y="871543"/>
                  <a:pt x="10923727" y="1351219"/>
                </a:cubicBezTo>
                <a:cubicBezTo>
                  <a:pt x="11040144" y="1830895"/>
                  <a:pt x="11167143" y="2364489"/>
                  <a:pt x="11126926" y="3048172"/>
                </a:cubicBezTo>
                <a:cubicBezTo>
                  <a:pt x="10853876" y="3799589"/>
                  <a:pt x="11591534" y="4970718"/>
                  <a:pt x="10682426" y="5453318"/>
                </a:cubicBezTo>
                <a:cubicBezTo>
                  <a:pt x="10434776" y="5896509"/>
                  <a:pt x="9225102" y="5729292"/>
                  <a:pt x="8345627" y="5821618"/>
                </a:cubicBezTo>
                <a:cubicBezTo>
                  <a:pt x="7466152" y="5913944"/>
                  <a:pt x="6421576" y="5988222"/>
                  <a:pt x="5405576" y="6007272"/>
                </a:cubicBezTo>
                <a:lnTo>
                  <a:pt x="2249627" y="5935918"/>
                </a:lnTo>
                <a:cubicBezTo>
                  <a:pt x="1454819" y="5911326"/>
                  <a:pt x="954228" y="6171676"/>
                  <a:pt x="636728" y="5859718"/>
                </a:cubicBezTo>
                <a:cubicBezTo>
                  <a:pt x="-272380" y="5377118"/>
                  <a:pt x="156243" y="4809239"/>
                  <a:pt x="77926" y="42419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3" name="קבוצה 2">
            <a:extLst>
              <a:ext uri="{FF2B5EF4-FFF2-40B4-BE49-F238E27FC236}">
                <a16:creationId xmlns:a16="http://schemas.microsoft.com/office/drawing/2014/main" id="{1FA98451-98CA-4AF6-8217-0B8CD703D997}"/>
              </a:ext>
            </a:extLst>
          </p:cNvPr>
          <p:cNvGrpSpPr/>
          <p:nvPr/>
        </p:nvGrpSpPr>
        <p:grpSpPr>
          <a:xfrm>
            <a:off x="336175" y="6074856"/>
            <a:ext cx="1873626" cy="783144"/>
            <a:chOff x="209060" y="6077925"/>
            <a:chExt cx="2150977" cy="850397"/>
          </a:xfrm>
        </p:grpSpPr>
        <p:pic>
          <p:nvPicPr>
            <p:cNvPr id="4" name="תמונה 3" descr="תמונה שמכילה עיצוב גרפי, גרפיקה, סוכריה&#10;&#10;התיאור נוצר באופן אוטומטי">
              <a:extLst>
                <a:ext uri="{FF2B5EF4-FFF2-40B4-BE49-F238E27FC236}">
                  <a16:creationId xmlns:a16="http://schemas.microsoft.com/office/drawing/2014/main" id="{89022A1B-8D55-4399-9171-21743BF4F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138" y="6077925"/>
              <a:ext cx="1202899" cy="850397"/>
            </a:xfrm>
            <a:prstGeom prst="rect">
              <a:avLst/>
            </a:prstGeom>
          </p:spPr>
        </p:pic>
        <p:pic>
          <p:nvPicPr>
            <p:cNvPr id="5" name="Picture 4" descr="הוצאה לאור - רשת חינוך חבד">
              <a:extLst>
                <a:ext uri="{FF2B5EF4-FFF2-40B4-BE49-F238E27FC236}">
                  <a16:creationId xmlns:a16="http://schemas.microsoft.com/office/drawing/2014/main" id="{CB5540E0-3BA0-4EFF-904C-34D868827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60" y="6215159"/>
              <a:ext cx="846693" cy="49044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תמונה 9">
            <a:extLst>
              <a:ext uri="{FF2B5EF4-FFF2-40B4-BE49-F238E27FC236}">
                <a16:creationId xmlns:a16="http://schemas.microsoft.com/office/drawing/2014/main" id="{EF1A5764-5014-43F7-BFE2-5C6032B75FE8}"/>
              </a:ext>
            </a:extLst>
          </p:cNvPr>
          <p:cNvPicPr>
            <a:picLocks noChangeAspect="1"/>
          </p:cNvPicPr>
          <p:nvPr/>
        </p:nvPicPr>
        <p:blipFill rotWithShape="1">
          <a:blip r:embed="rId2">
            <a:extLst>
              <a:ext uri="{28A0092B-C50C-407E-A947-70E740481C1C}">
                <a14:useLocalDpi xmlns:a14="http://schemas.microsoft.com/office/drawing/2010/main" val="0"/>
              </a:ext>
            </a:extLst>
          </a:blip>
          <a:srcRect l="53241" b="76922"/>
          <a:stretch/>
        </p:blipFill>
        <p:spPr>
          <a:xfrm>
            <a:off x="10266096" y="3701819"/>
            <a:ext cx="3391572" cy="3261924"/>
          </a:xfrm>
          <a:prstGeom prst="rect">
            <a:avLst/>
          </a:prstGeom>
        </p:spPr>
      </p:pic>
      <p:sp>
        <p:nvSpPr>
          <p:cNvPr id="6" name="תיבת טקסט 5">
            <a:extLst>
              <a:ext uri="{FF2B5EF4-FFF2-40B4-BE49-F238E27FC236}">
                <a16:creationId xmlns:a16="http://schemas.microsoft.com/office/drawing/2014/main" id="{C8F9F116-45F8-4DF1-8C28-69F3FECCD912}"/>
              </a:ext>
            </a:extLst>
          </p:cNvPr>
          <p:cNvSpPr txBox="1"/>
          <p:nvPr/>
        </p:nvSpPr>
        <p:spPr>
          <a:xfrm>
            <a:off x="2771779" y="917962"/>
            <a:ext cx="6723861" cy="707886"/>
          </a:xfrm>
          <a:prstGeom prst="rect">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he-IL" sz="4000" dirty="0">
                <a:latin typeface="Afek 1.5 AAA Light" panose="020B0604020202020204" charset="-79"/>
                <a:cs typeface="Afek 1.5 AAA Light" panose="020B0604020202020204" charset="-79"/>
              </a:rPr>
              <a:t>תעודת זהות, נעים להכיר!</a:t>
            </a:r>
          </a:p>
        </p:txBody>
      </p:sp>
      <p:pic>
        <p:nvPicPr>
          <p:cNvPr id="11" name="תמונה 10">
            <a:extLst>
              <a:ext uri="{FF2B5EF4-FFF2-40B4-BE49-F238E27FC236}">
                <a16:creationId xmlns:a16="http://schemas.microsoft.com/office/drawing/2014/main" id="{69C751DD-05C0-47B5-8740-C55229D44AEB}"/>
              </a:ext>
            </a:extLst>
          </p:cNvPr>
          <p:cNvPicPr>
            <a:picLocks noChangeAspect="1"/>
          </p:cNvPicPr>
          <p:nvPr/>
        </p:nvPicPr>
        <p:blipFill rotWithShape="1">
          <a:blip r:embed="rId2">
            <a:extLst>
              <a:ext uri="{28A0092B-C50C-407E-A947-70E740481C1C}">
                <a14:useLocalDpi xmlns:a14="http://schemas.microsoft.com/office/drawing/2010/main" val="0"/>
              </a:ext>
            </a:extLst>
          </a:blip>
          <a:srcRect t="38416" r="48355" b="42880"/>
          <a:stretch/>
        </p:blipFill>
        <p:spPr>
          <a:xfrm rot="15124821">
            <a:off x="-1011209" y="-324792"/>
            <a:ext cx="3705054" cy="2614798"/>
          </a:xfrm>
          <a:prstGeom prst="rect">
            <a:avLst/>
          </a:prstGeom>
        </p:spPr>
      </p:pic>
      <p:pic>
        <p:nvPicPr>
          <p:cNvPr id="13" name="תמונה 12">
            <a:extLst>
              <a:ext uri="{FF2B5EF4-FFF2-40B4-BE49-F238E27FC236}">
                <a16:creationId xmlns:a16="http://schemas.microsoft.com/office/drawing/2014/main" id="{53045F84-4AC5-882E-8BAB-706BB3896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graphicFrame>
        <p:nvGraphicFramePr>
          <p:cNvPr id="7" name="טבלה 6">
            <a:extLst>
              <a:ext uri="{FF2B5EF4-FFF2-40B4-BE49-F238E27FC236}">
                <a16:creationId xmlns:a16="http://schemas.microsoft.com/office/drawing/2014/main" id="{5990C5BA-27D8-033B-7520-C46E2F55B994}"/>
              </a:ext>
            </a:extLst>
          </p:cNvPr>
          <p:cNvGraphicFramePr>
            <a:graphicFrameLocks noGrp="1"/>
          </p:cNvGraphicFramePr>
          <p:nvPr>
            <p:extLst>
              <p:ext uri="{D42A27DB-BD31-4B8C-83A1-F6EECF244321}">
                <p14:modId xmlns:p14="http://schemas.microsoft.com/office/powerpoint/2010/main" val="479202933"/>
              </p:ext>
            </p:extLst>
          </p:nvPr>
        </p:nvGraphicFramePr>
        <p:xfrm>
          <a:off x="2108200" y="2047614"/>
          <a:ext cx="7937499" cy="3735709"/>
        </p:xfrm>
        <a:graphic>
          <a:graphicData uri="http://schemas.openxmlformats.org/drawingml/2006/table">
            <a:tbl>
              <a:tblPr rtl="1" firstRow="1" firstCol="1" bandRow="1">
                <a:tableStyleId>{5940675A-B579-460E-94D1-54222C63F5DA}</a:tableStyleId>
              </a:tblPr>
              <a:tblGrid>
                <a:gridCol w="1892299">
                  <a:extLst>
                    <a:ext uri="{9D8B030D-6E8A-4147-A177-3AD203B41FA5}">
                      <a16:colId xmlns:a16="http://schemas.microsoft.com/office/drawing/2014/main" val="2861430950"/>
                    </a:ext>
                  </a:extLst>
                </a:gridCol>
                <a:gridCol w="3287701">
                  <a:extLst>
                    <a:ext uri="{9D8B030D-6E8A-4147-A177-3AD203B41FA5}">
                      <a16:colId xmlns:a16="http://schemas.microsoft.com/office/drawing/2014/main" val="2948498135"/>
                    </a:ext>
                  </a:extLst>
                </a:gridCol>
                <a:gridCol w="2757499">
                  <a:extLst>
                    <a:ext uri="{9D8B030D-6E8A-4147-A177-3AD203B41FA5}">
                      <a16:colId xmlns:a16="http://schemas.microsoft.com/office/drawing/2014/main" val="1194603596"/>
                    </a:ext>
                  </a:extLst>
                </a:gridCol>
              </a:tblGrid>
              <a:tr h="479686">
                <a:tc>
                  <a:txBody>
                    <a:bodyPr/>
                    <a:lstStyle/>
                    <a:p>
                      <a:pPr algn="ctr" rtl="1">
                        <a:lnSpc>
                          <a:spcPct val="107000"/>
                        </a:lnSpc>
                        <a:spcAft>
                          <a:spcPts val="800"/>
                        </a:spcAft>
                      </a:pPr>
                      <a:r>
                        <a:rPr lang="he-IL" sz="2000" dirty="0">
                          <a:effectLst/>
                          <a:latin typeface="Afek 1.5 AAA Light" panose="020B0604020202020204" charset="-79"/>
                          <a:cs typeface="Afek 1.5 AAA Light" panose="020B0604020202020204" charset="-79"/>
                        </a:rPr>
                        <a:t> </a:t>
                      </a:r>
                      <a:endParaRPr lang="en-US" sz="2000" dirty="0">
                        <a:effectLst/>
                        <a:latin typeface="Afek 1.5 AAA Light" panose="020B0604020202020204" charset="-79"/>
                        <a:ea typeface="Calibri" panose="020F0502020204030204" pitchFamily="34" charset="0"/>
                        <a:cs typeface="Afek 1.5 AAA Light" panose="020B0604020202020204" charset="-79"/>
                      </a:endParaRPr>
                    </a:p>
                  </a:txBody>
                  <a:tcPr marL="68580" marR="68580" marT="0" marB="0" anchor="ctr"/>
                </a:tc>
                <a:tc>
                  <a:txBody>
                    <a:bodyPr/>
                    <a:lstStyle/>
                    <a:p>
                      <a:pPr algn="ctr" rtl="1">
                        <a:lnSpc>
                          <a:spcPct val="107000"/>
                        </a:lnSpc>
                        <a:spcAft>
                          <a:spcPts val="800"/>
                        </a:spcAft>
                      </a:pPr>
                      <a:r>
                        <a:rPr lang="he-IL" sz="2000" dirty="0">
                          <a:effectLst/>
                          <a:latin typeface="Afek 1.5 AAA Light" panose="020B0604020202020204" charset="-79"/>
                          <a:cs typeface="Afek 1.5 AAA Light" panose="020B0604020202020204" charset="-79"/>
                        </a:rPr>
                        <a:t>שמחה</a:t>
                      </a:r>
                      <a:endParaRPr lang="en-US" sz="2000" dirty="0">
                        <a:effectLst/>
                        <a:latin typeface="Afek 1.5 AAA Light" panose="020B0604020202020204" charset="-79"/>
                        <a:ea typeface="Calibri" panose="020F0502020204030204" pitchFamily="34" charset="0"/>
                        <a:cs typeface="Afek 1.5 AAA Light" panose="020B0604020202020204" charset="-79"/>
                      </a:endParaRPr>
                    </a:p>
                  </a:txBody>
                  <a:tcPr marL="68580" marR="68580" marT="0" marB="0" anchor="ctr">
                    <a:solidFill>
                      <a:schemeClr val="accent6">
                        <a:lumMod val="40000"/>
                        <a:lumOff val="60000"/>
                      </a:schemeClr>
                    </a:solidFill>
                  </a:tcPr>
                </a:tc>
                <a:tc>
                  <a:txBody>
                    <a:bodyPr/>
                    <a:lstStyle/>
                    <a:p>
                      <a:pPr algn="ctr" rtl="1">
                        <a:lnSpc>
                          <a:spcPct val="107000"/>
                        </a:lnSpc>
                        <a:spcAft>
                          <a:spcPts val="800"/>
                        </a:spcAft>
                      </a:pPr>
                      <a:r>
                        <a:rPr lang="he-IL" sz="2000" dirty="0">
                          <a:effectLst/>
                          <a:latin typeface="Afek 1.5 AAA Light" panose="020B0604020202020204" charset="-79"/>
                          <a:cs typeface="Afek 1.5 AAA Light" panose="020B0604020202020204" charset="-79"/>
                        </a:rPr>
                        <a:t>הוללות</a:t>
                      </a:r>
                      <a:endParaRPr lang="en-US" sz="2000" dirty="0">
                        <a:effectLst/>
                        <a:latin typeface="Afek 1.5 AAA Light" panose="020B0604020202020204" charset="-79"/>
                        <a:ea typeface="Calibri" panose="020F0502020204030204" pitchFamily="34" charset="0"/>
                        <a:cs typeface="Afek 1.5 AAA Light" panose="020B0604020202020204" charset="-79"/>
                      </a:endParaRPr>
                    </a:p>
                  </a:txBody>
                  <a:tcPr marL="68580" marR="68580" marT="0" marB="0" anchor="ctr">
                    <a:solidFill>
                      <a:srgbClr val="FEAEA8"/>
                    </a:solidFill>
                  </a:tcPr>
                </a:tc>
                <a:extLst>
                  <a:ext uri="{0D108BD9-81ED-4DB2-BD59-A6C34878D82A}">
                    <a16:rowId xmlns:a16="http://schemas.microsoft.com/office/drawing/2014/main" val="393016859"/>
                  </a:ext>
                </a:extLst>
              </a:tr>
              <a:tr h="717395">
                <a:tc>
                  <a:txBody>
                    <a:bodyPr/>
                    <a:lstStyle/>
                    <a:p>
                      <a:pPr algn="ctr" rtl="1">
                        <a:lnSpc>
                          <a:spcPct val="107000"/>
                        </a:lnSpc>
                        <a:spcAft>
                          <a:spcPts val="800"/>
                        </a:spcAft>
                      </a:pPr>
                      <a:r>
                        <a:rPr lang="he-IL" sz="2000" dirty="0">
                          <a:effectLst/>
                          <a:latin typeface="Afek 1.5 AAA Light" panose="020B0604020202020204" charset="-79"/>
                          <a:cs typeface="Afek 1.5 AAA Light" panose="020B0604020202020204" charset="-79"/>
                        </a:rPr>
                        <a:t>גורם</a:t>
                      </a:r>
                      <a:endParaRPr lang="en-US" sz="2000" dirty="0">
                        <a:effectLst/>
                        <a:latin typeface="Afek 1.5 AAA Light" panose="020B0604020202020204" charset="-79"/>
                        <a:ea typeface="Calibri" panose="020F0502020204030204" pitchFamily="34" charset="0"/>
                        <a:cs typeface="Afek 1.5 AAA Light" panose="020B0604020202020204" charset="-79"/>
                      </a:endParaRPr>
                    </a:p>
                  </a:txBody>
                  <a:tcPr marL="68580" marR="68580" marT="0" marB="0" anchor="ctr">
                    <a:solidFill>
                      <a:schemeClr val="accent4">
                        <a:lumMod val="20000"/>
                        <a:lumOff val="80000"/>
                      </a:schemeClr>
                    </a:solidFill>
                  </a:tcPr>
                </a:tc>
                <a:tc>
                  <a:txBody>
                    <a:bodyPr/>
                    <a:lstStyle/>
                    <a:p>
                      <a:pPr algn="ctr" rtl="1">
                        <a:lnSpc>
                          <a:spcPct val="107000"/>
                        </a:lnSpc>
                        <a:spcAft>
                          <a:spcPts val="800"/>
                        </a:spcAft>
                      </a:pPr>
                      <a:r>
                        <a:rPr lang="he-IL" sz="2000" dirty="0">
                          <a:effectLst/>
                          <a:latin typeface="Afek 1.5 AAA Light" panose="020B0604020202020204" charset="-79"/>
                          <a:cs typeface="Afek 1.5 AAA Light" panose="020B0604020202020204" charset="-79"/>
                        </a:rPr>
                        <a:t>פנימי, קרבת ה' ומעשים טובים</a:t>
                      </a:r>
                      <a:endParaRPr lang="en-US" sz="2000" dirty="0">
                        <a:effectLst/>
                        <a:latin typeface="Afek 1.5 AAA Light" panose="020B0604020202020204" charset="-79"/>
                        <a:ea typeface="Calibri" panose="020F0502020204030204" pitchFamily="34" charset="0"/>
                        <a:cs typeface="Afek 1.5 AAA Light" panose="020B0604020202020204" charset="-79"/>
                      </a:endParaRPr>
                    </a:p>
                  </a:txBody>
                  <a:tcPr marL="68580" marR="68580" marT="0" marB="0" anchor="ctr"/>
                </a:tc>
                <a:tc>
                  <a:txBody>
                    <a:bodyPr/>
                    <a:lstStyle/>
                    <a:p>
                      <a:pPr algn="ctr" rtl="1">
                        <a:lnSpc>
                          <a:spcPct val="107000"/>
                        </a:lnSpc>
                        <a:spcAft>
                          <a:spcPts val="800"/>
                        </a:spcAft>
                      </a:pPr>
                      <a:r>
                        <a:rPr lang="he-IL" sz="2000">
                          <a:effectLst/>
                          <a:latin typeface="Afek 1.5 AAA Light" panose="020B0604020202020204" charset="-79"/>
                          <a:cs typeface="Afek 1.5 AAA Light" panose="020B0604020202020204" charset="-79"/>
                        </a:rPr>
                        <a:t>פריקת עול, "אני" במרכז</a:t>
                      </a:r>
                      <a:endParaRPr lang="en-US" sz="2000">
                        <a:effectLst/>
                        <a:latin typeface="Afek 1.5 AAA Light" panose="020B0604020202020204" charset="-79"/>
                        <a:ea typeface="Calibri" panose="020F0502020204030204" pitchFamily="34" charset="0"/>
                        <a:cs typeface="Afek 1.5 AAA Light" panose="020B0604020202020204" charset="-79"/>
                      </a:endParaRPr>
                    </a:p>
                  </a:txBody>
                  <a:tcPr marL="68580" marR="68580" marT="0" marB="0" anchor="ctr"/>
                </a:tc>
                <a:extLst>
                  <a:ext uri="{0D108BD9-81ED-4DB2-BD59-A6C34878D82A}">
                    <a16:rowId xmlns:a16="http://schemas.microsoft.com/office/drawing/2014/main" val="2011152052"/>
                  </a:ext>
                </a:extLst>
              </a:tr>
              <a:tr h="717395">
                <a:tc>
                  <a:txBody>
                    <a:bodyPr/>
                    <a:lstStyle/>
                    <a:p>
                      <a:pPr algn="ctr" rtl="1">
                        <a:lnSpc>
                          <a:spcPct val="107000"/>
                        </a:lnSpc>
                        <a:spcAft>
                          <a:spcPts val="800"/>
                        </a:spcAft>
                      </a:pPr>
                      <a:r>
                        <a:rPr lang="he-IL" sz="2000" dirty="0">
                          <a:effectLst/>
                          <a:latin typeface="Afek 1.5 AAA Light" panose="020B0604020202020204" charset="-79"/>
                          <a:cs typeface="Afek 1.5 AAA Light" panose="020B0604020202020204" charset="-79"/>
                        </a:rPr>
                        <a:t>ביטוי</a:t>
                      </a:r>
                      <a:endParaRPr lang="en-US" sz="2000" dirty="0">
                        <a:effectLst/>
                        <a:latin typeface="Afek 1.5 AAA Light" panose="020B0604020202020204" charset="-79"/>
                        <a:ea typeface="Calibri" panose="020F0502020204030204" pitchFamily="34" charset="0"/>
                        <a:cs typeface="Afek 1.5 AAA Light" panose="020B0604020202020204" charset="-79"/>
                      </a:endParaRPr>
                    </a:p>
                  </a:txBody>
                  <a:tcPr marL="68580" marR="68580" marT="0" marB="0" anchor="ctr">
                    <a:solidFill>
                      <a:schemeClr val="accent4">
                        <a:lumMod val="20000"/>
                        <a:lumOff val="80000"/>
                      </a:schemeClr>
                    </a:solidFill>
                  </a:tcPr>
                </a:tc>
                <a:tc>
                  <a:txBody>
                    <a:bodyPr/>
                    <a:lstStyle/>
                    <a:p>
                      <a:pPr algn="ctr" rtl="1">
                        <a:lnSpc>
                          <a:spcPct val="107000"/>
                        </a:lnSpc>
                        <a:spcAft>
                          <a:spcPts val="800"/>
                        </a:spcAft>
                      </a:pPr>
                      <a:r>
                        <a:rPr lang="he-IL" sz="2000" dirty="0">
                          <a:effectLst/>
                          <a:latin typeface="Afek 1.5 AAA Light" panose="020B0604020202020204" charset="-79"/>
                          <a:cs typeface="Afek 1.5 AAA Light" panose="020B0604020202020204" charset="-79"/>
                        </a:rPr>
                        <a:t>שמחה, סיפוק פנימי</a:t>
                      </a:r>
                      <a:endParaRPr lang="en-US" sz="2000" dirty="0">
                        <a:effectLst/>
                        <a:latin typeface="Afek 1.5 AAA Light" panose="020B0604020202020204" charset="-79"/>
                        <a:ea typeface="Calibri" panose="020F0502020204030204" pitchFamily="34" charset="0"/>
                        <a:cs typeface="Afek 1.5 AAA Light" panose="020B0604020202020204" charset="-79"/>
                      </a:endParaRPr>
                    </a:p>
                  </a:txBody>
                  <a:tcPr marL="68580" marR="68580" marT="0" marB="0" anchor="ctr"/>
                </a:tc>
                <a:tc>
                  <a:txBody>
                    <a:bodyPr/>
                    <a:lstStyle/>
                    <a:p>
                      <a:pPr algn="ctr" rtl="1">
                        <a:lnSpc>
                          <a:spcPct val="107000"/>
                        </a:lnSpc>
                        <a:spcAft>
                          <a:spcPts val="800"/>
                        </a:spcAft>
                      </a:pPr>
                      <a:r>
                        <a:rPr lang="he-IL" sz="2000">
                          <a:effectLst/>
                          <a:latin typeface="Afek 1.5 AAA Light" panose="020B0604020202020204" charset="-79"/>
                          <a:cs typeface="Afek 1.5 AAA Light" panose="020B0604020202020204" charset="-79"/>
                        </a:rPr>
                        <a:t>צחוק, פגיעה באחרים, השתוללות</a:t>
                      </a:r>
                      <a:endParaRPr lang="en-US" sz="2000">
                        <a:effectLst/>
                        <a:latin typeface="Afek 1.5 AAA Light" panose="020B0604020202020204" charset="-79"/>
                        <a:ea typeface="Calibri" panose="020F0502020204030204" pitchFamily="34" charset="0"/>
                        <a:cs typeface="Afek 1.5 AAA Light" panose="020B0604020202020204" charset="-79"/>
                      </a:endParaRPr>
                    </a:p>
                  </a:txBody>
                  <a:tcPr marL="68580" marR="68580" marT="0" marB="0" anchor="ctr"/>
                </a:tc>
                <a:extLst>
                  <a:ext uri="{0D108BD9-81ED-4DB2-BD59-A6C34878D82A}">
                    <a16:rowId xmlns:a16="http://schemas.microsoft.com/office/drawing/2014/main" val="3991338717"/>
                  </a:ext>
                </a:extLst>
              </a:tr>
              <a:tr h="1821233">
                <a:tc>
                  <a:txBody>
                    <a:bodyPr/>
                    <a:lstStyle/>
                    <a:p>
                      <a:pPr algn="ctr" rtl="1">
                        <a:lnSpc>
                          <a:spcPct val="107000"/>
                        </a:lnSpc>
                        <a:spcAft>
                          <a:spcPts val="800"/>
                        </a:spcAft>
                      </a:pPr>
                      <a:r>
                        <a:rPr lang="he-IL" sz="2000" dirty="0">
                          <a:effectLst/>
                          <a:latin typeface="Afek 1.5 AAA Light" panose="020B0604020202020204" charset="-79"/>
                          <a:cs typeface="Afek 1.5 AAA Light" panose="020B0604020202020204" charset="-79"/>
                        </a:rPr>
                        <a:t>תוצאה</a:t>
                      </a:r>
                      <a:endParaRPr lang="en-US" sz="2000" dirty="0">
                        <a:effectLst/>
                        <a:latin typeface="Afek 1.5 AAA Light" panose="020B0604020202020204" charset="-79"/>
                        <a:ea typeface="Calibri" panose="020F0502020204030204" pitchFamily="34" charset="0"/>
                        <a:cs typeface="Afek 1.5 AAA Light" panose="020B0604020202020204" charset="-79"/>
                      </a:endParaRPr>
                    </a:p>
                  </a:txBody>
                  <a:tcPr marL="68580" marR="68580" marT="0" marB="0" anchor="ctr">
                    <a:solidFill>
                      <a:schemeClr val="accent4">
                        <a:lumMod val="20000"/>
                        <a:lumOff val="80000"/>
                      </a:schemeClr>
                    </a:solidFill>
                  </a:tcPr>
                </a:tc>
                <a:tc>
                  <a:txBody>
                    <a:bodyPr/>
                    <a:lstStyle/>
                    <a:p>
                      <a:pPr algn="ctr" rtl="1">
                        <a:lnSpc>
                          <a:spcPct val="107000"/>
                        </a:lnSpc>
                        <a:spcAft>
                          <a:spcPts val="800"/>
                        </a:spcAft>
                      </a:pPr>
                      <a:r>
                        <a:rPr lang="he-IL" sz="2000" dirty="0">
                          <a:effectLst/>
                          <a:latin typeface="Afek 1.5 AAA Light" panose="020B0604020202020204" charset="-79"/>
                          <a:cs typeface="Afek 1.5 AAA Light" panose="020B0604020202020204" charset="-79"/>
                        </a:rPr>
                        <a:t>סיפוק פנימי ותחושה טובה לאורך זמן</a:t>
                      </a:r>
                      <a:endParaRPr lang="en-US" sz="2000" dirty="0">
                        <a:effectLst/>
                        <a:latin typeface="Afek 1.5 AAA Light" panose="020B0604020202020204" charset="-79"/>
                        <a:ea typeface="Calibri" panose="020F0502020204030204" pitchFamily="34" charset="0"/>
                        <a:cs typeface="Afek 1.5 AAA Light" panose="020B0604020202020204" charset="-79"/>
                      </a:endParaRPr>
                    </a:p>
                  </a:txBody>
                  <a:tcPr marL="68580" marR="68580" marT="0" marB="0" anchor="ctr"/>
                </a:tc>
                <a:tc>
                  <a:txBody>
                    <a:bodyPr/>
                    <a:lstStyle/>
                    <a:p>
                      <a:pPr algn="ctr" rtl="1">
                        <a:lnSpc>
                          <a:spcPct val="107000"/>
                        </a:lnSpc>
                        <a:spcAft>
                          <a:spcPts val="800"/>
                        </a:spcAft>
                      </a:pPr>
                      <a:r>
                        <a:rPr lang="he-IL" sz="2000" dirty="0">
                          <a:effectLst/>
                          <a:latin typeface="Afek 1.5 AAA Light" panose="020B0604020202020204" charset="-79"/>
                          <a:cs typeface="Afek 1.5 AAA Light" panose="020B0604020202020204" charset="-79"/>
                        </a:rPr>
                        <a:t>תחושה טובה שנעלמת מיד, ומשאירה תחושה לא נעימה גם אצל הסביבה</a:t>
                      </a:r>
                      <a:endParaRPr lang="en-US" sz="2000" dirty="0">
                        <a:effectLst/>
                        <a:latin typeface="Afek 1.5 AAA Light" panose="020B0604020202020204" charset="-79"/>
                        <a:ea typeface="Calibri" panose="020F0502020204030204" pitchFamily="34" charset="0"/>
                        <a:cs typeface="Afek 1.5 AAA Light" panose="020B0604020202020204" charset="-79"/>
                      </a:endParaRPr>
                    </a:p>
                  </a:txBody>
                  <a:tcPr marL="68580" marR="68580" marT="0" marB="0" anchor="ctr"/>
                </a:tc>
                <a:extLst>
                  <a:ext uri="{0D108BD9-81ED-4DB2-BD59-A6C34878D82A}">
                    <a16:rowId xmlns:a16="http://schemas.microsoft.com/office/drawing/2014/main" val="2775214087"/>
                  </a:ext>
                </a:extLst>
              </a:tr>
            </a:tbl>
          </a:graphicData>
        </a:graphic>
      </p:graphicFrame>
      <p:pic>
        <p:nvPicPr>
          <p:cNvPr id="12" name="Picture 2">
            <a:extLst>
              <a:ext uri="{FF2B5EF4-FFF2-40B4-BE49-F238E27FC236}">
                <a16:creationId xmlns:a16="http://schemas.microsoft.com/office/drawing/2014/main" id="{ED4F70D4-C9A2-3B8A-E160-E3044F7A4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2402" y="2923567"/>
            <a:ext cx="2195184" cy="372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34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21072A7-6CD1-D9C5-2013-EBE7A30624BE}"/>
              </a:ext>
            </a:extLst>
          </p:cNvPr>
          <p:cNvGrpSpPr/>
          <p:nvPr/>
        </p:nvGrpSpPr>
        <p:grpSpPr>
          <a:xfrm>
            <a:off x="720437" y="1609805"/>
            <a:ext cx="9802262" cy="5248195"/>
            <a:chOff x="121263" y="1699422"/>
            <a:chExt cx="6654782" cy="5248195"/>
          </a:xfrm>
        </p:grpSpPr>
        <p:sp>
          <p:nvSpPr>
            <p:cNvPr id="12" name="אליפסה 8">
              <a:extLst>
                <a:ext uri="{FF2B5EF4-FFF2-40B4-BE49-F238E27FC236}">
                  <a16:creationId xmlns:a16="http://schemas.microsoft.com/office/drawing/2014/main" id="{38A66C25-4ABA-2405-9D28-F0C57D8A1632}"/>
                </a:ext>
              </a:extLst>
            </p:cNvPr>
            <p:cNvSpPr/>
            <p:nvPr/>
          </p:nvSpPr>
          <p:spPr>
            <a:xfrm>
              <a:off x="1078495" y="1699422"/>
              <a:ext cx="5697550" cy="3459154"/>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 name="connsiteX0" fmla="*/ 77926 w 11153361"/>
                <a:gd name="connsiteY0" fmla="*/ 4288896 h 6061391"/>
                <a:gd name="connsiteX1" fmla="*/ 166828 w 11153361"/>
                <a:gd name="connsiteY1" fmla="*/ 2503042 h 6061391"/>
                <a:gd name="connsiteX2" fmla="*/ 39828 w 11153361"/>
                <a:gd name="connsiteY2" fmla="*/ 1106042 h 6061391"/>
                <a:gd name="connsiteX3" fmla="*/ 751027 w 11153361"/>
                <a:gd name="connsiteY3" fmla="*/ 128142 h 6061391"/>
                <a:gd name="connsiteX4" fmla="*/ 5405576 w 11153361"/>
                <a:gd name="connsiteY4" fmla="*/ 262996 h 6061391"/>
                <a:gd name="connsiteX5" fmla="*/ 8688527 w 11153361"/>
                <a:gd name="connsiteY5" fmla="*/ 51942 h 6061391"/>
                <a:gd name="connsiteX6" fmla="*/ 10923727 w 11153361"/>
                <a:gd name="connsiteY6" fmla="*/ 1398143 h 6061391"/>
                <a:gd name="connsiteX7" fmla="*/ 11126926 w 11153361"/>
                <a:gd name="connsiteY7" fmla="*/ 3095096 h 6061391"/>
                <a:gd name="connsiteX8" fmla="*/ 10682426 w 11153361"/>
                <a:gd name="connsiteY8" fmla="*/ 5500242 h 6061391"/>
                <a:gd name="connsiteX9" fmla="*/ 8345627 w 11153361"/>
                <a:gd name="connsiteY9" fmla="*/ 5868542 h 6061391"/>
                <a:gd name="connsiteX10" fmla="*/ 5405576 w 11153361"/>
                <a:gd name="connsiteY10" fmla="*/ 6054196 h 6061391"/>
                <a:gd name="connsiteX11" fmla="*/ 2249627 w 11153361"/>
                <a:gd name="connsiteY11" fmla="*/ 5982842 h 6061391"/>
                <a:gd name="connsiteX12" fmla="*/ 636728 w 11153361"/>
                <a:gd name="connsiteY12" fmla="*/ 5906642 h 6061391"/>
                <a:gd name="connsiteX13" fmla="*/ 77926 w 11153361"/>
                <a:gd name="connsiteY13"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8345627 w 11134524"/>
                <a:gd name="connsiteY8" fmla="*/ 5868542 h 6061391"/>
                <a:gd name="connsiteX9" fmla="*/ 5405576 w 11134524"/>
                <a:gd name="connsiteY9" fmla="*/ 6054196 h 6061391"/>
                <a:gd name="connsiteX10" fmla="*/ 2249627 w 11134524"/>
                <a:gd name="connsiteY10" fmla="*/ 5982842 h 6061391"/>
                <a:gd name="connsiteX11" fmla="*/ 636728 w 11134524"/>
                <a:gd name="connsiteY11" fmla="*/ 5906642 h 6061391"/>
                <a:gd name="connsiteX12" fmla="*/ 77926 w 11134524"/>
                <a:gd name="connsiteY12"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10484538 w 11134524"/>
                <a:gd name="connsiteY8" fmla="*/ 5334305 h 6061391"/>
                <a:gd name="connsiteX9" fmla="*/ 8345627 w 11134524"/>
                <a:gd name="connsiteY9" fmla="*/ 5868542 h 6061391"/>
                <a:gd name="connsiteX10" fmla="*/ 5405576 w 11134524"/>
                <a:gd name="connsiteY10" fmla="*/ 6054196 h 6061391"/>
                <a:gd name="connsiteX11" fmla="*/ 2249627 w 11134524"/>
                <a:gd name="connsiteY11" fmla="*/ 5982842 h 6061391"/>
                <a:gd name="connsiteX12" fmla="*/ 636728 w 11134524"/>
                <a:gd name="connsiteY12" fmla="*/ 5906642 h 6061391"/>
                <a:gd name="connsiteX13" fmla="*/ 77926 w 11134524"/>
                <a:gd name="connsiteY13" fmla="*/ 4288896 h 6061391"/>
                <a:gd name="connsiteX0" fmla="*/ 77926 w 11134524"/>
                <a:gd name="connsiteY0" fmla="*/ 4288896 h 6054197"/>
                <a:gd name="connsiteX1" fmla="*/ 166828 w 11134524"/>
                <a:gd name="connsiteY1" fmla="*/ 2503042 h 6054197"/>
                <a:gd name="connsiteX2" fmla="*/ 39828 w 11134524"/>
                <a:gd name="connsiteY2" fmla="*/ 1106042 h 6054197"/>
                <a:gd name="connsiteX3" fmla="*/ 751027 w 11134524"/>
                <a:gd name="connsiteY3" fmla="*/ 128142 h 6054197"/>
                <a:gd name="connsiteX4" fmla="*/ 5405576 w 11134524"/>
                <a:gd name="connsiteY4" fmla="*/ 262996 h 6054197"/>
                <a:gd name="connsiteX5" fmla="*/ 8688527 w 11134524"/>
                <a:gd name="connsiteY5" fmla="*/ 51942 h 6054197"/>
                <a:gd name="connsiteX6" fmla="*/ 10923727 w 11134524"/>
                <a:gd name="connsiteY6" fmla="*/ 1398143 h 6054197"/>
                <a:gd name="connsiteX7" fmla="*/ 11126926 w 11134524"/>
                <a:gd name="connsiteY7" fmla="*/ 3095096 h 6054197"/>
                <a:gd name="connsiteX8" fmla="*/ 10484538 w 11134524"/>
                <a:gd name="connsiteY8" fmla="*/ 5334305 h 6054197"/>
                <a:gd name="connsiteX9" fmla="*/ 8345627 w 11134524"/>
                <a:gd name="connsiteY9" fmla="*/ 5868542 h 6054197"/>
                <a:gd name="connsiteX10" fmla="*/ 5405576 w 11134524"/>
                <a:gd name="connsiteY10" fmla="*/ 6054196 h 6054197"/>
                <a:gd name="connsiteX11" fmla="*/ 636728 w 11134524"/>
                <a:gd name="connsiteY11" fmla="*/ 5906642 h 6054197"/>
                <a:gd name="connsiteX12" fmla="*/ 77926 w 11134524"/>
                <a:gd name="connsiteY12" fmla="*/ 4288896 h 6054197"/>
                <a:gd name="connsiteX0" fmla="*/ 77926 w 11134524"/>
                <a:gd name="connsiteY0" fmla="*/ 4288896 h 6054195"/>
                <a:gd name="connsiteX1" fmla="*/ 166828 w 11134524"/>
                <a:gd name="connsiteY1" fmla="*/ 2503042 h 6054195"/>
                <a:gd name="connsiteX2" fmla="*/ 39828 w 11134524"/>
                <a:gd name="connsiteY2" fmla="*/ 1106042 h 6054195"/>
                <a:gd name="connsiteX3" fmla="*/ 751027 w 11134524"/>
                <a:gd name="connsiteY3" fmla="*/ 128142 h 6054195"/>
                <a:gd name="connsiteX4" fmla="*/ 5405576 w 11134524"/>
                <a:gd name="connsiteY4" fmla="*/ 262996 h 6054195"/>
                <a:gd name="connsiteX5" fmla="*/ 8688527 w 11134524"/>
                <a:gd name="connsiteY5" fmla="*/ 51942 h 6054195"/>
                <a:gd name="connsiteX6" fmla="*/ 10923727 w 11134524"/>
                <a:gd name="connsiteY6" fmla="*/ 1398143 h 6054195"/>
                <a:gd name="connsiteX7" fmla="*/ 11126926 w 11134524"/>
                <a:gd name="connsiteY7" fmla="*/ 3095096 h 6054195"/>
                <a:gd name="connsiteX8" fmla="*/ 10484538 w 11134524"/>
                <a:gd name="connsiteY8" fmla="*/ 5334305 h 6054195"/>
                <a:gd name="connsiteX9" fmla="*/ 8345627 w 11134524"/>
                <a:gd name="connsiteY9" fmla="*/ 5868542 h 6054195"/>
                <a:gd name="connsiteX10" fmla="*/ 5405576 w 11134524"/>
                <a:gd name="connsiteY10" fmla="*/ 6054196 h 6054195"/>
                <a:gd name="connsiteX11" fmla="*/ 77926 w 11134524"/>
                <a:gd name="connsiteY11" fmla="*/ 4288896 h 6054195"/>
                <a:gd name="connsiteX0" fmla="*/ 77926 w 11134524"/>
                <a:gd name="connsiteY0" fmla="*/ 4288896 h 6164860"/>
                <a:gd name="connsiteX1" fmla="*/ 166828 w 11134524"/>
                <a:gd name="connsiteY1" fmla="*/ 2503042 h 6164860"/>
                <a:gd name="connsiteX2" fmla="*/ 39828 w 11134524"/>
                <a:gd name="connsiteY2" fmla="*/ 1106042 h 6164860"/>
                <a:gd name="connsiteX3" fmla="*/ 751027 w 11134524"/>
                <a:gd name="connsiteY3" fmla="*/ 128142 h 6164860"/>
                <a:gd name="connsiteX4" fmla="*/ 5405576 w 11134524"/>
                <a:gd name="connsiteY4" fmla="*/ 262996 h 6164860"/>
                <a:gd name="connsiteX5" fmla="*/ 8688527 w 11134524"/>
                <a:gd name="connsiteY5" fmla="*/ 51942 h 6164860"/>
                <a:gd name="connsiteX6" fmla="*/ 10923727 w 11134524"/>
                <a:gd name="connsiteY6" fmla="*/ 1398143 h 6164860"/>
                <a:gd name="connsiteX7" fmla="*/ 11126926 w 11134524"/>
                <a:gd name="connsiteY7" fmla="*/ 3095096 h 6164860"/>
                <a:gd name="connsiteX8" fmla="*/ 10484538 w 11134524"/>
                <a:gd name="connsiteY8" fmla="*/ 5334305 h 6164860"/>
                <a:gd name="connsiteX9" fmla="*/ 8345627 w 11134524"/>
                <a:gd name="connsiteY9" fmla="*/ 5868542 h 6164860"/>
                <a:gd name="connsiteX10" fmla="*/ 5405576 w 11134524"/>
                <a:gd name="connsiteY10" fmla="*/ 6054196 h 6164860"/>
                <a:gd name="connsiteX11" fmla="*/ 1216677 w 11134524"/>
                <a:gd name="connsiteY11" fmla="*/ 5988902 h 6164860"/>
                <a:gd name="connsiteX12" fmla="*/ 77926 w 11134524"/>
                <a:gd name="connsiteY12" fmla="*/ 4288896 h 6164860"/>
                <a:gd name="connsiteX0" fmla="*/ 79662 w 11136260"/>
                <a:gd name="connsiteY0" fmla="*/ 4295737 h 6171699"/>
                <a:gd name="connsiteX1" fmla="*/ 168564 w 11136260"/>
                <a:gd name="connsiteY1" fmla="*/ 2509883 h 6171699"/>
                <a:gd name="connsiteX2" fmla="*/ 752763 w 11136260"/>
                <a:gd name="connsiteY2" fmla="*/ 134983 h 6171699"/>
                <a:gd name="connsiteX3" fmla="*/ 5407312 w 11136260"/>
                <a:gd name="connsiteY3" fmla="*/ 269837 h 6171699"/>
                <a:gd name="connsiteX4" fmla="*/ 8690263 w 11136260"/>
                <a:gd name="connsiteY4" fmla="*/ 58783 h 6171699"/>
                <a:gd name="connsiteX5" fmla="*/ 10925463 w 11136260"/>
                <a:gd name="connsiteY5" fmla="*/ 1404984 h 6171699"/>
                <a:gd name="connsiteX6" fmla="*/ 11128662 w 11136260"/>
                <a:gd name="connsiteY6" fmla="*/ 3101937 h 6171699"/>
                <a:gd name="connsiteX7" fmla="*/ 10486274 w 11136260"/>
                <a:gd name="connsiteY7" fmla="*/ 5341146 h 6171699"/>
                <a:gd name="connsiteX8" fmla="*/ 8347363 w 11136260"/>
                <a:gd name="connsiteY8" fmla="*/ 5875383 h 6171699"/>
                <a:gd name="connsiteX9" fmla="*/ 5407312 w 11136260"/>
                <a:gd name="connsiteY9" fmla="*/ 6061037 h 6171699"/>
                <a:gd name="connsiteX10" fmla="*/ 1218413 w 11136260"/>
                <a:gd name="connsiteY10" fmla="*/ 5995743 h 6171699"/>
                <a:gd name="connsiteX11" fmla="*/ 79662 w 11136260"/>
                <a:gd name="connsiteY11" fmla="*/ 4295737 h 6171699"/>
                <a:gd name="connsiteX0" fmla="*/ 79662 w 11136260"/>
                <a:gd name="connsiteY0" fmla="*/ 4293943 h 6169907"/>
                <a:gd name="connsiteX1" fmla="*/ 168564 w 11136260"/>
                <a:gd name="connsiteY1" fmla="*/ 2508089 h 6169907"/>
                <a:gd name="connsiteX2" fmla="*/ 1563362 w 11136260"/>
                <a:gd name="connsiteY2" fmla="*/ 435309 h 6169907"/>
                <a:gd name="connsiteX3" fmla="*/ 5407312 w 11136260"/>
                <a:gd name="connsiteY3" fmla="*/ 268043 h 6169907"/>
                <a:gd name="connsiteX4" fmla="*/ 8690263 w 11136260"/>
                <a:gd name="connsiteY4" fmla="*/ 56989 h 6169907"/>
                <a:gd name="connsiteX5" fmla="*/ 10925463 w 11136260"/>
                <a:gd name="connsiteY5" fmla="*/ 1403190 h 6169907"/>
                <a:gd name="connsiteX6" fmla="*/ 11128662 w 11136260"/>
                <a:gd name="connsiteY6" fmla="*/ 3100143 h 6169907"/>
                <a:gd name="connsiteX7" fmla="*/ 10486274 w 11136260"/>
                <a:gd name="connsiteY7" fmla="*/ 5339352 h 6169907"/>
                <a:gd name="connsiteX8" fmla="*/ 8347363 w 11136260"/>
                <a:gd name="connsiteY8" fmla="*/ 5873589 h 6169907"/>
                <a:gd name="connsiteX9" fmla="*/ 5407312 w 11136260"/>
                <a:gd name="connsiteY9" fmla="*/ 6059243 h 6169907"/>
                <a:gd name="connsiteX10" fmla="*/ 1218413 w 11136260"/>
                <a:gd name="connsiteY10" fmla="*/ 5993949 h 6169907"/>
                <a:gd name="connsiteX11" fmla="*/ 79662 w 11136260"/>
                <a:gd name="connsiteY11" fmla="*/ 4293943 h 6169907"/>
                <a:gd name="connsiteX0" fmla="*/ 79664 w 10957246"/>
                <a:gd name="connsiteY0" fmla="*/ 4293941 h 6169903"/>
                <a:gd name="connsiteX1" fmla="*/ 168566 w 10957246"/>
                <a:gd name="connsiteY1" fmla="*/ 2508087 h 6169903"/>
                <a:gd name="connsiteX2" fmla="*/ 1563364 w 10957246"/>
                <a:gd name="connsiteY2" fmla="*/ 435307 h 6169903"/>
                <a:gd name="connsiteX3" fmla="*/ 5407314 w 10957246"/>
                <a:gd name="connsiteY3" fmla="*/ 268041 h 6169903"/>
                <a:gd name="connsiteX4" fmla="*/ 8690265 w 10957246"/>
                <a:gd name="connsiteY4" fmla="*/ 56987 h 6169903"/>
                <a:gd name="connsiteX5" fmla="*/ 10925465 w 10957246"/>
                <a:gd name="connsiteY5" fmla="*/ 1403188 h 6169903"/>
                <a:gd name="connsiteX6" fmla="*/ 10763779 w 10957246"/>
                <a:gd name="connsiteY6" fmla="*/ 3349469 h 6169903"/>
                <a:gd name="connsiteX7" fmla="*/ 10486276 w 10957246"/>
                <a:gd name="connsiteY7" fmla="*/ 5339350 h 6169903"/>
                <a:gd name="connsiteX8" fmla="*/ 8347365 w 10957246"/>
                <a:gd name="connsiteY8" fmla="*/ 5873587 h 6169903"/>
                <a:gd name="connsiteX9" fmla="*/ 5407314 w 10957246"/>
                <a:gd name="connsiteY9" fmla="*/ 6059241 h 6169903"/>
                <a:gd name="connsiteX10" fmla="*/ 1218415 w 10957246"/>
                <a:gd name="connsiteY10" fmla="*/ 5993947 h 6169903"/>
                <a:gd name="connsiteX11" fmla="*/ 79664 w 10957246"/>
                <a:gd name="connsiteY11" fmla="*/ 4293941 h 6169903"/>
                <a:gd name="connsiteX0" fmla="*/ 79664 w 10929747"/>
                <a:gd name="connsiteY0" fmla="*/ 4430929 h 6306892"/>
                <a:gd name="connsiteX1" fmla="*/ 168566 w 10929747"/>
                <a:gd name="connsiteY1" fmla="*/ 2645075 h 6306892"/>
                <a:gd name="connsiteX2" fmla="*/ 1563364 w 10929747"/>
                <a:gd name="connsiteY2" fmla="*/ 572295 h 6306892"/>
                <a:gd name="connsiteX3" fmla="*/ 5407314 w 10929747"/>
                <a:gd name="connsiteY3" fmla="*/ 405029 h 6306892"/>
                <a:gd name="connsiteX4" fmla="*/ 8690265 w 10929747"/>
                <a:gd name="connsiteY4" fmla="*/ 193975 h 6306892"/>
                <a:gd name="connsiteX5" fmla="*/ 10763779 w 10929747"/>
                <a:gd name="connsiteY5" fmla="*/ 3486457 h 6306892"/>
                <a:gd name="connsiteX6" fmla="*/ 10486276 w 10929747"/>
                <a:gd name="connsiteY6" fmla="*/ 5476338 h 6306892"/>
                <a:gd name="connsiteX7" fmla="*/ 8347365 w 10929747"/>
                <a:gd name="connsiteY7" fmla="*/ 6010575 h 6306892"/>
                <a:gd name="connsiteX8" fmla="*/ 5407314 w 10929747"/>
                <a:gd name="connsiteY8" fmla="*/ 6196229 h 6306892"/>
                <a:gd name="connsiteX9" fmla="*/ 1218415 w 10929747"/>
                <a:gd name="connsiteY9" fmla="*/ 6130935 h 6306892"/>
                <a:gd name="connsiteX10" fmla="*/ 79664 w 10929747"/>
                <a:gd name="connsiteY10" fmla="*/ 4430929 h 6306892"/>
                <a:gd name="connsiteX0" fmla="*/ 79664 w 10867234"/>
                <a:gd name="connsiteY0" fmla="*/ 4297720 h 6173683"/>
                <a:gd name="connsiteX1" fmla="*/ 168566 w 10867234"/>
                <a:gd name="connsiteY1" fmla="*/ 2511866 h 6173683"/>
                <a:gd name="connsiteX2" fmla="*/ 1563364 w 10867234"/>
                <a:gd name="connsiteY2" fmla="*/ 439086 h 6173683"/>
                <a:gd name="connsiteX3" fmla="*/ 5407314 w 10867234"/>
                <a:gd name="connsiteY3" fmla="*/ 271820 h 6173683"/>
                <a:gd name="connsiteX4" fmla="*/ 8690265 w 10867234"/>
                <a:gd name="connsiteY4" fmla="*/ 60766 h 6173683"/>
                <a:gd name="connsiteX5" fmla="*/ 10726808 w 10867234"/>
                <a:gd name="connsiteY5" fmla="*/ 1395801 h 6173683"/>
                <a:gd name="connsiteX6" fmla="*/ 10763779 w 10867234"/>
                <a:gd name="connsiteY6" fmla="*/ 3353248 h 6173683"/>
                <a:gd name="connsiteX7" fmla="*/ 10486276 w 10867234"/>
                <a:gd name="connsiteY7" fmla="*/ 5343129 h 6173683"/>
                <a:gd name="connsiteX8" fmla="*/ 8347365 w 10867234"/>
                <a:gd name="connsiteY8" fmla="*/ 5877366 h 6173683"/>
                <a:gd name="connsiteX9" fmla="*/ 5407314 w 10867234"/>
                <a:gd name="connsiteY9" fmla="*/ 6063020 h 6173683"/>
                <a:gd name="connsiteX10" fmla="*/ 1218415 w 10867234"/>
                <a:gd name="connsiteY10" fmla="*/ 5997726 h 6173683"/>
                <a:gd name="connsiteX11" fmla="*/ 79664 w 10867234"/>
                <a:gd name="connsiteY11" fmla="*/ 4297720 h 6173683"/>
                <a:gd name="connsiteX0" fmla="*/ 79664 w 10861992"/>
                <a:gd name="connsiteY0" fmla="*/ 4297720 h 6173683"/>
                <a:gd name="connsiteX1" fmla="*/ 168566 w 10861992"/>
                <a:gd name="connsiteY1" fmla="*/ 2511866 h 6173683"/>
                <a:gd name="connsiteX2" fmla="*/ 1563364 w 10861992"/>
                <a:gd name="connsiteY2" fmla="*/ 439086 h 6173683"/>
                <a:gd name="connsiteX3" fmla="*/ 5407314 w 10861992"/>
                <a:gd name="connsiteY3" fmla="*/ 271820 h 6173683"/>
                <a:gd name="connsiteX4" fmla="*/ 8690265 w 10861992"/>
                <a:gd name="connsiteY4" fmla="*/ 60766 h 6173683"/>
                <a:gd name="connsiteX5" fmla="*/ 10726808 w 10861992"/>
                <a:gd name="connsiteY5" fmla="*/ 1395801 h 6173683"/>
                <a:gd name="connsiteX6" fmla="*/ 10739454 w 10861992"/>
                <a:gd name="connsiteY6" fmla="*/ 3466578 h 6173683"/>
                <a:gd name="connsiteX7" fmla="*/ 10486276 w 10861992"/>
                <a:gd name="connsiteY7" fmla="*/ 5343129 h 6173683"/>
                <a:gd name="connsiteX8" fmla="*/ 8347365 w 10861992"/>
                <a:gd name="connsiteY8" fmla="*/ 5877366 h 6173683"/>
                <a:gd name="connsiteX9" fmla="*/ 5407314 w 10861992"/>
                <a:gd name="connsiteY9" fmla="*/ 6063020 h 6173683"/>
                <a:gd name="connsiteX10" fmla="*/ 1218415 w 10861992"/>
                <a:gd name="connsiteY10" fmla="*/ 5997726 h 6173683"/>
                <a:gd name="connsiteX11" fmla="*/ 79664 w 10861992"/>
                <a:gd name="connsiteY11" fmla="*/ 4297720 h 6173683"/>
                <a:gd name="connsiteX0" fmla="*/ 79664 w 10913116"/>
                <a:gd name="connsiteY0" fmla="*/ 4297720 h 6173683"/>
                <a:gd name="connsiteX1" fmla="*/ 168566 w 10913116"/>
                <a:gd name="connsiteY1" fmla="*/ 2511866 h 6173683"/>
                <a:gd name="connsiteX2" fmla="*/ 1563364 w 10913116"/>
                <a:gd name="connsiteY2" fmla="*/ 439086 h 6173683"/>
                <a:gd name="connsiteX3" fmla="*/ 5407314 w 10913116"/>
                <a:gd name="connsiteY3" fmla="*/ 271820 h 6173683"/>
                <a:gd name="connsiteX4" fmla="*/ 8690265 w 10913116"/>
                <a:gd name="connsiteY4" fmla="*/ 60766 h 6173683"/>
                <a:gd name="connsiteX5" fmla="*/ 10726808 w 10913116"/>
                <a:gd name="connsiteY5" fmla="*/ 1395801 h 6173683"/>
                <a:gd name="connsiteX6" fmla="*/ 10739454 w 10913116"/>
                <a:gd name="connsiteY6" fmla="*/ 3466578 h 6173683"/>
                <a:gd name="connsiteX7" fmla="*/ 10486276 w 10913116"/>
                <a:gd name="connsiteY7" fmla="*/ 5343129 h 6173683"/>
                <a:gd name="connsiteX8" fmla="*/ 8347365 w 10913116"/>
                <a:gd name="connsiteY8" fmla="*/ 5877366 h 6173683"/>
                <a:gd name="connsiteX9" fmla="*/ 5407314 w 10913116"/>
                <a:gd name="connsiteY9" fmla="*/ 6063020 h 6173683"/>
                <a:gd name="connsiteX10" fmla="*/ 1218415 w 10913116"/>
                <a:gd name="connsiteY10" fmla="*/ 5997726 h 6173683"/>
                <a:gd name="connsiteX11" fmla="*/ 79664 w 10913116"/>
                <a:gd name="connsiteY11" fmla="*/ 4297720 h 61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13116" h="6173683">
                  <a:moveTo>
                    <a:pt x="79664" y="4297720"/>
                  </a:moveTo>
                  <a:cubicBezTo>
                    <a:pt x="-95311" y="3716743"/>
                    <a:pt x="56383" y="3205325"/>
                    <a:pt x="168566" y="2511866"/>
                  </a:cubicBezTo>
                  <a:cubicBezTo>
                    <a:pt x="280750" y="1818407"/>
                    <a:pt x="690239" y="812427"/>
                    <a:pt x="1563364" y="439086"/>
                  </a:cubicBezTo>
                  <a:cubicBezTo>
                    <a:pt x="2436489" y="65745"/>
                    <a:pt x="4219497" y="334873"/>
                    <a:pt x="5407314" y="271820"/>
                  </a:cubicBezTo>
                  <a:cubicBezTo>
                    <a:pt x="6595131" y="208767"/>
                    <a:pt x="7949637" y="-137897"/>
                    <a:pt x="8690265" y="60766"/>
                  </a:cubicBezTo>
                  <a:cubicBezTo>
                    <a:pt x="9430893" y="259429"/>
                    <a:pt x="10381222" y="847054"/>
                    <a:pt x="10726808" y="1395801"/>
                  </a:cubicBezTo>
                  <a:cubicBezTo>
                    <a:pt x="11072394" y="1944548"/>
                    <a:pt x="10852520" y="2570695"/>
                    <a:pt x="10739454" y="3466578"/>
                  </a:cubicBezTo>
                  <a:cubicBezTo>
                    <a:pt x="10845319" y="4113133"/>
                    <a:pt x="10949826" y="4880888"/>
                    <a:pt x="10486276" y="5343129"/>
                  </a:cubicBezTo>
                  <a:cubicBezTo>
                    <a:pt x="10022726" y="5805370"/>
                    <a:pt x="9058759" y="5681854"/>
                    <a:pt x="8347365" y="5877366"/>
                  </a:cubicBezTo>
                  <a:cubicBezTo>
                    <a:pt x="7467890" y="5969692"/>
                    <a:pt x="6595472" y="6042960"/>
                    <a:pt x="5407314" y="6063020"/>
                  </a:cubicBezTo>
                  <a:cubicBezTo>
                    <a:pt x="4219156" y="6083080"/>
                    <a:pt x="2200408" y="6338396"/>
                    <a:pt x="1218415" y="5997726"/>
                  </a:cubicBezTo>
                  <a:cubicBezTo>
                    <a:pt x="838831" y="5431057"/>
                    <a:pt x="254639" y="4878697"/>
                    <a:pt x="79664" y="4297720"/>
                  </a:cubicBezTo>
                  <a:close/>
                </a:path>
              </a:pathLst>
            </a:custGeom>
            <a:solidFill>
              <a:srgbClr val="D7DF21">
                <a:alpha val="39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a:extLst>
                <a:ext uri="{FF2B5EF4-FFF2-40B4-BE49-F238E27FC236}">
                  <a16:creationId xmlns:a16="http://schemas.microsoft.com/office/drawing/2014/main" id="{D468E5E3-7DA7-B2CA-5192-15B40B64D110}"/>
                </a:ext>
              </a:extLst>
            </p:cNvPr>
            <p:cNvPicPr>
              <a:picLocks noChangeAspect="1"/>
            </p:cNvPicPr>
            <p:nvPr/>
          </p:nvPicPr>
          <p:blipFill rotWithShape="1">
            <a:blip r:embed="rId2">
              <a:extLst>
                <a:ext uri="{28A0092B-C50C-407E-A947-70E740481C1C}">
                  <a14:useLocalDpi xmlns:a14="http://schemas.microsoft.com/office/drawing/2010/main" val="0"/>
                </a:ext>
              </a:extLst>
            </a:blip>
            <a:srcRect b="75558"/>
            <a:stretch/>
          </p:blipFill>
          <p:spPr>
            <a:xfrm>
              <a:off x="121263" y="4081943"/>
              <a:ext cx="6016536" cy="2865674"/>
            </a:xfrm>
            <a:prstGeom prst="rect">
              <a:avLst/>
            </a:prstGeom>
          </p:spPr>
        </p:pic>
      </p:grpSp>
      <p:sp>
        <p:nvSpPr>
          <p:cNvPr id="11" name="תיבת טקסט 10">
            <a:extLst>
              <a:ext uri="{FF2B5EF4-FFF2-40B4-BE49-F238E27FC236}">
                <a16:creationId xmlns:a16="http://schemas.microsoft.com/office/drawing/2014/main" id="{1815E718-9892-4BA1-85E6-4A0F6A36AD03}"/>
              </a:ext>
            </a:extLst>
          </p:cNvPr>
          <p:cNvSpPr txBox="1"/>
          <p:nvPr/>
        </p:nvSpPr>
        <p:spPr>
          <a:xfrm>
            <a:off x="3756533" y="1747958"/>
            <a:ext cx="5140037" cy="2970044"/>
          </a:xfrm>
          <a:prstGeom prst="rect">
            <a:avLst/>
          </a:prstGeom>
          <a:noFill/>
        </p:spPr>
        <p:txBody>
          <a:bodyPr wrap="square" rtlCol="1">
            <a:spAutoFit/>
          </a:bodyPr>
          <a:lstStyle/>
          <a:p>
            <a:pPr algn="ctr"/>
            <a:r>
              <a:rPr lang="he-IL" sz="11500" dirty="0">
                <a:solidFill>
                  <a:srgbClr val="DB0340"/>
                </a:solidFill>
                <a:latin typeface="Klugman FM" panose="00000500000000000000" pitchFamily="50" charset="-79"/>
                <a:cs typeface="Klugman FM" panose="00000500000000000000" pitchFamily="50" charset="-79"/>
              </a:rPr>
              <a:t>משחק</a:t>
            </a:r>
          </a:p>
          <a:p>
            <a:pPr algn="ctr"/>
            <a:r>
              <a:rPr lang="he-IL" sz="6600" dirty="0">
                <a:solidFill>
                  <a:srgbClr val="DB0340"/>
                </a:solidFill>
                <a:latin typeface="Klugman FM" panose="00000500000000000000" pitchFamily="50" charset="-79"/>
                <a:cs typeface="Klugman FM" panose="00000500000000000000" pitchFamily="50" charset="-79"/>
              </a:rPr>
              <a:t>'שמחה משמעותית'</a:t>
            </a:r>
          </a:p>
        </p:txBody>
      </p:sp>
      <p:pic>
        <p:nvPicPr>
          <p:cNvPr id="3" name="תמונה 2">
            <a:extLst>
              <a:ext uri="{FF2B5EF4-FFF2-40B4-BE49-F238E27FC236}">
                <a16:creationId xmlns:a16="http://schemas.microsoft.com/office/drawing/2014/main" id="{AEDD0EA8-72CC-C8F8-8190-CBD22512B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3275927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אליפסה 8">
            <a:extLst>
              <a:ext uri="{FF2B5EF4-FFF2-40B4-BE49-F238E27FC236}">
                <a16:creationId xmlns:a16="http://schemas.microsoft.com/office/drawing/2014/main" id="{25940822-4040-48A7-BEAA-9A58B74AA5D3}"/>
              </a:ext>
            </a:extLst>
          </p:cNvPr>
          <p:cNvSpPr/>
          <p:nvPr/>
        </p:nvSpPr>
        <p:spPr>
          <a:xfrm>
            <a:off x="519319" y="421766"/>
            <a:ext cx="11164681" cy="6014467"/>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3361" h="6014467">
                <a:moveTo>
                  <a:pt x="77926" y="4241972"/>
                </a:moveTo>
                <a:cubicBezTo>
                  <a:pt x="-391" y="3674705"/>
                  <a:pt x="152011" y="2798210"/>
                  <a:pt x="166828" y="2456118"/>
                </a:cubicBezTo>
                <a:cubicBezTo>
                  <a:pt x="181645" y="2114026"/>
                  <a:pt x="-101988" y="1374501"/>
                  <a:pt x="39828" y="1059118"/>
                </a:cubicBezTo>
                <a:cubicBezTo>
                  <a:pt x="181644" y="743735"/>
                  <a:pt x="-86114" y="192092"/>
                  <a:pt x="751027" y="81218"/>
                </a:cubicBezTo>
                <a:cubicBezTo>
                  <a:pt x="1588168" y="-29656"/>
                  <a:pt x="4082659" y="228772"/>
                  <a:pt x="5405576" y="216072"/>
                </a:cubicBezTo>
                <a:cubicBezTo>
                  <a:pt x="6728493" y="203372"/>
                  <a:pt x="7851385" y="12677"/>
                  <a:pt x="8688527" y="5018"/>
                </a:cubicBezTo>
                <a:cubicBezTo>
                  <a:pt x="9525669" y="-2641"/>
                  <a:pt x="10284493" y="-28850"/>
                  <a:pt x="10657026" y="195517"/>
                </a:cubicBezTo>
                <a:cubicBezTo>
                  <a:pt x="11029559" y="419884"/>
                  <a:pt x="10807310" y="871543"/>
                  <a:pt x="10923727" y="1351219"/>
                </a:cubicBezTo>
                <a:cubicBezTo>
                  <a:pt x="11040144" y="1830895"/>
                  <a:pt x="11167143" y="2364489"/>
                  <a:pt x="11126926" y="3048172"/>
                </a:cubicBezTo>
                <a:cubicBezTo>
                  <a:pt x="10853876" y="3799589"/>
                  <a:pt x="11591534" y="4970718"/>
                  <a:pt x="10682426" y="5453318"/>
                </a:cubicBezTo>
                <a:cubicBezTo>
                  <a:pt x="10434776" y="5896509"/>
                  <a:pt x="9225102" y="5729292"/>
                  <a:pt x="8345627" y="5821618"/>
                </a:cubicBezTo>
                <a:cubicBezTo>
                  <a:pt x="7466152" y="5913944"/>
                  <a:pt x="6421576" y="5988222"/>
                  <a:pt x="5405576" y="6007272"/>
                </a:cubicBezTo>
                <a:lnTo>
                  <a:pt x="2249627" y="5935918"/>
                </a:lnTo>
                <a:cubicBezTo>
                  <a:pt x="1454819" y="5911326"/>
                  <a:pt x="954228" y="6171676"/>
                  <a:pt x="636728" y="5859718"/>
                </a:cubicBezTo>
                <a:cubicBezTo>
                  <a:pt x="-272380" y="5377118"/>
                  <a:pt x="156243" y="4809239"/>
                  <a:pt x="77926" y="42419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 name="קבוצה 1">
            <a:extLst>
              <a:ext uri="{FF2B5EF4-FFF2-40B4-BE49-F238E27FC236}">
                <a16:creationId xmlns:a16="http://schemas.microsoft.com/office/drawing/2014/main" id="{9A8CE1D9-5B4F-476D-8CC3-BB1990D88BD1}"/>
              </a:ext>
            </a:extLst>
          </p:cNvPr>
          <p:cNvGrpSpPr/>
          <p:nvPr/>
        </p:nvGrpSpPr>
        <p:grpSpPr>
          <a:xfrm>
            <a:off x="2666547" y="871198"/>
            <a:ext cx="7233920" cy="2213901"/>
            <a:chOff x="5008967" y="1528633"/>
            <a:chExt cx="7233920" cy="2213901"/>
          </a:xfrm>
        </p:grpSpPr>
        <p:sp>
          <p:nvSpPr>
            <p:cNvPr id="28" name="אליפסה 8">
              <a:extLst>
                <a:ext uri="{FF2B5EF4-FFF2-40B4-BE49-F238E27FC236}">
                  <a16:creationId xmlns:a16="http://schemas.microsoft.com/office/drawing/2014/main" id="{3FD67EA7-2F7E-46B5-ACE3-511B393DD27B}"/>
                </a:ext>
              </a:extLst>
            </p:cNvPr>
            <p:cNvSpPr/>
            <p:nvPr/>
          </p:nvSpPr>
          <p:spPr>
            <a:xfrm>
              <a:off x="5603554" y="1528633"/>
              <a:ext cx="5697550" cy="2213901"/>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 name="connsiteX0" fmla="*/ 77926 w 11153361"/>
                <a:gd name="connsiteY0" fmla="*/ 4288896 h 6061391"/>
                <a:gd name="connsiteX1" fmla="*/ 166828 w 11153361"/>
                <a:gd name="connsiteY1" fmla="*/ 2503042 h 6061391"/>
                <a:gd name="connsiteX2" fmla="*/ 39828 w 11153361"/>
                <a:gd name="connsiteY2" fmla="*/ 1106042 h 6061391"/>
                <a:gd name="connsiteX3" fmla="*/ 751027 w 11153361"/>
                <a:gd name="connsiteY3" fmla="*/ 128142 h 6061391"/>
                <a:gd name="connsiteX4" fmla="*/ 5405576 w 11153361"/>
                <a:gd name="connsiteY4" fmla="*/ 262996 h 6061391"/>
                <a:gd name="connsiteX5" fmla="*/ 8688527 w 11153361"/>
                <a:gd name="connsiteY5" fmla="*/ 51942 h 6061391"/>
                <a:gd name="connsiteX6" fmla="*/ 10923727 w 11153361"/>
                <a:gd name="connsiteY6" fmla="*/ 1398143 h 6061391"/>
                <a:gd name="connsiteX7" fmla="*/ 11126926 w 11153361"/>
                <a:gd name="connsiteY7" fmla="*/ 3095096 h 6061391"/>
                <a:gd name="connsiteX8" fmla="*/ 10682426 w 11153361"/>
                <a:gd name="connsiteY8" fmla="*/ 5500242 h 6061391"/>
                <a:gd name="connsiteX9" fmla="*/ 8345627 w 11153361"/>
                <a:gd name="connsiteY9" fmla="*/ 5868542 h 6061391"/>
                <a:gd name="connsiteX10" fmla="*/ 5405576 w 11153361"/>
                <a:gd name="connsiteY10" fmla="*/ 6054196 h 6061391"/>
                <a:gd name="connsiteX11" fmla="*/ 2249627 w 11153361"/>
                <a:gd name="connsiteY11" fmla="*/ 5982842 h 6061391"/>
                <a:gd name="connsiteX12" fmla="*/ 636728 w 11153361"/>
                <a:gd name="connsiteY12" fmla="*/ 5906642 h 6061391"/>
                <a:gd name="connsiteX13" fmla="*/ 77926 w 11153361"/>
                <a:gd name="connsiteY13"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8345627 w 11134524"/>
                <a:gd name="connsiteY8" fmla="*/ 5868542 h 6061391"/>
                <a:gd name="connsiteX9" fmla="*/ 5405576 w 11134524"/>
                <a:gd name="connsiteY9" fmla="*/ 6054196 h 6061391"/>
                <a:gd name="connsiteX10" fmla="*/ 2249627 w 11134524"/>
                <a:gd name="connsiteY10" fmla="*/ 5982842 h 6061391"/>
                <a:gd name="connsiteX11" fmla="*/ 636728 w 11134524"/>
                <a:gd name="connsiteY11" fmla="*/ 5906642 h 6061391"/>
                <a:gd name="connsiteX12" fmla="*/ 77926 w 11134524"/>
                <a:gd name="connsiteY12"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10484538 w 11134524"/>
                <a:gd name="connsiteY8" fmla="*/ 5334305 h 6061391"/>
                <a:gd name="connsiteX9" fmla="*/ 8345627 w 11134524"/>
                <a:gd name="connsiteY9" fmla="*/ 5868542 h 6061391"/>
                <a:gd name="connsiteX10" fmla="*/ 5405576 w 11134524"/>
                <a:gd name="connsiteY10" fmla="*/ 6054196 h 6061391"/>
                <a:gd name="connsiteX11" fmla="*/ 2249627 w 11134524"/>
                <a:gd name="connsiteY11" fmla="*/ 5982842 h 6061391"/>
                <a:gd name="connsiteX12" fmla="*/ 636728 w 11134524"/>
                <a:gd name="connsiteY12" fmla="*/ 5906642 h 6061391"/>
                <a:gd name="connsiteX13" fmla="*/ 77926 w 11134524"/>
                <a:gd name="connsiteY13" fmla="*/ 4288896 h 6061391"/>
                <a:gd name="connsiteX0" fmla="*/ 77926 w 11134524"/>
                <a:gd name="connsiteY0" fmla="*/ 4288896 h 6054197"/>
                <a:gd name="connsiteX1" fmla="*/ 166828 w 11134524"/>
                <a:gd name="connsiteY1" fmla="*/ 2503042 h 6054197"/>
                <a:gd name="connsiteX2" fmla="*/ 39828 w 11134524"/>
                <a:gd name="connsiteY2" fmla="*/ 1106042 h 6054197"/>
                <a:gd name="connsiteX3" fmla="*/ 751027 w 11134524"/>
                <a:gd name="connsiteY3" fmla="*/ 128142 h 6054197"/>
                <a:gd name="connsiteX4" fmla="*/ 5405576 w 11134524"/>
                <a:gd name="connsiteY4" fmla="*/ 262996 h 6054197"/>
                <a:gd name="connsiteX5" fmla="*/ 8688527 w 11134524"/>
                <a:gd name="connsiteY5" fmla="*/ 51942 h 6054197"/>
                <a:gd name="connsiteX6" fmla="*/ 10923727 w 11134524"/>
                <a:gd name="connsiteY6" fmla="*/ 1398143 h 6054197"/>
                <a:gd name="connsiteX7" fmla="*/ 11126926 w 11134524"/>
                <a:gd name="connsiteY7" fmla="*/ 3095096 h 6054197"/>
                <a:gd name="connsiteX8" fmla="*/ 10484538 w 11134524"/>
                <a:gd name="connsiteY8" fmla="*/ 5334305 h 6054197"/>
                <a:gd name="connsiteX9" fmla="*/ 8345627 w 11134524"/>
                <a:gd name="connsiteY9" fmla="*/ 5868542 h 6054197"/>
                <a:gd name="connsiteX10" fmla="*/ 5405576 w 11134524"/>
                <a:gd name="connsiteY10" fmla="*/ 6054196 h 6054197"/>
                <a:gd name="connsiteX11" fmla="*/ 636728 w 11134524"/>
                <a:gd name="connsiteY11" fmla="*/ 5906642 h 6054197"/>
                <a:gd name="connsiteX12" fmla="*/ 77926 w 11134524"/>
                <a:gd name="connsiteY12" fmla="*/ 4288896 h 6054197"/>
                <a:gd name="connsiteX0" fmla="*/ 77926 w 11134524"/>
                <a:gd name="connsiteY0" fmla="*/ 4288896 h 6054195"/>
                <a:gd name="connsiteX1" fmla="*/ 166828 w 11134524"/>
                <a:gd name="connsiteY1" fmla="*/ 2503042 h 6054195"/>
                <a:gd name="connsiteX2" fmla="*/ 39828 w 11134524"/>
                <a:gd name="connsiteY2" fmla="*/ 1106042 h 6054195"/>
                <a:gd name="connsiteX3" fmla="*/ 751027 w 11134524"/>
                <a:gd name="connsiteY3" fmla="*/ 128142 h 6054195"/>
                <a:gd name="connsiteX4" fmla="*/ 5405576 w 11134524"/>
                <a:gd name="connsiteY4" fmla="*/ 262996 h 6054195"/>
                <a:gd name="connsiteX5" fmla="*/ 8688527 w 11134524"/>
                <a:gd name="connsiteY5" fmla="*/ 51942 h 6054195"/>
                <a:gd name="connsiteX6" fmla="*/ 10923727 w 11134524"/>
                <a:gd name="connsiteY6" fmla="*/ 1398143 h 6054195"/>
                <a:gd name="connsiteX7" fmla="*/ 11126926 w 11134524"/>
                <a:gd name="connsiteY7" fmla="*/ 3095096 h 6054195"/>
                <a:gd name="connsiteX8" fmla="*/ 10484538 w 11134524"/>
                <a:gd name="connsiteY8" fmla="*/ 5334305 h 6054195"/>
                <a:gd name="connsiteX9" fmla="*/ 8345627 w 11134524"/>
                <a:gd name="connsiteY9" fmla="*/ 5868542 h 6054195"/>
                <a:gd name="connsiteX10" fmla="*/ 5405576 w 11134524"/>
                <a:gd name="connsiteY10" fmla="*/ 6054196 h 6054195"/>
                <a:gd name="connsiteX11" fmla="*/ 77926 w 11134524"/>
                <a:gd name="connsiteY11" fmla="*/ 4288896 h 6054195"/>
                <a:gd name="connsiteX0" fmla="*/ 77926 w 11134524"/>
                <a:gd name="connsiteY0" fmla="*/ 4288896 h 6164860"/>
                <a:gd name="connsiteX1" fmla="*/ 166828 w 11134524"/>
                <a:gd name="connsiteY1" fmla="*/ 2503042 h 6164860"/>
                <a:gd name="connsiteX2" fmla="*/ 39828 w 11134524"/>
                <a:gd name="connsiteY2" fmla="*/ 1106042 h 6164860"/>
                <a:gd name="connsiteX3" fmla="*/ 751027 w 11134524"/>
                <a:gd name="connsiteY3" fmla="*/ 128142 h 6164860"/>
                <a:gd name="connsiteX4" fmla="*/ 5405576 w 11134524"/>
                <a:gd name="connsiteY4" fmla="*/ 262996 h 6164860"/>
                <a:gd name="connsiteX5" fmla="*/ 8688527 w 11134524"/>
                <a:gd name="connsiteY5" fmla="*/ 51942 h 6164860"/>
                <a:gd name="connsiteX6" fmla="*/ 10923727 w 11134524"/>
                <a:gd name="connsiteY6" fmla="*/ 1398143 h 6164860"/>
                <a:gd name="connsiteX7" fmla="*/ 11126926 w 11134524"/>
                <a:gd name="connsiteY7" fmla="*/ 3095096 h 6164860"/>
                <a:gd name="connsiteX8" fmla="*/ 10484538 w 11134524"/>
                <a:gd name="connsiteY8" fmla="*/ 5334305 h 6164860"/>
                <a:gd name="connsiteX9" fmla="*/ 8345627 w 11134524"/>
                <a:gd name="connsiteY9" fmla="*/ 5868542 h 6164860"/>
                <a:gd name="connsiteX10" fmla="*/ 5405576 w 11134524"/>
                <a:gd name="connsiteY10" fmla="*/ 6054196 h 6164860"/>
                <a:gd name="connsiteX11" fmla="*/ 1216677 w 11134524"/>
                <a:gd name="connsiteY11" fmla="*/ 5988902 h 6164860"/>
                <a:gd name="connsiteX12" fmla="*/ 77926 w 11134524"/>
                <a:gd name="connsiteY12" fmla="*/ 4288896 h 6164860"/>
                <a:gd name="connsiteX0" fmla="*/ 79662 w 11136260"/>
                <a:gd name="connsiteY0" fmla="*/ 4295737 h 6171699"/>
                <a:gd name="connsiteX1" fmla="*/ 168564 w 11136260"/>
                <a:gd name="connsiteY1" fmla="*/ 2509883 h 6171699"/>
                <a:gd name="connsiteX2" fmla="*/ 752763 w 11136260"/>
                <a:gd name="connsiteY2" fmla="*/ 134983 h 6171699"/>
                <a:gd name="connsiteX3" fmla="*/ 5407312 w 11136260"/>
                <a:gd name="connsiteY3" fmla="*/ 269837 h 6171699"/>
                <a:gd name="connsiteX4" fmla="*/ 8690263 w 11136260"/>
                <a:gd name="connsiteY4" fmla="*/ 58783 h 6171699"/>
                <a:gd name="connsiteX5" fmla="*/ 10925463 w 11136260"/>
                <a:gd name="connsiteY5" fmla="*/ 1404984 h 6171699"/>
                <a:gd name="connsiteX6" fmla="*/ 11128662 w 11136260"/>
                <a:gd name="connsiteY6" fmla="*/ 3101937 h 6171699"/>
                <a:gd name="connsiteX7" fmla="*/ 10486274 w 11136260"/>
                <a:gd name="connsiteY7" fmla="*/ 5341146 h 6171699"/>
                <a:gd name="connsiteX8" fmla="*/ 8347363 w 11136260"/>
                <a:gd name="connsiteY8" fmla="*/ 5875383 h 6171699"/>
                <a:gd name="connsiteX9" fmla="*/ 5407312 w 11136260"/>
                <a:gd name="connsiteY9" fmla="*/ 6061037 h 6171699"/>
                <a:gd name="connsiteX10" fmla="*/ 1218413 w 11136260"/>
                <a:gd name="connsiteY10" fmla="*/ 5995743 h 6171699"/>
                <a:gd name="connsiteX11" fmla="*/ 79662 w 11136260"/>
                <a:gd name="connsiteY11" fmla="*/ 4295737 h 6171699"/>
                <a:gd name="connsiteX0" fmla="*/ 79662 w 11136260"/>
                <a:gd name="connsiteY0" fmla="*/ 4293943 h 6169907"/>
                <a:gd name="connsiteX1" fmla="*/ 168564 w 11136260"/>
                <a:gd name="connsiteY1" fmla="*/ 2508089 h 6169907"/>
                <a:gd name="connsiteX2" fmla="*/ 1563362 w 11136260"/>
                <a:gd name="connsiteY2" fmla="*/ 435309 h 6169907"/>
                <a:gd name="connsiteX3" fmla="*/ 5407312 w 11136260"/>
                <a:gd name="connsiteY3" fmla="*/ 268043 h 6169907"/>
                <a:gd name="connsiteX4" fmla="*/ 8690263 w 11136260"/>
                <a:gd name="connsiteY4" fmla="*/ 56989 h 6169907"/>
                <a:gd name="connsiteX5" fmla="*/ 10925463 w 11136260"/>
                <a:gd name="connsiteY5" fmla="*/ 1403190 h 6169907"/>
                <a:gd name="connsiteX6" fmla="*/ 11128662 w 11136260"/>
                <a:gd name="connsiteY6" fmla="*/ 3100143 h 6169907"/>
                <a:gd name="connsiteX7" fmla="*/ 10486274 w 11136260"/>
                <a:gd name="connsiteY7" fmla="*/ 5339352 h 6169907"/>
                <a:gd name="connsiteX8" fmla="*/ 8347363 w 11136260"/>
                <a:gd name="connsiteY8" fmla="*/ 5873589 h 6169907"/>
                <a:gd name="connsiteX9" fmla="*/ 5407312 w 11136260"/>
                <a:gd name="connsiteY9" fmla="*/ 6059243 h 6169907"/>
                <a:gd name="connsiteX10" fmla="*/ 1218413 w 11136260"/>
                <a:gd name="connsiteY10" fmla="*/ 5993949 h 6169907"/>
                <a:gd name="connsiteX11" fmla="*/ 79662 w 11136260"/>
                <a:gd name="connsiteY11" fmla="*/ 4293943 h 6169907"/>
                <a:gd name="connsiteX0" fmla="*/ 79664 w 10957246"/>
                <a:gd name="connsiteY0" fmla="*/ 4293941 h 6169903"/>
                <a:gd name="connsiteX1" fmla="*/ 168566 w 10957246"/>
                <a:gd name="connsiteY1" fmla="*/ 2508087 h 6169903"/>
                <a:gd name="connsiteX2" fmla="*/ 1563364 w 10957246"/>
                <a:gd name="connsiteY2" fmla="*/ 435307 h 6169903"/>
                <a:gd name="connsiteX3" fmla="*/ 5407314 w 10957246"/>
                <a:gd name="connsiteY3" fmla="*/ 268041 h 6169903"/>
                <a:gd name="connsiteX4" fmla="*/ 8690265 w 10957246"/>
                <a:gd name="connsiteY4" fmla="*/ 56987 h 6169903"/>
                <a:gd name="connsiteX5" fmla="*/ 10925465 w 10957246"/>
                <a:gd name="connsiteY5" fmla="*/ 1403188 h 6169903"/>
                <a:gd name="connsiteX6" fmla="*/ 10763779 w 10957246"/>
                <a:gd name="connsiteY6" fmla="*/ 3349469 h 6169903"/>
                <a:gd name="connsiteX7" fmla="*/ 10486276 w 10957246"/>
                <a:gd name="connsiteY7" fmla="*/ 5339350 h 6169903"/>
                <a:gd name="connsiteX8" fmla="*/ 8347365 w 10957246"/>
                <a:gd name="connsiteY8" fmla="*/ 5873587 h 6169903"/>
                <a:gd name="connsiteX9" fmla="*/ 5407314 w 10957246"/>
                <a:gd name="connsiteY9" fmla="*/ 6059241 h 6169903"/>
                <a:gd name="connsiteX10" fmla="*/ 1218415 w 10957246"/>
                <a:gd name="connsiteY10" fmla="*/ 5993947 h 6169903"/>
                <a:gd name="connsiteX11" fmla="*/ 79664 w 10957246"/>
                <a:gd name="connsiteY11" fmla="*/ 4293941 h 6169903"/>
                <a:gd name="connsiteX0" fmla="*/ 79664 w 10929747"/>
                <a:gd name="connsiteY0" fmla="*/ 4430929 h 6306892"/>
                <a:gd name="connsiteX1" fmla="*/ 168566 w 10929747"/>
                <a:gd name="connsiteY1" fmla="*/ 2645075 h 6306892"/>
                <a:gd name="connsiteX2" fmla="*/ 1563364 w 10929747"/>
                <a:gd name="connsiteY2" fmla="*/ 572295 h 6306892"/>
                <a:gd name="connsiteX3" fmla="*/ 5407314 w 10929747"/>
                <a:gd name="connsiteY3" fmla="*/ 405029 h 6306892"/>
                <a:gd name="connsiteX4" fmla="*/ 8690265 w 10929747"/>
                <a:gd name="connsiteY4" fmla="*/ 193975 h 6306892"/>
                <a:gd name="connsiteX5" fmla="*/ 10763779 w 10929747"/>
                <a:gd name="connsiteY5" fmla="*/ 3486457 h 6306892"/>
                <a:gd name="connsiteX6" fmla="*/ 10486276 w 10929747"/>
                <a:gd name="connsiteY6" fmla="*/ 5476338 h 6306892"/>
                <a:gd name="connsiteX7" fmla="*/ 8347365 w 10929747"/>
                <a:gd name="connsiteY7" fmla="*/ 6010575 h 6306892"/>
                <a:gd name="connsiteX8" fmla="*/ 5407314 w 10929747"/>
                <a:gd name="connsiteY8" fmla="*/ 6196229 h 6306892"/>
                <a:gd name="connsiteX9" fmla="*/ 1218415 w 10929747"/>
                <a:gd name="connsiteY9" fmla="*/ 6130935 h 6306892"/>
                <a:gd name="connsiteX10" fmla="*/ 79664 w 10929747"/>
                <a:gd name="connsiteY10" fmla="*/ 4430929 h 6306892"/>
                <a:gd name="connsiteX0" fmla="*/ 79664 w 10867234"/>
                <a:gd name="connsiteY0" fmla="*/ 4297720 h 6173683"/>
                <a:gd name="connsiteX1" fmla="*/ 168566 w 10867234"/>
                <a:gd name="connsiteY1" fmla="*/ 2511866 h 6173683"/>
                <a:gd name="connsiteX2" fmla="*/ 1563364 w 10867234"/>
                <a:gd name="connsiteY2" fmla="*/ 439086 h 6173683"/>
                <a:gd name="connsiteX3" fmla="*/ 5407314 w 10867234"/>
                <a:gd name="connsiteY3" fmla="*/ 271820 h 6173683"/>
                <a:gd name="connsiteX4" fmla="*/ 8690265 w 10867234"/>
                <a:gd name="connsiteY4" fmla="*/ 60766 h 6173683"/>
                <a:gd name="connsiteX5" fmla="*/ 10726808 w 10867234"/>
                <a:gd name="connsiteY5" fmla="*/ 1395801 h 6173683"/>
                <a:gd name="connsiteX6" fmla="*/ 10763779 w 10867234"/>
                <a:gd name="connsiteY6" fmla="*/ 3353248 h 6173683"/>
                <a:gd name="connsiteX7" fmla="*/ 10486276 w 10867234"/>
                <a:gd name="connsiteY7" fmla="*/ 5343129 h 6173683"/>
                <a:gd name="connsiteX8" fmla="*/ 8347365 w 10867234"/>
                <a:gd name="connsiteY8" fmla="*/ 5877366 h 6173683"/>
                <a:gd name="connsiteX9" fmla="*/ 5407314 w 10867234"/>
                <a:gd name="connsiteY9" fmla="*/ 6063020 h 6173683"/>
                <a:gd name="connsiteX10" fmla="*/ 1218415 w 10867234"/>
                <a:gd name="connsiteY10" fmla="*/ 5997726 h 6173683"/>
                <a:gd name="connsiteX11" fmla="*/ 79664 w 10867234"/>
                <a:gd name="connsiteY11" fmla="*/ 4297720 h 6173683"/>
                <a:gd name="connsiteX0" fmla="*/ 79664 w 10861992"/>
                <a:gd name="connsiteY0" fmla="*/ 4297720 h 6173683"/>
                <a:gd name="connsiteX1" fmla="*/ 168566 w 10861992"/>
                <a:gd name="connsiteY1" fmla="*/ 2511866 h 6173683"/>
                <a:gd name="connsiteX2" fmla="*/ 1563364 w 10861992"/>
                <a:gd name="connsiteY2" fmla="*/ 439086 h 6173683"/>
                <a:gd name="connsiteX3" fmla="*/ 5407314 w 10861992"/>
                <a:gd name="connsiteY3" fmla="*/ 271820 h 6173683"/>
                <a:gd name="connsiteX4" fmla="*/ 8690265 w 10861992"/>
                <a:gd name="connsiteY4" fmla="*/ 60766 h 6173683"/>
                <a:gd name="connsiteX5" fmla="*/ 10726808 w 10861992"/>
                <a:gd name="connsiteY5" fmla="*/ 1395801 h 6173683"/>
                <a:gd name="connsiteX6" fmla="*/ 10739454 w 10861992"/>
                <a:gd name="connsiteY6" fmla="*/ 3466578 h 6173683"/>
                <a:gd name="connsiteX7" fmla="*/ 10486276 w 10861992"/>
                <a:gd name="connsiteY7" fmla="*/ 5343129 h 6173683"/>
                <a:gd name="connsiteX8" fmla="*/ 8347365 w 10861992"/>
                <a:gd name="connsiteY8" fmla="*/ 5877366 h 6173683"/>
                <a:gd name="connsiteX9" fmla="*/ 5407314 w 10861992"/>
                <a:gd name="connsiteY9" fmla="*/ 6063020 h 6173683"/>
                <a:gd name="connsiteX10" fmla="*/ 1218415 w 10861992"/>
                <a:gd name="connsiteY10" fmla="*/ 5997726 h 6173683"/>
                <a:gd name="connsiteX11" fmla="*/ 79664 w 10861992"/>
                <a:gd name="connsiteY11" fmla="*/ 4297720 h 6173683"/>
                <a:gd name="connsiteX0" fmla="*/ 79664 w 10913116"/>
                <a:gd name="connsiteY0" fmla="*/ 4297720 h 6173683"/>
                <a:gd name="connsiteX1" fmla="*/ 168566 w 10913116"/>
                <a:gd name="connsiteY1" fmla="*/ 2511866 h 6173683"/>
                <a:gd name="connsiteX2" fmla="*/ 1563364 w 10913116"/>
                <a:gd name="connsiteY2" fmla="*/ 439086 h 6173683"/>
                <a:gd name="connsiteX3" fmla="*/ 5407314 w 10913116"/>
                <a:gd name="connsiteY3" fmla="*/ 271820 h 6173683"/>
                <a:gd name="connsiteX4" fmla="*/ 8690265 w 10913116"/>
                <a:gd name="connsiteY4" fmla="*/ 60766 h 6173683"/>
                <a:gd name="connsiteX5" fmla="*/ 10726808 w 10913116"/>
                <a:gd name="connsiteY5" fmla="*/ 1395801 h 6173683"/>
                <a:gd name="connsiteX6" fmla="*/ 10739454 w 10913116"/>
                <a:gd name="connsiteY6" fmla="*/ 3466578 h 6173683"/>
                <a:gd name="connsiteX7" fmla="*/ 10486276 w 10913116"/>
                <a:gd name="connsiteY7" fmla="*/ 5343129 h 6173683"/>
                <a:gd name="connsiteX8" fmla="*/ 8347365 w 10913116"/>
                <a:gd name="connsiteY8" fmla="*/ 5877366 h 6173683"/>
                <a:gd name="connsiteX9" fmla="*/ 5407314 w 10913116"/>
                <a:gd name="connsiteY9" fmla="*/ 6063020 h 6173683"/>
                <a:gd name="connsiteX10" fmla="*/ 1218415 w 10913116"/>
                <a:gd name="connsiteY10" fmla="*/ 5997726 h 6173683"/>
                <a:gd name="connsiteX11" fmla="*/ 79664 w 10913116"/>
                <a:gd name="connsiteY11" fmla="*/ 4297720 h 61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13116" h="6173683">
                  <a:moveTo>
                    <a:pt x="79664" y="4297720"/>
                  </a:moveTo>
                  <a:cubicBezTo>
                    <a:pt x="-95311" y="3716743"/>
                    <a:pt x="56383" y="3205325"/>
                    <a:pt x="168566" y="2511866"/>
                  </a:cubicBezTo>
                  <a:cubicBezTo>
                    <a:pt x="280750" y="1818407"/>
                    <a:pt x="690239" y="812427"/>
                    <a:pt x="1563364" y="439086"/>
                  </a:cubicBezTo>
                  <a:cubicBezTo>
                    <a:pt x="2436489" y="65745"/>
                    <a:pt x="4219497" y="334873"/>
                    <a:pt x="5407314" y="271820"/>
                  </a:cubicBezTo>
                  <a:cubicBezTo>
                    <a:pt x="6595131" y="208767"/>
                    <a:pt x="7949637" y="-137897"/>
                    <a:pt x="8690265" y="60766"/>
                  </a:cubicBezTo>
                  <a:cubicBezTo>
                    <a:pt x="9430893" y="259429"/>
                    <a:pt x="10381222" y="847054"/>
                    <a:pt x="10726808" y="1395801"/>
                  </a:cubicBezTo>
                  <a:cubicBezTo>
                    <a:pt x="11072394" y="1944548"/>
                    <a:pt x="10852520" y="2570695"/>
                    <a:pt x="10739454" y="3466578"/>
                  </a:cubicBezTo>
                  <a:cubicBezTo>
                    <a:pt x="10845319" y="4113133"/>
                    <a:pt x="10949826" y="4880888"/>
                    <a:pt x="10486276" y="5343129"/>
                  </a:cubicBezTo>
                  <a:cubicBezTo>
                    <a:pt x="10022726" y="5805370"/>
                    <a:pt x="9058759" y="5681854"/>
                    <a:pt x="8347365" y="5877366"/>
                  </a:cubicBezTo>
                  <a:cubicBezTo>
                    <a:pt x="7467890" y="5969692"/>
                    <a:pt x="6595472" y="6042960"/>
                    <a:pt x="5407314" y="6063020"/>
                  </a:cubicBezTo>
                  <a:cubicBezTo>
                    <a:pt x="4219156" y="6083080"/>
                    <a:pt x="2200408" y="6338396"/>
                    <a:pt x="1218415" y="5997726"/>
                  </a:cubicBezTo>
                  <a:cubicBezTo>
                    <a:pt x="838831" y="5431057"/>
                    <a:pt x="254639" y="4878697"/>
                    <a:pt x="79664" y="4297720"/>
                  </a:cubicBezTo>
                  <a:close/>
                </a:path>
              </a:pathLst>
            </a:custGeom>
            <a:solidFill>
              <a:srgbClr val="D7DF21">
                <a:alpha val="39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74022184-9C6C-4D7F-A604-9AA9AAB6BFA8}"/>
                </a:ext>
              </a:extLst>
            </p:cNvPr>
            <p:cNvSpPr txBox="1"/>
            <p:nvPr/>
          </p:nvSpPr>
          <p:spPr>
            <a:xfrm>
              <a:off x="5008967" y="1528633"/>
              <a:ext cx="7233920" cy="2036198"/>
            </a:xfrm>
            <a:prstGeom prst="rect">
              <a:avLst/>
            </a:prstGeom>
            <a:noFill/>
          </p:spPr>
          <p:txBody>
            <a:bodyPr wrap="square">
              <a:spAutoFit/>
            </a:bodyPr>
            <a:lstStyle/>
            <a:p>
              <a:pPr algn="ctr" rtl="1">
                <a:lnSpc>
                  <a:spcPct val="115000"/>
                </a:lnSpc>
              </a:pPr>
              <a:r>
                <a:rPr lang="he-IL" sz="11500" dirty="0">
                  <a:solidFill>
                    <a:srgbClr val="DB0340"/>
                  </a:solidFill>
                  <a:latin typeface="Klugman FM" panose="00000500000000000000" pitchFamily="50" charset="-79"/>
                  <a:cs typeface="Klugman FM" panose="00000500000000000000" pitchFamily="50" charset="-79"/>
                </a:rPr>
                <a:t>שלב א</a:t>
              </a:r>
              <a:endParaRPr lang="en-US" sz="11500" dirty="0">
                <a:solidFill>
                  <a:srgbClr val="DB0340"/>
                </a:solidFill>
                <a:latin typeface="Klugman FM" panose="00000500000000000000" pitchFamily="50" charset="-79"/>
                <a:cs typeface="Klugman FM" panose="00000500000000000000" pitchFamily="50" charset="-79"/>
              </a:endParaRPr>
            </a:p>
          </p:txBody>
        </p:sp>
      </p:grpSp>
      <p:sp>
        <p:nvSpPr>
          <p:cNvPr id="5" name="תיבת טקסט 4">
            <a:extLst>
              <a:ext uri="{FF2B5EF4-FFF2-40B4-BE49-F238E27FC236}">
                <a16:creationId xmlns:a16="http://schemas.microsoft.com/office/drawing/2014/main" id="{A70F4EC3-3D6A-DB8C-B213-27B927134916}"/>
              </a:ext>
            </a:extLst>
          </p:cNvPr>
          <p:cNvSpPr txBox="1"/>
          <p:nvPr/>
        </p:nvSpPr>
        <p:spPr>
          <a:xfrm>
            <a:off x="1968500" y="3471030"/>
            <a:ext cx="8331200" cy="2135328"/>
          </a:xfrm>
          <a:prstGeom prst="rect">
            <a:avLst/>
          </a:prstGeom>
          <a:noFill/>
        </p:spPr>
        <p:txBody>
          <a:bodyPr wrap="square">
            <a:spAutoFit/>
          </a:bodyPr>
          <a:lstStyle/>
          <a:p>
            <a:pPr algn="ctr" rtl="1">
              <a:lnSpc>
                <a:spcPct val="107000"/>
              </a:lnSpc>
              <a:spcAft>
                <a:spcPts val="800"/>
              </a:spcAft>
            </a:pPr>
            <a:r>
              <a:rPr lang="he-IL" sz="2400" dirty="0">
                <a:effectLst/>
                <a:latin typeface="Afek 1.5 AAA Light" panose="020B0604020202020204" charset="-79"/>
                <a:ea typeface="Calibri" panose="020F0502020204030204" pitchFamily="34" charset="0"/>
                <a:cs typeface="Afek 1.5 AAA Light" panose="020B0604020202020204" charset="-79"/>
              </a:rPr>
              <a:t>מתחלקים למעגלים של 5 בנות. כל בת מקבלת 5 פתקים. על כל פתק כתוב משהו נחמד ומשמח.</a:t>
            </a:r>
          </a:p>
          <a:p>
            <a:pPr algn="ctr" rtl="1">
              <a:lnSpc>
                <a:spcPct val="107000"/>
              </a:lnSpc>
              <a:spcAft>
                <a:spcPts val="800"/>
              </a:spcAft>
            </a:pPr>
            <a:r>
              <a:rPr lang="he-IL" sz="3600" dirty="0">
                <a:effectLst/>
                <a:latin typeface="Afek 1.5 AAA Light" panose="020B0604020202020204" charset="-79"/>
                <a:ea typeface="Calibri" panose="020F0502020204030204" pitchFamily="34" charset="0"/>
                <a:cs typeface="Afek 1.5 AAA Light" panose="020B0604020202020204" charset="-79"/>
              </a:rPr>
              <a:t>בחרי את הפתק שהכי משמח ומשמעותי בעינייך.</a:t>
            </a:r>
            <a:endParaRPr lang="en-US" sz="3600" dirty="0">
              <a:effectLst/>
              <a:latin typeface="Afek 1.5 AAA Light" panose="020B0604020202020204" charset="-79"/>
              <a:ea typeface="Calibri" panose="020F0502020204030204" pitchFamily="34" charset="0"/>
              <a:cs typeface="Afek 1.5 AAA Light" panose="020B0604020202020204" charset="-79"/>
            </a:endParaRPr>
          </a:p>
        </p:txBody>
      </p:sp>
      <p:pic>
        <p:nvPicPr>
          <p:cNvPr id="6" name="תמונה 5">
            <a:extLst>
              <a:ext uri="{FF2B5EF4-FFF2-40B4-BE49-F238E27FC236}">
                <a16:creationId xmlns:a16="http://schemas.microsoft.com/office/drawing/2014/main" id="{C9F40C8E-71ED-D785-954A-F5910398E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pic>
        <p:nvPicPr>
          <p:cNvPr id="3" name="תמונה 2" descr="תמונה שמכילה מסגרת, עיצוב&#10;&#10;התיאור נוצר באופן אוטומטי">
            <a:extLst>
              <a:ext uri="{FF2B5EF4-FFF2-40B4-BE49-F238E27FC236}">
                <a16:creationId xmlns:a16="http://schemas.microsoft.com/office/drawing/2014/main" id="{59BC4DC9-F744-A4C9-665C-1189010E5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9619">
            <a:off x="216321" y="1075499"/>
            <a:ext cx="1353337" cy="1311840"/>
          </a:xfrm>
          <a:prstGeom prst="rect">
            <a:avLst/>
          </a:prstGeom>
          <a:effectLst>
            <a:outerShdw blurRad="190500" dist="38100" dir="2700000" algn="tl" rotWithShape="0">
              <a:prstClr val="black">
                <a:alpha val="40000"/>
              </a:prstClr>
            </a:outerShdw>
          </a:effectLst>
        </p:spPr>
      </p:pic>
      <p:pic>
        <p:nvPicPr>
          <p:cNvPr id="4" name="תמונה 3" descr="תמונה שמכילה מסגרת, עיצוב&#10;&#10;התיאור נוצר באופן אוטומטי">
            <a:extLst>
              <a:ext uri="{FF2B5EF4-FFF2-40B4-BE49-F238E27FC236}">
                <a16:creationId xmlns:a16="http://schemas.microsoft.com/office/drawing/2014/main" id="{4A1D9353-676B-1794-03D8-A4B0A9BB5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9619">
            <a:off x="68005" y="2619721"/>
            <a:ext cx="1353337" cy="1311840"/>
          </a:xfrm>
          <a:prstGeom prst="rect">
            <a:avLst/>
          </a:prstGeom>
          <a:effectLst>
            <a:outerShdw blurRad="190500" dist="38100" dir="2700000" algn="tl" rotWithShape="0">
              <a:prstClr val="black">
                <a:alpha val="40000"/>
              </a:prstClr>
            </a:outerShdw>
          </a:effectLst>
        </p:spPr>
      </p:pic>
      <p:pic>
        <p:nvPicPr>
          <p:cNvPr id="7" name="תמונה 6" descr="תמונה שמכילה מסגרת, עיצוב&#10;&#10;התיאור נוצר באופן אוטומטי">
            <a:extLst>
              <a:ext uri="{FF2B5EF4-FFF2-40B4-BE49-F238E27FC236}">
                <a16:creationId xmlns:a16="http://schemas.microsoft.com/office/drawing/2014/main" id="{C2C69FA7-4310-3DFC-2336-C57025D64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9619">
            <a:off x="82921" y="4056312"/>
            <a:ext cx="1353337" cy="1311840"/>
          </a:xfrm>
          <a:prstGeom prst="rect">
            <a:avLst/>
          </a:prstGeom>
          <a:effectLst>
            <a:outerShdw blurRad="190500" dist="38100" dir="2700000" algn="tl" rotWithShape="0">
              <a:prstClr val="black">
                <a:alpha val="40000"/>
              </a:prstClr>
            </a:outerShdw>
          </a:effectLst>
        </p:spPr>
      </p:pic>
      <p:sp>
        <p:nvSpPr>
          <p:cNvPr id="10" name="תיבת טקסט 9">
            <a:extLst>
              <a:ext uri="{FF2B5EF4-FFF2-40B4-BE49-F238E27FC236}">
                <a16:creationId xmlns:a16="http://schemas.microsoft.com/office/drawing/2014/main" id="{0F4F4376-6BE3-D81E-55D0-3F29C7DAAB97}"/>
              </a:ext>
            </a:extLst>
          </p:cNvPr>
          <p:cNvSpPr txBox="1"/>
          <p:nvPr/>
        </p:nvSpPr>
        <p:spPr>
          <a:xfrm>
            <a:off x="426563" y="1546753"/>
            <a:ext cx="863600" cy="369332"/>
          </a:xfrm>
          <a:prstGeom prst="rect">
            <a:avLst/>
          </a:prstGeom>
          <a:noFill/>
        </p:spPr>
        <p:txBody>
          <a:bodyPr wrap="square">
            <a:spAutoFit/>
          </a:bodyPr>
          <a:lstStyle/>
          <a:p>
            <a:r>
              <a:rPr lang="he-IL" sz="1800" dirty="0">
                <a:effectLst/>
                <a:latin typeface="Afek 1.5 AAA Light" panose="020B0604020202020204" charset="-79"/>
                <a:ea typeface="Calibri" panose="020F0502020204030204" pitchFamily="34" charset="0"/>
                <a:cs typeface="Afek 1.5 AAA Light" panose="020B0604020202020204" charset="-79"/>
              </a:rPr>
              <a:t>מסיבה</a:t>
            </a:r>
            <a:endParaRPr lang="he-IL" dirty="0"/>
          </a:p>
        </p:txBody>
      </p:sp>
      <p:sp>
        <p:nvSpPr>
          <p:cNvPr id="12" name="תיבת טקסט 11">
            <a:extLst>
              <a:ext uri="{FF2B5EF4-FFF2-40B4-BE49-F238E27FC236}">
                <a16:creationId xmlns:a16="http://schemas.microsoft.com/office/drawing/2014/main" id="{565E7E34-97D0-B90D-F934-30B0A67D6F3B}"/>
              </a:ext>
            </a:extLst>
          </p:cNvPr>
          <p:cNvSpPr txBox="1"/>
          <p:nvPr/>
        </p:nvSpPr>
        <p:spPr>
          <a:xfrm>
            <a:off x="290430" y="2952475"/>
            <a:ext cx="863600" cy="646331"/>
          </a:xfrm>
          <a:prstGeom prst="rect">
            <a:avLst/>
          </a:prstGeom>
          <a:noFill/>
        </p:spPr>
        <p:txBody>
          <a:bodyPr wrap="square">
            <a:spAutoFit/>
          </a:bodyPr>
          <a:lstStyle/>
          <a:p>
            <a:pPr algn="ctr"/>
            <a:r>
              <a:rPr lang="he-IL" sz="1800" dirty="0">
                <a:effectLst/>
                <a:latin typeface="Afek 1.5 AAA Light" panose="020B0604020202020204" charset="-79"/>
                <a:ea typeface="Calibri" panose="020F0502020204030204" pitchFamily="34" charset="0"/>
                <a:cs typeface="Afek 1.5 AAA Light" panose="020B0604020202020204" charset="-79"/>
              </a:rPr>
              <a:t>טיסה לרבי</a:t>
            </a:r>
            <a:endParaRPr lang="he-IL" dirty="0"/>
          </a:p>
        </p:txBody>
      </p:sp>
      <p:sp>
        <p:nvSpPr>
          <p:cNvPr id="13" name="תיבת טקסט 12">
            <a:extLst>
              <a:ext uri="{FF2B5EF4-FFF2-40B4-BE49-F238E27FC236}">
                <a16:creationId xmlns:a16="http://schemas.microsoft.com/office/drawing/2014/main" id="{32AC6FEC-FE3F-096D-412F-5C3BDE938531}"/>
              </a:ext>
            </a:extLst>
          </p:cNvPr>
          <p:cNvSpPr txBox="1"/>
          <p:nvPr/>
        </p:nvSpPr>
        <p:spPr>
          <a:xfrm>
            <a:off x="327789" y="4296733"/>
            <a:ext cx="863600" cy="830997"/>
          </a:xfrm>
          <a:prstGeom prst="rect">
            <a:avLst/>
          </a:prstGeom>
          <a:noFill/>
        </p:spPr>
        <p:txBody>
          <a:bodyPr wrap="square">
            <a:spAutoFit/>
          </a:bodyPr>
          <a:lstStyle/>
          <a:p>
            <a:pPr algn="ctr"/>
            <a:r>
              <a:rPr lang="he-IL" sz="1600" dirty="0">
                <a:effectLst/>
                <a:latin typeface="Afek 1.5 AAA Light" panose="020B0604020202020204" charset="-79"/>
                <a:ea typeface="Calibri" panose="020F0502020204030204" pitchFamily="34" charset="0"/>
                <a:cs typeface="Afek 1.5 AAA Light" panose="020B0604020202020204" charset="-79"/>
              </a:rPr>
              <a:t>דאגתי לחברה חולה</a:t>
            </a:r>
            <a:endParaRPr lang="he-IL" sz="1600" dirty="0"/>
          </a:p>
        </p:txBody>
      </p:sp>
      <p:pic>
        <p:nvPicPr>
          <p:cNvPr id="14" name="תמונה 13" descr="תמונה שמכילה מסגרת, עיצוב&#10;&#10;התיאור נוצר באופן אוטומטי">
            <a:extLst>
              <a:ext uri="{FF2B5EF4-FFF2-40B4-BE49-F238E27FC236}">
                <a16:creationId xmlns:a16="http://schemas.microsoft.com/office/drawing/2014/main" id="{D32872A2-DF8F-798B-4A62-0C46F557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9619">
            <a:off x="930051" y="5409134"/>
            <a:ext cx="1353337" cy="1311840"/>
          </a:xfrm>
          <a:prstGeom prst="rect">
            <a:avLst/>
          </a:prstGeom>
          <a:effectLst>
            <a:outerShdw blurRad="190500" dist="38100" dir="2700000" algn="tl" rotWithShape="0">
              <a:prstClr val="black">
                <a:alpha val="40000"/>
              </a:prstClr>
            </a:outerShdw>
          </a:effectLst>
        </p:spPr>
      </p:pic>
      <p:sp>
        <p:nvSpPr>
          <p:cNvPr id="15" name="תיבת טקסט 14">
            <a:extLst>
              <a:ext uri="{FF2B5EF4-FFF2-40B4-BE49-F238E27FC236}">
                <a16:creationId xmlns:a16="http://schemas.microsoft.com/office/drawing/2014/main" id="{32B360D2-2F12-2E4A-D828-7BBF4379EF3F}"/>
              </a:ext>
            </a:extLst>
          </p:cNvPr>
          <p:cNvSpPr txBox="1"/>
          <p:nvPr/>
        </p:nvSpPr>
        <p:spPr>
          <a:xfrm>
            <a:off x="1174919" y="5649555"/>
            <a:ext cx="863600" cy="584775"/>
          </a:xfrm>
          <a:prstGeom prst="rect">
            <a:avLst/>
          </a:prstGeom>
          <a:noFill/>
        </p:spPr>
        <p:txBody>
          <a:bodyPr wrap="square">
            <a:spAutoFit/>
          </a:bodyPr>
          <a:lstStyle/>
          <a:p>
            <a:pPr algn="ctr"/>
            <a:r>
              <a:rPr lang="he-IL" sz="1600" dirty="0">
                <a:effectLst/>
                <a:latin typeface="Afek 1.5 AAA Light" panose="020B0604020202020204" charset="-79"/>
                <a:ea typeface="Calibri" panose="020F0502020204030204" pitchFamily="34" charset="0"/>
                <a:cs typeface="Afek 1.5 AAA Light" panose="020B0604020202020204" charset="-79"/>
              </a:rPr>
              <a:t>פלאפון חדש</a:t>
            </a:r>
            <a:endParaRPr lang="he-IL" sz="1600" dirty="0"/>
          </a:p>
        </p:txBody>
      </p:sp>
    </p:spTree>
    <p:extLst>
      <p:ext uri="{BB962C8B-B14F-4D97-AF65-F5344CB8AC3E}">
        <p14:creationId xmlns:p14="http://schemas.microsoft.com/office/powerpoint/2010/main" val="903924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sApp Video 2023-11-22 at 10.38.09">
            <a:hlinkClick r:id="" action="ppaction://media"/>
            <a:extLst>
              <a:ext uri="{FF2B5EF4-FFF2-40B4-BE49-F238E27FC236}">
                <a16:creationId xmlns:a16="http://schemas.microsoft.com/office/drawing/2014/main" id="{67A2B548-8001-112A-A419-7BDD5715D3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2115800" cy="6858000"/>
          </a:xfrm>
          <a:prstGeom prst="rect">
            <a:avLst/>
          </a:prstGeom>
        </p:spPr>
      </p:pic>
    </p:spTree>
    <p:extLst>
      <p:ext uri="{BB962C8B-B14F-4D97-AF65-F5344CB8AC3E}">
        <p14:creationId xmlns:p14="http://schemas.microsoft.com/office/powerpoint/2010/main" val="83960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אליפסה 8">
            <a:extLst>
              <a:ext uri="{FF2B5EF4-FFF2-40B4-BE49-F238E27FC236}">
                <a16:creationId xmlns:a16="http://schemas.microsoft.com/office/drawing/2014/main" id="{25940822-4040-48A7-BEAA-9A58B74AA5D3}"/>
              </a:ext>
            </a:extLst>
          </p:cNvPr>
          <p:cNvSpPr/>
          <p:nvPr/>
        </p:nvSpPr>
        <p:spPr>
          <a:xfrm>
            <a:off x="519319" y="421766"/>
            <a:ext cx="11164681" cy="6014467"/>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3361" h="6014467">
                <a:moveTo>
                  <a:pt x="77926" y="4241972"/>
                </a:moveTo>
                <a:cubicBezTo>
                  <a:pt x="-391" y="3674705"/>
                  <a:pt x="152011" y="2798210"/>
                  <a:pt x="166828" y="2456118"/>
                </a:cubicBezTo>
                <a:cubicBezTo>
                  <a:pt x="181645" y="2114026"/>
                  <a:pt x="-101988" y="1374501"/>
                  <a:pt x="39828" y="1059118"/>
                </a:cubicBezTo>
                <a:cubicBezTo>
                  <a:pt x="181644" y="743735"/>
                  <a:pt x="-86114" y="192092"/>
                  <a:pt x="751027" y="81218"/>
                </a:cubicBezTo>
                <a:cubicBezTo>
                  <a:pt x="1588168" y="-29656"/>
                  <a:pt x="4082659" y="228772"/>
                  <a:pt x="5405576" y="216072"/>
                </a:cubicBezTo>
                <a:cubicBezTo>
                  <a:pt x="6728493" y="203372"/>
                  <a:pt x="7851385" y="12677"/>
                  <a:pt x="8688527" y="5018"/>
                </a:cubicBezTo>
                <a:cubicBezTo>
                  <a:pt x="9525669" y="-2641"/>
                  <a:pt x="10284493" y="-28850"/>
                  <a:pt x="10657026" y="195517"/>
                </a:cubicBezTo>
                <a:cubicBezTo>
                  <a:pt x="11029559" y="419884"/>
                  <a:pt x="10807310" y="871543"/>
                  <a:pt x="10923727" y="1351219"/>
                </a:cubicBezTo>
                <a:cubicBezTo>
                  <a:pt x="11040144" y="1830895"/>
                  <a:pt x="11167143" y="2364489"/>
                  <a:pt x="11126926" y="3048172"/>
                </a:cubicBezTo>
                <a:cubicBezTo>
                  <a:pt x="10853876" y="3799589"/>
                  <a:pt x="11591534" y="4970718"/>
                  <a:pt x="10682426" y="5453318"/>
                </a:cubicBezTo>
                <a:cubicBezTo>
                  <a:pt x="10434776" y="5896509"/>
                  <a:pt x="9225102" y="5729292"/>
                  <a:pt x="8345627" y="5821618"/>
                </a:cubicBezTo>
                <a:cubicBezTo>
                  <a:pt x="7466152" y="5913944"/>
                  <a:pt x="6421576" y="5988222"/>
                  <a:pt x="5405576" y="6007272"/>
                </a:cubicBezTo>
                <a:lnTo>
                  <a:pt x="2249627" y="5935918"/>
                </a:lnTo>
                <a:cubicBezTo>
                  <a:pt x="1454819" y="5911326"/>
                  <a:pt x="954228" y="6171676"/>
                  <a:pt x="636728" y="5859718"/>
                </a:cubicBezTo>
                <a:cubicBezTo>
                  <a:pt x="-272380" y="5377118"/>
                  <a:pt x="156243" y="4809239"/>
                  <a:pt x="77926" y="42419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 name="קבוצה 1">
            <a:extLst>
              <a:ext uri="{FF2B5EF4-FFF2-40B4-BE49-F238E27FC236}">
                <a16:creationId xmlns:a16="http://schemas.microsoft.com/office/drawing/2014/main" id="{9A8CE1D9-5B4F-476D-8CC3-BB1990D88BD1}"/>
              </a:ext>
            </a:extLst>
          </p:cNvPr>
          <p:cNvGrpSpPr/>
          <p:nvPr/>
        </p:nvGrpSpPr>
        <p:grpSpPr>
          <a:xfrm>
            <a:off x="2666547" y="871198"/>
            <a:ext cx="7233920" cy="2213901"/>
            <a:chOff x="5008967" y="1528633"/>
            <a:chExt cx="7233920" cy="2213901"/>
          </a:xfrm>
        </p:grpSpPr>
        <p:sp>
          <p:nvSpPr>
            <p:cNvPr id="28" name="אליפסה 8">
              <a:extLst>
                <a:ext uri="{FF2B5EF4-FFF2-40B4-BE49-F238E27FC236}">
                  <a16:creationId xmlns:a16="http://schemas.microsoft.com/office/drawing/2014/main" id="{3FD67EA7-2F7E-46B5-ACE3-511B393DD27B}"/>
                </a:ext>
              </a:extLst>
            </p:cNvPr>
            <p:cNvSpPr/>
            <p:nvPr/>
          </p:nvSpPr>
          <p:spPr>
            <a:xfrm>
              <a:off x="5603554" y="1528633"/>
              <a:ext cx="5697550" cy="2213901"/>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 name="connsiteX0" fmla="*/ 77926 w 11153361"/>
                <a:gd name="connsiteY0" fmla="*/ 4288896 h 6061391"/>
                <a:gd name="connsiteX1" fmla="*/ 166828 w 11153361"/>
                <a:gd name="connsiteY1" fmla="*/ 2503042 h 6061391"/>
                <a:gd name="connsiteX2" fmla="*/ 39828 w 11153361"/>
                <a:gd name="connsiteY2" fmla="*/ 1106042 h 6061391"/>
                <a:gd name="connsiteX3" fmla="*/ 751027 w 11153361"/>
                <a:gd name="connsiteY3" fmla="*/ 128142 h 6061391"/>
                <a:gd name="connsiteX4" fmla="*/ 5405576 w 11153361"/>
                <a:gd name="connsiteY4" fmla="*/ 262996 h 6061391"/>
                <a:gd name="connsiteX5" fmla="*/ 8688527 w 11153361"/>
                <a:gd name="connsiteY5" fmla="*/ 51942 h 6061391"/>
                <a:gd name="connsiteX6" fmla="*/ 10923727 w 11153361"/>
                <a:gd name="connsiteY6" fmla="*/ 1398143 h 6061391"/>
                <a:gd name="connsiteX7" fmla="*/ 11126926 w 11153361"/>
                <a:gd name="connsiteY7" fmla="*/ 3095096 h 6061391"/>
                <a:gd name="connsiteX8" fmla="*/ 10682426 w 11153361"/>
                <a:gd name="connsiteY8" fmla="*/ 5500242 h 6061391"/>
                <a:gd name="connsiteX9" fmla="*/ 8345627 w 11153361"/>
                <a:gd name="connsiteY9" fmla="*/ 5868542 h 6061391"/>
                <a:gd name="connsiteX10" fmla="*/ 5405576 w 11153361"/>
                <a:gd name="connsiteY10" fmla="*/ 6054196 h 6061391"/>
                <a:gd name="connsiteX11" fmla="*/ 2249627 w 11153361"/>
                <a:gd name="connsiteY11" fmla="*/ 5982842 h 6061391"/>
                <a:gd name="connsiteX12" fmla="*/ 636728 w 11153361"/>
                <a:gd name="connsiteY12" fmla="*/ 5906642 h 6061391"/>
                <a:gd name="connsiteX13" fmla="*/ 77926 w 11153361"/>
                <a:gd name="connsiteY13"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8345627 w 11134524"/>
                <a:gd name="connsiteY8" fmla="*/ 5868542 h 6061391"/>
                <a:gd name="connsiteX9" fmla="*/ 5405576 w 11134524"/>
                <a:gd name="connsiteY9" fmla="*/ 6054196 h 6061391"/>
                <a:gd name="connsiteX10" fmla="*/ 2249627 w 11134524"/>
                <a:gd name="connsiteY10" fmla="*/ 5982842 h 6061391"/>
                <a:gd name="connsiteX11" fmla="*/ 636728 w 11134524"/>
                <a:gd name="connsiteY11" fmla="*/ 5906642 h 6061391"/>
                <a:gd name="connsiteX12" fmla="*/ 77926 w 11134524"/>
                <a:gd name="connsiteY12"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10484538 w 11134524"/>
                <a:gd name="connsiteY8" fmla="*/ 5334305 h 6061391"/>
                <a:gd name="connsiteX9" fmla="*/ 8345627 w 11134524"/>
                <a:gd name="connsiteY9" fmla="*/ 5868542 h 6061391"/>
                <a:gd name="connsiteX10" fmla="*/ 5405576 w 11134524"/>
                <a:gd name="connsiteY10" fmla="*/ 6054196 h 6061391"/>
                <a:gd name="connsiteX11" fmla="*/ 2249627 w 11134524"/>
                <a:gd name="connsiteY11" fmla="*/ 5982842 h 6061391"/>
                <a:gd name="connsiteX12" fmla="*/ 636728 w 11134524"/>
                <a:gd name="connsiteY12" fmla="*/ 5906642 h 6061391"/>
                <a:gd name="connsiteX13" fmla="*/ 77926 w 11134524"/>
                <a:gd name="connsiteY13" fmla="*/ 4288896 h 6061391"/>
                <a:gd name="connsiteX0" fmla="*/ 77926 w 11134524"/>
                <a:gd name="connsiteY0" fmla="*/ 4288896 h 6054197"/>
                <a:gd name="connsiteX1" fmla="*/ 166828 w 11134524"/>
                <a:gd name="connsiteY1" fmla="*/ 2503042 h 6054197"/>
                <a:gd name="connsiteX2" fmla="*/ 39828 w 11134524"/>
                <a:gd name="connsiteY2" fmla="*/ 1106042 h 6054197"/>
                <a:gd name="connsiteX3" fmla="*/ 751027 w 11134524"/>
                <a:gd name="connsiteY3" fmla="*/ 128142 h 6054197"/>
                <a:gd name="connsiteX4" fmla="*/ 5405576 w 11134524"/>
                <a:gd name="connsiteY4" fmla="*/ 262996 h 6054197"/>
                <a:gd name="connsiteX5" fmla="*/ 8688527 w 11134524"/>
                <a:gd name="connsiteY5" fmla="*/ 51942 h 6054197"/>
                <a:gd name="connsiteX6" fmla="*/ 10923727 w 11134524"/>
                <a:gd name="connsiteY6" fmla="*/ 1398143 h 6054197"/>
                <a:gd name="connsiteX7" fmla="*/ 11126926 w 11134524"/>
                <a:gd name="connsiteY7" fmla="*/ 3095096 h 6054197"/>
                <a:gd name="connsiteX8" fmla="*/ 10484538 w 11134524"/>
                <a:gd name="connsiteY8" fmla="*/ 5334305 h 6054197"/>
                <a:gd name="connsiteX9" fmla="*/ 8345627 w 11134524"/>
                <a:gd name="connsiteY9" fmla="*/ 5868542 h 6054197"/>
                <a:gd name="connsiteX10" fmla="*/ 5405576 w 11134524"/>
                <a:gd name="connsiteY10" fmla="*/ 6054196 h 6054197"/>
                <a:gd name="connsiteX11" fmla="*/ 636728 w 11134524"/>
                <a:gd name="connsiteY11" fmla="*/ 5906642 h 6054197"/>
                <a:gd name="connsiteX12" fmla="*/ 77926 w 11134524"/>
                <a:gd name="connsiteY12" fmla="*/ 4288896 h 6054197"/>
                <a:gd name="connsiteX0" fmla="*/ 77926 w 11134524"/>
                <a:gd name="connsiteY0" fmla="*/ 4288896 h 6054195"/>
                <a:gd name="connsiteX1" fmla="*/ 166828 w 11134524"/>
                <a:gd name="connsiteY1" fmla="*/ 2503042 h 6054195"/>
                <a:gd name="connsiteX2" fmla="*/ 39828 w 11134524"/>
                <a:gd name="connsiteY2" fmla="*/ 1106042 h 6054195"/>
                <a:gd name="connsiteX3" fmla="*/ 751027 w 11134524"/>
                <a:gd name="connsiteY3" fmla="*/ 128142 h 6054195"/>
                <a:gd name="connsiteX4" fmla="*/ 5405576 w 11134524"/>
                <a:gd name="connsiteY4" fmla="*/ 262996 h 6054195"/>
                <a:gd name="connsiteX5" fmla="*/ 8688527 w 11134524"/>
                <a:gd name="connsiteY5" fmla="*/ 51942 h 6054195"/>
                <a:gd name="connsiteX6" fmla="*/ 10923727 w 11134524"/>
                <a:gd name="connsiteY6" fmla="*/ 1398143 h 6054195"/>
                <a:gd name="connsiteX7" fmla="*/ 11126926 w 11134524"/>
                <a:gd name="connsiteY7" fmla="*/ 3095096 h 6054195"/>
                <a:gd name="connsiteX8" fmla="*/ 10484538 w 11134524"/>
                <a:gd name="connsiteY8" fmla="*/ 5334305 h 6054195"/>
                <a:gd name="connsiteX9" fmla="*/ 8345627 w 11134524"/>
                <a:gd name="connsiteY9" fmla="*/ 5868542 h 6054195"/>
                <a:gd name="connsiteX10" fmla="*/ 5405576 w 11134524"/>
                <a:gd name="connsiteY10" fmla="*/ 6054196 h 6054195"/>
                <a:gd name="connsiteX11" fmla="*/ 77926 w 11134524"/>
                <a:gd name="connsiteY11" fmla="*/ 4288896 h 6054195"/>
                <a:gd name="connsiteX0" fmla="*/ 77926 w 11134524"/>
                <a:gd name="connsiteY0" fmla="*/ 4288896 h 6164860"/>
                <a:gd name="connsiteX1" fmla="*/ 166828 w 11134524"/>
                <a:gd name="connsiteY1" fmla="*/ 2503042 h 6164860"/>
                <a:gd name="connsiteX2" fmla="*/ 39828 w 11134524"/>
                <a:gd name="connsiteY2" fmla="*/ 1106042 h 6164860"/>
                <a:gd name="connsiteX3" fmla="*/ 751027 w 11134524"/>
                <a:gd name="connsiteY3" fmla="*/ 128142 h 6164860"/>
                <a:gd name="connsiteX4" fmla="*/ 5405576 w 11134524"/>
                <a:gd name="connsiteY4" fmla="*/ 262996 h 6164860"/>
                <a:gd name="connsiteX5" fmla="*/ 8688527 w 11134524"/>
                <a:gd name="connsiteY5" fmla="*/ 51942 h 6164860"/>
                <a:gd name="connsiteX6" fmla="*/ 10923727 w 11134524"/>
                <a:gd name="connsiteY6" fmla="*/ 1398143 h 6164860"/>
                <a:gd name="connsiteX7" fmla="*/ 11126926 w 11134524"/>
                <a:gd name="connsiteY7" fmla="*/ 3095096 h 6164860"/>
                <a:gd name="connsiteX8" fmla="*/ 10484538 w 11134524"/>
                <a:gd name="connsiteY8" fmla="*/ 5334305 h 6164860"/>
                <a:gd name="connsiteX9" fmla="*/ 8345627 w 11134524"/>
                <a:gd name="connsiteY9" fmla="*/ 5868542 h 6164860"/>
                <a:gd name="connsiteX10" fmla="*/ 5405576 w 11134524"/>
                <a:gd name="connsiteY10" fmla="*/ 6054196 h 6164860"/>
                <a:gd name="connsiteX11" fmla="*/ 1216677 w 11134524"/>
                <a:gd name="connsiteY11" fmla="*/ 5988902 h 6164860"/>
                <a:gd name="connsiteX12" fmla="*/ 77926 w 11134524"/>
                <a:gd name="connsiteY12" fmla="*/ 4288896 h 6164860"/>
                <a:gd name="connsiteX0" fmla="*/ 79662 w 11136260"/>
                <a:gd name="connsiteY0" fmla="*/ 4295737 h 6171699"/>
                <a:gd name="connsiteX1" fmla="*/ 168564 w 11136260"/>
                <a:gd name="connsiteY1" fmla="*/ 2509883 h 6171699"/>
                <a:gd name="connsiteX2" fmla="*/ 752763 w 11136260"/>
                <a:gd name="connsiteY2" fmla="*/ 134983 h 6171699"/>
                <a:gd name="connsiteX3" fmla="*/ 5407312 w 11136260"/>
                <a:gd name="connsiteY3" fmla="*/ 269837 h 6171699"/>
                <a:gd name="connsiteX4" fmla="*/ 8690263 w 11136260"/>
                <a:gd name="connsiteY4" fmla="*/ 58783 h 6171699"/>
                <a:gd name="connsiteX5" fmla="*/ 10925463 w 11136260"/>
                <a:gd name="connsiteY5" fmla="*/ 1404984 h 6171699"/>
                <a:gd name="connsiteX6" fmla="*/ 11128662 w 11136260"/>
                <a:gd name="connsiteY6" fmla="*/ 3101937 h 6171699"/>
                <a:gd name="connsiteX7" fmla="*/ 10486274 w 11136260"/>
                <a:gd name="connsiteY7" fmla="*/ 5341146 h 6171699"/>
                <a:gd name="connsiteX8" fmla="*/ 8347363 w 11136260"/>
                <a:gd name="connsiteY8" fmla="*/ 5875383 h 6171699"/>
                <a:gd name="connsiteX9" fmla="*/ 5407312 w 11136260"/>
                <a:gd name="connsiteY9" fmla="*/ 6061037 h 6171699"/>
                <a:gd name="connsiteX10" fmla="*/ 1218413 w 11136260"/>
                <a:gd name="connsiteY10" fmla="*/ 5995743 h 6171699"/>
                <a:gd name="connsiteX11" fmla="*/ 79662 w 11136260"/>
                <a:gd name="connsiteY11" fmla="*/ 4295737 h 6171699"/>
                <a:gd name="connsiteX0" fmla="*/ 79662 w 11136260"/>
                <a:gd name="connsiteY0" fmla="*/ 4293943 h 6169907"/>
                <a:gd name="connsiteX1" fmla="*/ 168564 w 11136260"/>
                <a:gd name="connsiteY1" fmla="*/ 2508089 h 6169907"/>
                <a:gd name="connsiteX2" fmla="*/ 1563362 w 11136260"/>
                <a:gd name="connsiteY2" fmla="*/ 435309 h 6169907"/>
                <a:gd name="connsiteX3" fmla="*/ 5407312 w 11136260"/>
                <a:gd name="connsiteY3" fmla="*/ 268043 h 6169907"/>
                <a:gd name="connsiteX4" fmla="*/ 8690263 w 11136260"/>
                <a:gd name="connsiteY4" fmla="*/ 56989 h 6169907"/>
                <a:gd name="connsiteX5" fmla="*/ 10925463 w 11136260"/>
                <a:gd name="connsiteY5" fmla="*/ 1403190 h 6169907"/>
                <a:gd name="connsiteX6" fmla="*/ 11128662 w 11136260"/>
                <a:gd name="connsiteY6" fmla="*/ 3100143 h 6169907"/>
                <a:gd name="connsiteX7" fmla="*/ 10486274 w 11136260"/>
                <a:gd name="connsiteY7" fmla="*/ 5339352 h 6169907"/>
                <a:gd name="connsiteX8" fmla="*/ 8347363 w 11136260"/>
                <a:gd name="connsiteY8" fmla="*/ 5873589 h 6169907"/>
                <a:gd name="connsiteX9" fmla="*/ 5407312 w 11136260"/>
                <a:gd name="connsiteY9" fmla="*/ 6059243 h 6169907"/>
                <a:gd name="connsiteX10" fmla="*/ 1218413 w 11136260"/>
                <a:gd name="connsiteY10" fmla="*/ 5993949 h 6169907"/>
                <a:gd name="connsiteX11" fmla="*/ 79662 w 11136260"/>
                <a:gd name="connsiteY11" fmla="*/ 4293943 h 6169907"/>
                <a:gd name="connsiteX0" fmla="*/ 79664 w 10957246"/>
                <a:gd name="connsiteY0" fmla="*/ 4293941 h 6169903"/>
                <a:gd name="connsiteX1" fmla="*/ 168566 w 10957246"/>
                <a:gd name="connsiteY1" fmla="*/ 2508087 h 6169903"/>
                <a:gd name="connsiteX2" fmla="*/ 1563364 w 10957246"/>
                <a:gd name="connsiteY2" fmla="*/ 435307 h 6169903"/>
                <a:gd name="connsiteX3" fmla="*/ 5407314 w 10957246"/>
                <a:gd name="connsiteY3" fmla="*/ 268041 h 6169903"/>
                <a:gd name="connsiteX4" fmla="*/ 8690265 w 10957246"/>
                <a:gd name="connsiteY4" fmla="*/ 56987 h 6169903"/>
                <a:gd name="connsiteX5" fmla="*/ 10925465 w 10957246"/>
                <a:gd name="connsiteY5" fmla="*/ 1403188 h 6169903"/>
                <a:gd name="connsiteX6" fmla="*/ 10763779 w 10957246"/>
                <a:gd name="connsiteY6" fmla="*/ 3349469 h 6169903"/>
                <a:gd name="connsiteX7" fmla="*/ 10486276 w 10957246"/>
                <a:gd name="connsiteY7" fmla="*/ 5339350 h 6169903"/>
                <a:gd name="connsiteX8" fmla="*/ 8347365 w 10957246"/>
                <a:gd name="connsiteY8" fmla="*/ 5873587 h 6169903"/>
                <a:gd name="connsiteX9" fmla="*/ 5407314 w 10957246"/>
                <a:gd name="connsiteY9" fmla="*/ 6059241 h 6169903"/>
                <a:gd name="connsiteX10" fmla="*/ 1218415 w 10957246"/>
                <a:gd name="connsiteY10" fmla="*/ 5993947 h 6169903"/>
                <a:gd name="connsiteX11" fmla="*/ 79664 w 10957246"/>
                <a:gd name="connsiteY11" fmla="*/ 4293941 h 6169903"/>
                <a:gd name="connsiteX0" fmla="*/ 79664 w 10929747"/>
                <a:gd name="connsiteY0" fmla="*/ 4430929 h 6306892"/>
                <a:gd name="connsiteX1" fmla="*/ 168566 w 10929747"/>
                <a:gd name="connsiteY1" fmla="*/ 2645075 h 6306892"/>
                <a:gd name="connsiteX2" fmla="*/ 1563364 w 10929747"/>
                <a:gd name="connsiteY2" fmla="*/ 572295 h 6306892"/>
                <a:gd name="connsiteX3" fmla="*/ 5407314 w 10929747"/>
                <a:gd name="connsiteY3" fmla="*/ 405029 h 6306892"/>
                <a:gd name="connsiteX4" fmla="*/ 8690265 w 10929747"/>
                <a:gd name="connsiteY4" fmla="*/ 193975 h 6306892"/>
                <a:gd name="connsiteX5" fmla="*/ 10763779 w 10929747"/>
                <a:gd name="connsiteY5" fmla="*/ 3486457 h 6306892"/>
                <a:gd name="connsiteX6" fmla="*/ 10486276 w 10929747"/>
                <a:gd name="connsiteY6" fmla="*/ 5476338 h 6306892"/>
                <a:gd name="connsiteX7" fmla="*/ 8347365 w 10929747"/>
                <a:gd name="connsiteY7" fmla="*/ 6010575 h 6306892"/>
                <a:gd name="connsiteX8" fmla="*/ 5407314 w 10929747"/>
                <a:gd name="connsiteY8" fmla="*/ 6196229 h 6306892"/>
                <a:gd name="connsiteX9" fmla="*/ 1218415 w 10929747"/>
                <a:gd name="connsiteY9" fmla="*/ 6130935 h 6306892"/>
                <a:gd name="connsiteX10" fmla="*/ 79664 w 10929747"/>
                <a:gd name="connsiteY10" fmla="*/ 4430929 h 6306892"/>
                <a:gd name="connsiteX0" fmla="*/ 79664 w 10867234"/>
                <a:gd name="connsiteY0" fmla="*/ 4297720 h 6173683"/>
                <a:gd name="connsiteX1" fmla="*/ 168566 w 10867234"/>
                <a:gd name="connsiteY1" fmla="*/ 2511866 h 6173683"/>
                <a:gd name="connsiteX2" fmla="*/ 1563364 w 10867234"/>
                <a:gd name="connsiteY2" fmla="*/ 439086 h 6173683"/>
                <a:gd name="connsiteX3" fmla="*/ 5407314 w 10867234"/>
                <a:gd name="connsiteY3" fmla="*/ 271820 h 6173683"/>
                <a:gd name="connsiteX4" fmla="*/ 8690265 w 10867234"/>
                <a:gd name="connsiteY4" fmla="*/ 60766 h 6173683"/>
                <a:gd name="connsiteX5" fmla="*/ 10726808 w 10867234"/>
                <a:gd name="connsiteY5" fmla="*/ 1395801 h 6173683"/>
                <a:gd name="connsiteX6" fmla="*/ 10763779 w 10867234"/>
                <a:gd name="connsiteY6" fmla="*/ 3353248 h 6173683"/>
                <a:gd name="connsiteX7" fmla="*/ 10486276 w 10867234"/>
                <a:gd name="connsiteY7" fmla="*/ 5343129 h 6173683"/>
                <a:gd name="connsiteX8" fmla="*/ 8347365 w 10867234"/>
                <a:gd name="connsiteY8" fmla="*/ 5877366 h 6173683"/>
                <a:gd name="connsiteX9" fmla="*/ 5407314 w 10867234"/>
                <a:gd name="connsiteY9" fmla="*/ 6063020 h 6173683"/>
                <a:gd name="connsiteX10" fmla="*/ 1218415 w 10867234"/>
                <a:gd name="connsiteY10" fmla="*/ 5997726 h 6173683"/>
                <a:gd name="connsiteX11" fmla="*/ 79664 w 10867234"/>
                <a:gd name="connsiteY11" fmla="*/ 4297720 h 6173683"/>
                <a:gd name="connsiteX0" fmla="*/ 79664 w 10861992"/>
                <a:gd name="connsiteY0" fmla="*/ 4297720 h 6173683"/>
                <a:gd name="connsiteX1" fmla="*/ 168566 w 10861992"/>
                <a:gd name="connsiteY1" fmla="*/ 2511866 h 6173683"/>
                <a:gd name="connsiteX2" fmla="*/ 1563364 w 10861992"/>
                <a:gd name="connsiteY2" fmla="*/ 439086 h 6173683"/>
                <a:gd name="connsiteX3" fmla="*/ 5407314 w 10861992"/>
                <a:gd name="connsiteY3" fmla="*/ 271820 h 6173683"/>
                <a:gd name="connsiteX4" fmla="*/ 8690265 w 10861992"/>
                <a:gd name="connsiteY4" fmla="*/ 60766 h 6173683"/>
                <a:gd name="connsiteX5" fmla="*/ 10726808 w 10861992"/>
                <a:gd name="connsiteY5" fmla="*/ 1395801 h 6173683"/>
                <a:gd name="connsiteX6" fmla="*/ 10739454 w 10861992"/>
                <a:gd name="connsiteY6" fmla="*/ 3466578 h 6173683"/>
                <a:gd name="connsiteX7" fmla="*/ 10486276 w 10861992"/>
                <a:gd name="connsiteY7" fmla="*/ 5343129 h 6173683"/>
                <a:gd name="connsiteX8" fmla="*/ 8347365 w 10861992"/>
                <a:gd name="connsiteY8" fmla="*/ 5877366 h 6173683"/>
                <a:gd name="connsiteX9" fmla="*/ 5407314 w 10861992"/>
                <a:gd name="connsiteY9" fmla="*/ 6063020 h 6173683"/>
                <a:gd name="connsiteX10" fmla="*/ 1218415 w 10861992"/>
                <a:gd name="connsiteY10" fmla="*/ 5997726 h 6173683"/>
                <a:gd name="connsiteX11" fmla="*/ 79664 w 10861992"/>
                <a:gd name="connsiteY11" fmla="*/ 4297720 h 6173683"/>
                <a:gd name="connsiteX0" fmla="*/ 79664 w 10913116"/>
                <a:gd name="connsiteY0" fmla="*/ 4297720 h 6173683"/>
                <a:gd name="connsiteX1" fmla="*/ 168566 w 10913116"/>
                <a:gd name="connsiteY1" fmla="*/ 2511866 h 6173683"/>
                <a:gd name="connsiteX2" fmla="*/ 1563364 w 10913116"/>
                <a:gd name="connsiteY2" fmla="*/ 439086 h 6173683"/>
                <a:gd name="connsiteX3" fmla="*/ 5407314 w 10913116"/>
                <a:gd name="connsiteY3" fmla="*/ 271820 h 6173683"/>
                <a:gd name="connsiteX4" fmla="*/ 8690265 w 10913116"/>
                <a:gd name="connsiteY4" fmla="*/ 60766 h 6173683"/>
                <a:gd name="connsiteX5" fmla="*/ 10726808 w 10913116"/>
                <a:gd name="connsiteY5" fmla="*/ 1395801 h 6173683"/>
                <a:gd name="connsiteX6" fmla="*/ 10739454 w 10913116"/>
                <a:gd name="connsiteY6" fmla="*/ 3466578 h 6173683"/>
                <a:gd name="connsiteX7" fmla="*/ 10486276 w 10913116"/>
                <a:gd name="connsiteY7" fmla="*/ 5343129 h 6173683"/>
                <a:gd name="connsiteX8" fmla="*/ 8347365 w 10913116"/>
                <a:gd name="connsiteY8" fmla="*/ 5877366 h 6173683"/>
                <a:gd name="connsiteX9" fmla="*/ 5407314 w 10913116"/>
                <a:gd name="connsiteY9" fmla="*/ 6063020 h 6173683"/>
                <a:gd name="connsiteX10" fmla="*/ 1218415 w 10913116"/>
                <a:gd name="connsiteY10" fmla="*/ 5997726 h 6173683"/>
                <a:gd name="connsiteX11" fmla="*/ 79664 w 10913116"/>
                <a:gd name="connsiteY11" fmla="*/ 4297720 h 61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13116" h="6173683">
                  <a:moveTo>
                    <a:pt x="79664" y="4297720"/>
                  </a:moveTo>
                  <a:cubicBezTo>
                    <a:pt x="-95311" y="3716743"/>
                    <a:pt x="56383" y="3205325"/>
                    <a:pt x="168566" y="2511866"/>
                  </a:cubicBezTo>
                  <a:cubicBezTo>
                    <a:pt x="280750" y="1818407"/>
                    <a:pt x="690239" y="812427"/>
                    <a:pt x="1563364" y="439086"/>
                  </a:cubicBezTo>
                  <a:cubicBezTo>
                    <a:pt x="2436489" y="65745"/>
                    <a:pt x="4219497" y="334873"/>
                    <a:pt x="5407314" y="271820"/>
                  </a:cubicBezTo>
                  <a:cubicBezTo>
                    <a:pt x="6595131" y="208767"/>
                    <a:pt x="7949637" y="-137897"/>
                    <a:pt x="8690265" y="60766"/>
                  </a:cubicBezTo>
                  <a:cubicBezTo>
                    <a:pt x="9430893" y="259429"/>
                    <a:pt x="10381222" y="847054"/>
                    <a:pt x="10726808" y="1395801"/>
                  </a:cubicBezTo>
                  <a:cubicBezTo>
                    <a:pt x="11072394" y="1944548"/>
                    <a:pt x="10852520" y="2570695"/>
                    <a:pt x="10739454" y="3466578"/>
                  </a:cubicBezTo>
                  <a:cubicBezTo>
                    <a:pt x="10845319" y="4113133"/>
                    <a:pt x="10949826" y="4880888"/>
                    <a:pt x="10486276" y="5343129"/>
                  </a:cubicBezTo>
                  <a:cubicBezTo>
                    <a:pt x="10022726" y="5805370"/>
                    <a:pt x="9058759" y="5681854"/>
                    <a:pt x="8347365" y="5877366"/>
                  </a:cubicBezTo>
                  <a:cubicBezTo>
                    <a:pt x="7467890" y="5969692"/>
                    <a:pt x="6595472" y="6042960"/>
                    <a:pt x="5407314" y="6063020"/>
                  </a:cubicBezTo>
                  <a:cubicBezTo>
                    <a:pt x="4219156" y="6083080"/>
                    <a:pt x="2200408" y="6338396"/>
                    <a:pt x="1218415" y="5997726"/>
                  </a:cubicBezTo>
                  <a:cubicBezTo>
                    <a:pt x="838831" y="5431057"/>
                    <a:pt x="254639" y="4878697"/>
                    <a:pt x="79664" y="4297720"/>
                  </a:cubicBezTo>
                  <a:close/>
                </a:path>
              </a:pathLst>
            </a:custGeom>
            <a:solidFill>
              <a:srgbClr val="D7DF21">
                <a:alpha val="39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74022184-9C6C-4D7F-A604-9AA9AAB6BFA8}"/>
                </a:ext>
              </a:extLst>
            </p:cNvPr>
            <p:cNvSpPr txBox="1"/>
            <p:nvPr/>
          </p:nvSpPr>
          <p:spPr>
            <a:xfrm>
              <a:off x="5008967" y="1528633"/>
              <a:ext cx="7233920" cy="2036198"/>
            </a:xfrm>
            <a:prstGeom prst="rect">
              <a:avLst/>
            </a:prstGeom>
            <a:noFill/>
          </p:spPr>
          <p:txBody>
            <a:bodyPr wrap="square">
              <a:spAutoFit/>
            </a:bodyPr>
            <a:lstStyle/>
            <a:p>
              <a:pPr algn="ctr" rtl="1">
                <a:lnSpc>
                  <a:spcPct val="115000"/>
                </a:lnSpc>
              </a:pPr>
              <a:r>
                <a:rPr lang="he-IL" sz="11500" dirty="0">
                  <a:solidFill>
                    <a:srgbClr val="DB0340"/>
                  </a:solidFill>
                  <a:latin typeface="Klugman FM" panose="00000500000000000000" pitchFamily="50" charset="-79"/>
                  <a:cs typeface="Klugman FM" panose="00000500000000000000" pitchFamily="50" charset="-79"/>
                </a:rPr>
                <a:t>שלב ב</a:t>
              </a:r>
              <a:endParaRPr lang="en-US" sz="11500" dirty="0">
                <a:solidFill>
                  <a:srgbClr val="DB0340"/>
                </a:solidFill>
                <a:latin typeface="Klugman FM" panose="00000500000000000000" pitchFamily="50" charset="-79"/>
                <a:cs typeface="Klugman FM" panose="00000500000000000000" pitchFamily="50" charset="-79"/>
              </a:endParaRPr>
            </a:p>
          </p:txBody>
        </p:sp>
      </p:grpSp>
      <p:sp>
        <p:nvSpPr>
          <p:cNvPr id="5" name="תיבת טקסט 4">
            <a:extLst>
              <a:ext uri="{FF2B5EF4-FFF2-40B4-BE49-F238E27FC236}">
                <a16:creationId xmlns:a16="http://schemas.microsoft.com/office/drawing/2014/main" id="{A70F4EC3-3D6A-DB8C-B213-27B927134916}"/>
              </a:ext>
            </a:extLst>
          </p:cNvPr>
          <p:cNvSpPr txBox="1"/>
          <p:nvPr/>
        </p:nvSpPr>
        <p:spPr>
          <a:xfrm>
            <a:off x="952500" y="3471030"/>
            <a:ext cx="10528300" cy="2139368"/>
          </a:xfrm>
          <a:prstGeom prst="rect">
            <a:avLst/>
          </a:prstGeom>
          <a:noFill/>
        </p:spPr>
        <p:txBody>
          <a:bodyPr wrap="square">
            <a:spAutoFit/>
          </a:bodyPr>
          <a:lstStyle/>
          <a:p>
            <a:pPr algn="ctr" rtl="1">
              <a:lnSpc>
                <a:spcPct val="107000"/>
              </a:lnSpc>
              <a:spcAft>
                <a:spcPts val="800"/>
              </a:spcAft>
            </a:pPr>
            <a:r>
              <a:rPr lang="he-IL" sz="2400" dirty="0">
                <a:effectLst/>
                <a:latin typeface="Afek 1.5 AAA Light" panose="020B0604020202020204" charset="-79"/>
                <a:ea typeface="Calibri" panose="020F0502020204030204" pitchFamily="34" charset="0"/>
                <a:cs typeface="Afek 1.5 AAA Light" panose="020B0604020202020204" charset="-79"/>
              </a:rPr>
              <a:t>העבירי את הפתק לבת שיושבת לימינך.</a:t>
            </a:r>
          </a:p>
          <a:p>
            <a:pPr algn="ctr" rtl="1">
              <a:lnSpc>
                <a:spcPct val="107000"/>
              </a:lnSpc>
              <a:spcAft>
                <a:spcPts val="800"/>
              </a:spcAft>
            </a:pPr>
            <a:r>
              <a:rPr lang="he-IL" sz="3200" dirty="0">
                <a:effectLst/>
                <a:latin typeface="Afek 1.5 AAA Light" panose="020B0604020202020204" charset="-79"/>
                <a:ea typeface="Calibri" panose="020F0502020204030204" pitchFamily="34" charset="0"/>
                <a:cs typeface="Afek 1.5 AAA Light" panose="020B0604020202020204" charset="-79"/>
              </a:rPr>
              <a:t>בכל תור עייני שוב בפתקים שבידייך וגם בפתק החדש שקבלת, ובחרי בפתק המשמח ביותר – אותו תעבירי לבת שיושבת לימינך.</a:t>
            </a:r>
          </a:p>
        </p:txBody>
      </p:sp>
      <p:pic>
        <p:nvPicPr>
          <p:cNvPr id="3" name="תמונה 2">
            <a:extLst>
              <a:ext uri="{FF2B5EF4-FFF2-40B4-BE49-F238E27FC236}">
                <a16:creationId xmlns:a16="http://schemas.microsoft.com/office/drawing/2014/main" id="{B50682B9-C062-9FC2-9665-E8D62D5EC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1633228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אליפסה 8">
            <a:extLst>
              <a:ext uri="{FF2B5EF4-FFF2-40B4-BE49-F238E27FC236}">
                <a16:creationId xmlns:a16="http://schemas.microsoft.com/office/drawing/2014/main" id="{25940822-4040-48A7-BEAA-9A58B74AA5D3}"/>
              </a:ext>
            </a:extLst>
          </p:cNvPr>
          <p:cNvSpPr/>
          <p:nvPr/>
        </p:nvSpPr>
        <p:spPr>
          <a:xfrm>
            <a:off x="519319" y="421766"/>
            <a:ext cx="11164681" cy="6014467"/>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3361" h="6014467">
                <a:moveTo>
                  <a:pt x="77926" y="4241972"/>
                </a:moveTo>
                <a:cubicBezTo>
                  <a:pt x="-391" y="3674705"/>
                  <a:pt x="152011" y="2798210"/>
                  <a:pt x="166828" y="2456118"/>
                </a:cubicBezTo>
                <a:cubicBezTo>
                  <a:pt x="181645" y="2114026"/>
                  <a:pt x="-101988" y="1374501"/>
                  <a:pt x="39828" y="1059118"/>
                </a:cubicBezTo>
                <a:cubicBezTo>
                  <a:pt x="181644" y="743735"/>
                  <a:pt x="-86114" y="192092"/>
                  <a:pt x="751027" y="81218"/>
                </a:cubicBezTo>
                <a:cubicBezTo>
                  <a:pt x="1588168" y="-29656"/>
                  <a:pt x="4082659" y="228772"/>
                  <a:pt x="5405576" y="216072"/>
                </a:cubicBezTo>
                <a:cubicBezTo>
                  <a:pt x="6728493" y="203372"/>
                  <a:pt x="7851385" y="12677"/>
                  <a:pt x="8688527" y="5018"/>
                </a:cubicBezTo>
                <a:cubicBezTo>
                  <a:pt x="9525669" y="-2641"/>
                  <a:pt x="10284493" y="-28850"/>
                  <a:pt x="10657026" y="195517"/>
                </a:cubicBezTo>
                <a:cubicBezTo>
                  <a:pt x="11029559" y="419884"/>
                  <a:pt x="10807310" y="871543"/>
                  <a:pt x="10923727" y="1351219"/>
                </a:cubicBezTo>
                <a:cubicBezTo>
                  <a:pt x="11040144" y="1830895"/>
                  <a:pt x="11167143" y="2364489"/>
                  <a:pt x="11126926" y="3048172"/>
                </a:cubicBezTo>
                <a:cubicBezTo>
                  <a:pt x="10853876" y="3799589"/>
                  <a:pt x="11591534" y="4970718"/>
                  <a:pt x="10682426" y="5453318"/>
                </a:cubicBezTo>
                <a:cubicBezTo>
                  <a:pt x="10434776" y="5896509"/>
                  <a:pt x="9225102" y="5729292"/>
                  <a:pt x="8345627" y="5821618"/>
                </a:cubicBezTo>
                <a:cubicBezTo>
                  <a:pt x="7466152" y="5913944"/>
                  <a:pt x="6421576" y="5988222"/>
                  <a:pt x="5405576" y="6007272"/>
                </a:cubicBezTo>
                <a:lnTo>
                  <a:pt x="2249627" y="5935918"/>
                </a:lnTo>
                <a:cubicBezTo>
                  <a:pt x="1454819" y="5911326"/>
                  <a:pt x="954228" y="6171676"/>
                  <a:pt x="636728" y="5859718"/>
                </a:cubicBezTo>
                <a:cubicBezTo>
                  <a:pt x="-272380" y="5377118"/>
                  <a:pt x="156243" y="4809239"/>
                  <a:pt x="77926" y="42419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 name="קבוצה 1">
            <a:extLst>
              <a:ext uri="{FF2B5EF4-FFF2-40B4-BE49-F238E27FC236}">
                <a16:creationId xmlns:a16="http://schemas.microsoft.com/office/drawing/2014/main" id="{9A8CE1D9-5B4F-476D-8CC3-BB1990D88BD1}"/>
              </a:ext>
            </a:extLst>
          </p:cNvPr>
          <p:cNvGrpSpPr/>
          <p:nvPr/>
        </p:nvGrpSpPr>
        <p:grpSpPr>
          <a:xfrm>
            <a:off x="2666547" y="871198"/>
            <a:ext cx="7233920" cy="2213901"/>
            <a:chOff x="5008967" y="1528633"/>
            <a:chExt cx="7233920" cy="2213901"/>
          </a:xfrm>
        </p:grpSpPr>
        <p:sp>
          <p:nvSpPr>
            <p:cNvPr id="28" name="אליפסה 8">
              <a:extLst>
                <a:ext uri="{FF2B5EF4-FFF2-40B4-BE49-F238E27FC236}">
                  <a16:creationId xmlns:a16="http://schemas.microsoft.com/office/drawing/2014/main" id="{3FD67EA7-2F7E-46B5-ACE3-511B393DD27B}"/>
                </a:ext>
              </a:extLst>
            </p:cNvPr>
            <p:cNvSpPr/>
            <p:nvPr/>
          </p:nvSpPr>
          <p:spPr>
            <a:xfrm>
              <a:off x="5603554" y="1528633"/>
              <a:ext cx="5697550" cy="2213901"/>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 name="connsiteX0" fmla="*/ 77926 w 11153361"/>
                <a:gd name="connsiteY0" fmla="*/ 4288896 h 6061391"/>
                <a:gd name="connsiteX1" fmla="*/ 166828 w 11153361"/>
                <a:gd name="connsiteY1" fmla="*/ 2503042 h 6061391"/>
                <a:gd name="connsiteX2" fmla="*/ 39828 w 11153361"/>
                <a:gd name="connsiteY2" fmla="*/ 1106042 h 6061391"/>
                <a:gd name="connsiteX3" fmla="*/ 751027 w 11153361"/>
                <a:gd name="connsiteY3" fmla="*/ 128142 h 6061391"/>
                <a:gd name="connsiteX4" fmla="*/ 5405576 w 11153361"/>
                <a:gd name="connsiteY4" fmla="*/ 262996 h 6061391"/>
                <a:gd name="connsiteX5" fmla="*/ 8688527 w 11153361"/>
                <a:gd name="connsiteY5" fmla="*/ 51942 h 6061391"/>
                <a:gd name="connsiteX6" fmla="*/ 10923727 w 11153361"/>
                <a:gd name="connsiteY6" fmla="*/ 1398143 h 6061391"/>
                <a:gd name="connsiteX7" fmla="*/ 11126926 w 11153361"/>
                <a:gd name="connsiteY7" fmla="*/ 3095096 h 6061391"/>
                <a:gd name="connsiteX8" fmla="*/ 10682426 w 11153361"/>
                <a:gd name="connsiteY8" fmla="*/ 5500242 h 6061391"/>
                <a:gd name="connsiteX9" fmla="*/ 8345627 w 11153361"/>
                <a:gd name="connsiteY9" fmla="*/ 5868542 h 6061391"/>
                <a:gd name="connsiteX10" fmla="*/ 5405576 w 11153361"/>
                <a:gd name="connsiteY10" fmla="*/ 6054196 h 6061391"/>
                <a:gd name="connsiteX11" fmla="*/ 2249627 w 11153361"/>
                <a:gd name="connsiteY11" fmla="*/ 5982842 h 6061391"/>
                <a:gd name="connsiteX12" fmla="*/ 636728 w 11153361"/>
                <a:gd name="connsiteY12" fmla="*/ 5906642 h 6061391"/>
                <a:gd name="connsiteX13" fmla="*/ 77926 w 11153361"/>
                <a:gd name="connsiteY13"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8345627 w 11134524"/>
                <a:gd name="connsiteY8" fmla="*/ 5868542 h 6061391"/>
                <a:gd name="connsiteX9" fmla="*/ 5405576 w 11134524"/>
                <a:gd name="connsiteY9" fmla="*/ 6054196 h 6061391"/>
                <a:gd name="connsiteX10" fmla="*/ 2249627 w 11134524"/>
                <a:gd name="connsiteY10" fmla="*/ 5982842 h 6061391"/>
                <a:gd name="connsiteX11" fmla="*/ 636728 w 11134524"/>
                <a:gd name="connsiteY11" fmla="*/ 5906642 h 6061391"/>
                <a:gd name="connsiteX12" fmla="*/ 77926 w 11134524"/>
                <a:gd name="connsiteY12"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10484538 w 11134524"/>
                <a:gd name="connsiteY8" fmla="*/ 5334305 h 6061391"/>
                <a:gd name="connsiteX9" fmla="*/ 8345627 w 11134524"/>
                <a:gd name="connsiteY9" fmla="*/ 5868542 h 6061391"/>
                <a:gd name="connsiteX10" fmla="*/ 5405576 w 11134524"/>
                <a:gd name="connsiteY10" fmla="*/ 6054196 h 6061391"/>
                <a:gd name="connsiteX11" fmla="*/ 2249627 w 11134524"/>
                <a:gd name="connsiteY11" fmla="*/ 5982842 h 6061391"/>
                <a:gd name="connsiteX12" fmla="*/ 636728 w 11134524"/>
                <a:gd name="connsiteY12" fmla="*/ 5906642 h 6061391"/>
                <a:gd name="connsiteX13" fmla="*/ 77926 w 11134524"/>
                <a:gd name="connsiteY13" fmla="*/ 4288896 h 6061391"/>
                <a:gd name="connsiteX0" fmla="*/ 77926 w 11134524"/>
                <a:gd name="connsiteY0" fmla="*/ 4288896 h 6054197"/>
                <a:gd name="connsiteX1" fmla="*/ 166828 w 11134524"/>
                <a:gd name="connsiteY1" fmla="*/ 2503042 h 6054197"/>
                <a:gd name="connsiteX2" fmla="*/ 39828 w 11134524"/>
                <a:gd name="connsiteY2" fmla="*/ 1106042 h 6054197"/>
                <a:gd name="connsiteX3" fmla="*/ 751027 w 11134524"/>
                <a:gd name="connsiteY3" fmla="*/ 128142 h 6054197"/>
                <a:gd name="connsiteX4" fmla="*/ 5405576 w 11134524"/>
                <a:gd name="connsiteY4" fmla="*/ 262996 h 6054197"/>
                <a:gd name="connsiteX5" fmla="*/ 8688527 w 11134524"/>
                <a:gd name="connsiteY5" fmla="*/ 51942 h 6054197"/>
                <a:gd name="connsiteX6" fmla="*/ 10923727 w 11134524"/>
                <a:gd name="connsiteY6" fmla="*/ 1398143 h 6054197"/>
                <a:gd name="connsiteX7" fmla="*/ 11126926 w 11134524"/>
                <a:gd name="connsiteY7" fmla="*/ 3095096 h 6054197"/>
                <a:gd name="connsiteX8" fmla="*/ 10484538 w 11134524"/>
                <a:gd name="connsiteY8" fmla="*/ 5334305 h 6054197"/>
                <a:gd name="connsiteX9" fmla="*/ 8345627 w 11134524"/>
                <a:gd name="connsiteY9" fmla="*/ 5868542 h 6054197"/>
                <a:gd name="connsiteX10" fmla="*/ 5405576 w 11134524"/>
                <a:gd name="connsiteY10" fmla="*/ 6054196 h 6054197"/>
                <a:gd name="connsiteX11" fmla="*/ 636728 w 11134524"/>
                <a:gd name="connsiteY11" fmla="*/ 5906642 h 6054197"/>
                <a:gd name="connsiteX12" fmla="*/ 77926 w 11134524"/>
                <a:gd name="connsiteY12" fmla="*/ 4288896 h 6054197"/>
                <a:gd name="connsiteX0" fmla="*/ 77926 w 11134524"/>
                <a:gd name="connsiteY0" fmla="*/ 4288896 h 6054195"/>
                <a:gd name="connsiteX1" fmla="*/ 166828 w 11134524"/>
                <a:gd name="connsiteY1" fmla="*/ 2503042 h 6054195"/>
                <a:gd name="connsiteX2" fmla="*/ 39828 w 11134524"/>
                <a:gd name="connsiteY2" fmla="*/ 1106042 h 6054195"/>
                <a:gd name="connsiteX3" fmla="*/ 751027 w 11134524"/>
                <a:gd name="connsiteY3" fmla="*/ 128142 h 6054195"/>
                <a:gd name="connsiteX4" fmla="*/ 5405576 w 11134524"/>
                <a:gd name="connsiteY4" fmla="*/ 262996 h 6054195"/>
                <a:gd name="connsiteX5" fmla="*/ 8688527 w 11134524"/>
                <a:gd name="connsiteY5" fmla="*/ 51942 h 6054195"/>
                <a:gd name="connsiteX6" fmla="*/ 10923727 w 11134524"/>
                <a:gd name="connsiteY6" fmla="*/ 1398143 h 6054195"/>
                <a:gd name="connsiteX7" fmla="*/ 11126926 w 11134524"/>
                <a:gd name="connsiteY7" fmla="*/ 3095096 h 6054195"/>
                <a:gd name="connsiteX8" fmla="*/ 10484538 w 11134524"/>
                <a:gd name="connsiteY8" fmla="*/ 5334305 h 6054195"/>
                <a:gd name="connsiteX9" fmla="*/ 8345627 w 11134524"/>
                <a:gd name="connsiteY9" fmla="*/ 5868542 h 6054195"/>
                <a:gd name="connsiteX10" fmla="*/ 5405576 w 11134524"/>
                <a:gd name="connsiteY10" fmla="*/ 6054196 h 6054195"/>
                <a:gd name="connsiteX11" fmla="*/ 77926 w 11134524"/>
                <a:gd name="connsiteY11" fmla="*/ 4288896 h 6054195"/>
                <a:gd name="connsiteX0" fmla="*/ 77926 w 11134524"/>
                <a:gd name="connsiteY0" fmla="*/ 4288896 h 6164860"/>
                <a:gd name="connsiteX1" fmla="*/ 166828 w 11134524"/>
                <a:gd name="connsiteY1" fmla="*/ 2503042 h 6164860"/>
                <a:gd name="connsiteX2" fmla="*/ 39828 w 11134524"/>
                <a:gd name="connsiteY2" fmla="*/ 1106042 h 6164860"/>
                <a:gd name="connsiteX3" fmla="*/ 751027 w 11134524"/>
                <a:gd name="connsiteY3" fmla="*/ 128142 h 6164860"/>
                <a:gd name="connsiteX4" fmla="*/ 5405576 w 11134524"/>
                <a:gd name="connsiteY4" fmla="*/ 262996 h 6164860"/>
                <a:gd name="connsiteX5" fmla="*/ 8688527 w 11134524"/>
                <a:gd name="connsiteY5" fmla="*/ 51942 h 6164860"/>
                <a:gd name="connsiteX6" fmla="*/ 10923727 w 11134524"/>
                <a:gd name="connsiteY6" fmla="*/ 1398143 h 6164860"/>
                <a:gd name="connsiteX7" fmla="*/ 11126926 w 11134524"/>
                <a:gd name="connsiteY7" fmla="*/ 3095096 h 6164860"/>
                <a:gd name="connsiteX8" fmla="*/ 10484538 w 11134524"/>
                <a:gd name="connsiteY8" fmla="*/ 5334305 h 6164860"/>
                <a:gd name="connsiteX9" fmla="*/ 8345627 w 11134524"/>
                <a:gd name="connsiteY9" fmla="*/ 5868542 h 6164860"/>
                <a:gd name="connsiteX10" fmla="*/ 5405576 w 11134524"/>
                <a:gd name="connsiteY10" fmla="*/ 6054196 h 6164860"/>
                <a:gd name="connsiteX11" fmla="*/ 1216677 w 11134524"/>
                <a:gd name="connsiteY11" fmla="*/ 5988902 h 6164860"/>
                <a:gd name="connsiteX12" fmla="*/ 77926 w 11134524"/>
                <a:gd name="connsiteY12" fmla="*/ 4288896 h 6164860"/>
                <a:gd name="connsiteX0" fmla="*/ 79662 w 11136260"/>
                <a:gd name="connsiteY0" fmla="*/ 4295737 h 6171699"/>
                <a:gd name="connsiteX1" fmla="*/ 168564 w 11136260"/>
                <a:gd name="connsiteY1" fmla="*/ 2509883 h 6171699"/>
                <a:gd name="connsiteX2" fmla="*/ 752763 w 11136260"/>
                <a:gd name="connsiteY2" fmla="*/ 134983 h 6171699"/>
                <a:gd name="connsiteX3" fmla="*/ 5407312 w 11136260"/>
                <a:gd name="connsiteY3" fmla="*/ 269837 h 6171699"/>
                <a:gd name="connsiteX4" fmla="*/ 8690263 w 11136260"/>
                <a:gd name="connsiteY4" fmla="*/ 58783 h 6171699"/>
                <a:gd name="connsiteX5" fmla="*/ 10925463 w 11136260"/>
                <a:gd name="connsiteY5" fmla="*/ 1404984 h 6171699"/>
                <a:gd name="connsiteX6" fmla="*/ 11128662 w 11136260"/>
                <a:gd name="connsiteY6" fmla="*/ 3101937 h 6171699"/>
                <a:gd name="connsiteX7" fmla="*/ 10486274 w 11136260"/>
                <a:gd name="connsiteY7" fmla="*/ 5341146 h 6171699"/>
                <a:gd name="connsiteX8" fmla="*/ 8347363 w 11136260"/>
                <a:gd name="connsiteY8" fmla="*/ 5875383 h 6171699"/>
                <a:gd name="connsiteX9" fmla="*/ 5407312 w 11136260"/>
                <a:gd name="connsiteY9" fmla="*/ 6061037 h 6171699"/>
                <a:gd name="connsiteX10" fmla="*/ 1218413 w 11136260"/>
                <a:gd name="connsiteY10" fmla="*/ 5995743 h 6171699"/>
                <a:gd name="connsiteX11" fmla="*/ 79662 w 11136260"/>
                <a:gd name="connsiteY11" fmla="*/ 4295737 h 6171699"/>
                <a:gd name="connsiteX0" fmla="*/ 79662 w 11136260"/>
                <a:gd name="connsiteY0" fmla="*/ 4293943 h 6169907"/>
                <a:gd name="connsiteX1" fmla="*/ 168564 w 11136260"/>
                <a:gd name="connsiteY1" fmla="*/ 2508089 h 6169907"/>
                <a:gd name="connsiteX2" fmla="*/ 1563362 w 11136260"/>
                <a:gd name="connsiteY2" fmla="*/ 435309 h 6169907"/>
                <a:gd name="connsiteX3" fmla="*/ 5407312 w 11136260"/>
                <a:gd name="connsiteY3" fmla="*/ 268043 h 6169907"/>
                <a:gd name="connsiteX4" fmla="*/ 8690263 w 11136260"/>
                <a:gd name="connsiteY4" fmla="*/ 56989 h 6169907"/>
                <a:gd name="connsiteX5" fmla="*/ 10925463 w 11136260"/>
                <a:gd name="connsiteY5" fmla="*/ 1403190 h 6169907"/>
                <a:gd name="connsiteX6" fmla="*/ 11128662 w 11136260"/>
                <a:gd name="connsiteY6" fmla="*/ 3100143 h 6169907"/>
                <a:gd name="connsiteX7" fmla="*/ 10486274 w 11136260"/>
                <a:gd name="connsiteY7" fmla="*/ 5339352 h 6169907"/>
                <a:gd name="connsiteX8" fmla="*/ 8347363 w 11136260"/>
                <a:gd name="connsiteY8" fmla="*/ 5873589 h 6169907"/>
                <a:gd name="connsiteX9" fmla="*/ 5407312 w 11136260"/>
                <a:gd name="connsiteY9" fmla="*/ 6059243 h 6169907"/>
                <a:gd name="connsiteX10" fmla="*/ 1218413 w 11136260"/>
                <a:gd name="connsiteY10" fmla="*/ 5993949 h 6169907"/>
                <a:gd name="connsiteX11" fmla="*/ 79662 w 11136260"/>
                <a:gd name="connsiteY11" fmla="*/ 4293943 h 6169907"/>
                <a:gd name="connsiteX0" fmla="*/ 79664 w 10957246"/>
                <a:gd name="connsiteY0" fmla="*/ 4293941 h 6169903"/>
                <a:gd name="connsiteX1" fmla="*/ 168566 w 10957246"/>
                <a:gd name="connsiteY1" fmla="*/ 2508087 h 6169903"/>
                <a:gd name="connsiteX2" fmla="*/ 1563364 w 10957246"/>
                <a:gd name="connsiteY2" fmla="*/ 435307 h 6169903"/>
                <a:gd name="connsiteX3" fmla="*/ 5407314 w 10957246"/>
                <a:gd name="connsiteY3" fmla="*/ 268041 h 6169903"/>
                <a:gd name="connsiteX4" fmla="*/ 8690265 w 10957246"/>
                <a:gd name="connsiteY4" fmla="*/ 56987 h 6169903"/>
                <a:gd name="connsiteX5" fmla="*/ 10925465 w 10957246"/>
                <a:gd name="connsiteY5" fmla="*/ 1403188 h 6169903"/>
                <a:gd name="connsiteX6" fmla="*/ 10763779 w 10957246"/>
                <a:gd name="connsiteY6" fmla="*/ 3349469 h 6169903"/>
                <a:gd name="connsiteX7" fmla="*/ 10486276 w 10957246"/>
                <a:gd name="connsiteY7" fmla="*/ 5339350 h 6169903"/>
                <a:gd name="connsiteX8" fmla="*/ 8347365 w 10957246"/>
                <a:gd name="connsiteY8" fmla="*/ 5873587 h 6169903"/>
                <a:gd name="connsiteX9" fmla="*/ 5407314 w 10957246"/>
                <a:gd name="connsiteY9" fmla="*/ 6059241 h 6169903"/>
                <a:gd name="connsiteX10" fmla="*/ 1218415 w 10957246"/>
                <a:gd name="connsiteY10" fmla="*/ 5993947 h 6169903"/>
                <a:gd name="connsiteX11" fmla="*/ 79664 w 10957246"/>
                <a:gd name="connsiteY11" fmla="*/ 4293941 h 6169903"/>
                <a:gd name="connsiteX0" fmla="*/ 79664 w 10929747"/>
                <a:gd name="connsiteY0" fmla="*/ 4430929 h 6306892"/>
                <a:gd name="connsiteX1" fmla="*/ 168566 w 10929747"/>
                <a:gd name="connsiteY1" fmla="*/ 2645075 h 6306892"/>
                <a:gd name="connsiteX2" fmla="*/ 1563364 w 10929747"/>
                <a:gd name="connsiteY2" fmla="*/ 572295 h 6306892"/>
                <a:gd name="connsiteX3" fmla="*/ 5407314 w 10929747"/>
                <a:gd name="connsiteY3" fmla="*/ 405029 h 6306892"/>
                <a:gd name="connsiteX4" fmla="*/ 8690265 w 10929747"/>
                <a:gd name="connsiteY4" fmla="*/ 193975 h 6306892"/>
                <a:gd name="connsiteX5" fmla="*/ 10763779 w 10929747"/>
                <a:gd name="connsiteY5" fmla="*/ 3486457 h 6306892"/>
                <a:gd name="connsiteX6" fmla="*/ 10486276 w 10929747"/>
                <a:gd name="connsiteY6" fmla="*/ 5476338 h 6306892"/>
                <a:gd name="connsiteX7" fmla="*/ 8347365 w 10929747"/>
                <a:gd name="connsiteY7" fmla="*/ 6010575 h 6306892"/>
                <a:gd name="connsiteX8" fmla="*/ 5407314 w 10929747"/>
                <a:gd name="connsiteY8" fmla="*/ 6196229 h 6306892"/>
                <a:gd name="connsiteX9" fmla="*/ 1218415 w 10929747"/>
                <a:gd name="connsiteY9" fmla="*/ 6130935 h 6306892"/>
                <a:gd name="connsiteX10" fmla="*/ 79664 w 10929747"/>
                <a:gd name="connsiteY10" fmla="*/ 4430929 h 6306892"/>
                <a:gd name="connsiteX0" fmla="*/ 79664 w 10867234"/>
                <a:gd name="connsiteY0" fmla="*/ 4297720 h 6173683"/>
                <a:gd name="connsiteX1" fmla="*/ 168566 w 10867234"/>
                <a:gd name="connsiteY1" fmla="*/ 2511866 h 6173683"/>
                <a:gd name="connsiteX2" fmla="*/ 1563364 w 10867234"/>
                <a:gd name="connsiteY2" fmla="*/ 439086 h 6173683"/>
                <a:gd name="connsiteX3" fmla="*/ 5407314 w 10867234"/>
                <a:gd name="connsiteY3" fmla="*/ 271820 h 6173683"/>
                <a:gd name="connsiteX4" fmla="*/ 8690265 w 10867234"/>
                <a:gd name="connsiteY4" fmla="*/ 60766 h 6173683"/>
                <a:gd name="connsiteX5" fmla="*/ 10726808 w 10867234"/>
                <a:gd name="connsiteY5" fmla="*/ 1395801 h 6173683"/>
                <a:gd name="connsiteX6" fmla="*/ 10763779 w 10867234"/>
                <a:gd name="connsiteY6" fmla="*/ 3353248 h 6173683"/>
                <a:gd name="connsiteX7" fmla="*/ 10486276 w 10867234"/>
                <a:gd name="connsiteY7" fmla="*/ 5343129 h 6173683"/>
                <a:gd name="connsiteX8" fmla="*/ 8347365 w 10867234"/>
                <a:gd name="connsiteY8" fmla="*/ 5877366 h 6173683"/>
                <a:gd name="connsiteX9" fmla="*/ 5407314 w 10867234"/>
                <a:gd name="connsiteY9" fmla="*/ 6063020 h 6173683"/>
                <a:gd name="connsiteX10" fmla="*/ 1218415 w 10867234"/>
                <a:gd name="connsiteY10" fmla="*/ 5997726 h 6173683"/>
                <a:gd name="connsiteX11" fmla="*/ 79664 w 10867234"/>
                <a:gd name="connsiteY11" fmla="*/ 4297720 h 6173683"/>
                <a:gd name="connsiteX0" fmla="*/ 79664 w 10861992"/>
                <a:gd name="connsiteY0" fmla="*/ 4297720 h 6173683"/>
                <a:gd name="connsiteX1" fmla="*/ 168566 w 10861992"/>
                <a:gd name="connsiteY1" fmla="*/ 2511866 h 6173683"/>
                <a:gd name="connsiteX2" fmla="*/ 1563364 w 10861992"/>
                <a:gd name="connsiteY2" fmla="*/ 439086 h 6173683"/>
                <a:gd name="connsiteX3" fmla="*/ 5407314 w 10861992"/>
                <a:gd name="connsiteY3" fmla="*/ 271820 h 6173683"/>
                <a:gd name="connsiteX4" fmla="*/ 8690265 w 10861992"/>
                <a:gd name="connsiteY4" fmla="*/ 60766 h 6173683"/>
                <a:gd name="connsiteX5" fmla="*/ 10726808 w 10861992"/>
                <a:gd name="connsiteY5" fmla="*/ 1395801 h 6173683"/>
                <a:gd name="connsiteX6" fmla="*/ 10739454 w 10861992"/>
                <a:gd name="connsiteY6" fmla="*/ 3466578 h 6173683"/>
                <a:gd name="connsiteX7" fmla="*/ 10486276 w 10861992"/>
                <a:gd name="connsiteY7" fmla="*/ 5343129 h 6173683"/>
                <a:gd name="connsiteX8" fmla="*/ 8347365 w 10861992"/>
                <a:gd name="connsiteY8" fmla="*/ 5877366 h 6173683"/>
                <a:gd name="connsiteX9" fmla="*/ 5407314 w 10861992"/>
                <a:gd name="connsiteY9" fmla="*/ 6063020 h 6173683"/>
                <a:gd name="connsiteX10" fmla="*/ 1218415 w 10861992"/>
                <a:gd name="connsiteY10" fmla="*/ 5997726 h 6173683"/>
                <a:gd name="connsiteX11" fmla="*/ 79664 w 10861992"/>
                <a:gd name="connsiteY11" fmla="*/ 4297720 h 6173683"/>
                <a:gd name="connsiteX0" fmla="*/ 79664 w 10913116"/>
                <a:gd name="connsiteY0" fmla="*/ 4297720 h 6173683"/>
                <a:gd name="connsiteX1" fmla="*/ 168566 w 10913116"/>
                <a:gd name="connsiteY1" fmla="*/ 2511866 h 6173683"/>
                <a:gd name="connsiteX2" fmla="*/ 1563364 w 10913116"/>
                <a:gd name="connsiteY2" fmla="*/ 439086 h 6173683"/>
                <a:gd name="connsiteX3" fmla="*/ 5407314 w 10913116"/>
                <a:gd name="connsiteY3" fmla="*/ 271820 h 6173683"/>
                <a:gd name="connsiteX4" fmla="*/ 8690265 w 10913116"/>
                <a:gd name="connsiteY4" fmla="*/ 60766 h 6173683"/>
                <a:gd name="connsiteX5" fmla="*/ 10726808 w 10913116"/>
                <a:gd name="connsiteY5" fmla="*/ 1395801 h 6173683"/>
                <a:gd name="connsiteX6" fmla="*/ 10739454 w 10913116"/>
                <a:gd name="connsiteY6" fmla="*/ 3466578 h 6173683"/>
                <a:gd name="connsiteX7" fmla="*/ 10486276 w 10913116"/>
                <a:gd name="connsiteY7" fmla="*/ 5343129 h 6173683"/>
                <a:gd name="connsiteX8" fmla="*/ 8347365 w 10913116"/>
                <a:gd name="connsiteY8" fmla="*/ 5877366 h 6173683"/>
                <a:gd name="connsiteX9" fmla="*/ 5407314 w 10913116"/>
                <a:gd name="connsiteY9" fmla="*/ 6063020 h 6173683"/>
                <a:gd name="connsiteX10" fmla="*/ 1218415 w 10913116"/>
                <a:gd name="connsiteY10" fmla="*/ 5997726 h 6173683"/>
                <a:gd name="connsiteX11" fmla="*/ 79664 w 10913116"/>
                <a:gd name="connsiteY11" fmla="*/ 4297720 h 61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13116" h="6173683">
                  <a:moveTo>
                    <a:pt x="79664" y="4297720"/>
                  </a:moveTo>
                  <a:cubicBezTo>
                    <a:pt x="-95311" y="3716743"/>
                    <a:pt x="56383" y="3205325"/>
                    <a:pt x="168566" y="2511866"/>
                  </a:cubicBezTo>
                  <a:cubicBezTo>
                    <a:pt x="280750" y="1818407"/>
                    <a:pt x="690239" y="812427"/>
                    <a:pt x="1563364" y="439086"/>
                  </a:cubicBezTo>
                  <a:cubicBezTo>
                    <a:pt x="2436489" y="65745"/>
                    <a:pt x="4219497" y="334873"/>
                    <a:pt x="5407314" y="271820"/>
                  </a:cubicBezTo>
                  <a:cubicBezTo>
                    <a:pt x="6595131" y="208767"/>
                    <a:pt x="7949637" y="-137897"/>
                    <a:pt x="8690265" y="60766"/>
                  </a:cubicBezTo>
                  <a:cubicBezTo>
                    <a:pt x="9430893" y="259429"/>
                    <a:pt x="10381222" y="847054"/>
                    <a:pt x="10726808" y="1395801"/>
                  </a:cubicBezTo>
                  <a:cubicBezTo>
                    <a:pt x="11072394" y="1944548"/>
                    <a:pt x="10852520" y="2570695"/>
                    <a:pt x="10739454" y="3466578"/>
                  </a:cubicBezTo>
                  <a:cubicBezTo>
                    <a:pt x="10845319" y="4113133"/>
                    <a:pt x="10949826" y="4880888"/>
                    <a:pt x="10486276" y="5343129"/>
                  </a:cubicBezTo>
                  <a:cubicBezTo>
                    <a:pt x="10022726" y="5805370"/>
                    <a:pt x="9058759" y="5681854"/>
                    <a:pt x="8347365" y="5877366"/>
                  </a:cubicBezTo>
                  <a:cubicBezTo>
                    <a:pt x="7467890" y="5969692"/>
                    <a:pt x="6595472" y="6042960"/>
                    <a:pt x="5407314" y="6063020"/>
                  </a:cubicBezTo>
                  <a:cubicBezTo>
                    <a:pt x="4219156" y="6083080"/>
                    <a:pt x="2200408" y="6338396"/>
                    <a:pt x="1218415" y="5997726"/>
                  </a:cubicBezTo>
                  <a:cubicBezTo>
                    <a:pt x="838831" y="5431057"/>
                    <a:pt x="254639" y="4878697"/>
                    <a:pt x="79664" y="4297720"/>
                  </a:cubicBezTo>
                  <a:close/>
                </a:path>
              </a:pathLst>
            </a:custGeom>
            <a:solidFill>
              <a:srgbClr val="D7DF21">
                <a:alpha val="39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74022184-9C6C-4D7F-A604-9AA9AAB6BFA8}"/>
                </a:ext>
              </a:extLst>
            </p:cNvPr>
            <p:cNvSpPr txBox="1"/>
            <p:nvPr/>
          </p:nvSpPr>
          <p:spPr>
            <a:xfrm>
              <a:off x="5008967" y="1528633"/>
              <a:ext cx="7233920" cy="2036198"/>
            </a:xfrm>
            <a:prstGeom prst="rect">
              <a:avLst/>
            </a:prstGeom>
            <a:noFill/>
          </p:spPr>
          <p:txBody>
            <a:bodyPr wrap="square">
              <a:spAutoFit/>
            </a:bodyPr>
            <a:lstStyle/>
            <a:p>
              <a:pPr algn="ctr" rtl="1">
                <a:lnSpc>
                  <a:spcPct val="115000"/>
                </a:lnSpc>
              </a:pPr>
              <a:r>
                <a:rPr lang="he-IL" sz="11500" dirty="0">
                  <a:solidFill>
                    <a:srgbClr val="DB0340"/>
                  </a:solidFill>
                  <a:latin typeface="Klugman FM" panose="00000500000000000000" pitchFamily="50" charset="-79"/>
                  <a:cs typeface="Klugman FM" panose="00000500000000000000" pitchFamily="50" charset="-79"/>
                </a:rPr>
                <a:t>סיום</a:t>
              </a:r>
              <a:endParaRPr lang="en-US" sz="11500" dirty="0">
                <a:solidFill>
                  <a:srgbClr val="DB0340"/>
                </a:solidFill>
                <a:latin typeface="Klugman FM" panose="00000500000000000000" pitchFamily="50" charset="-79"/>
                <a:cs typeface="Klugman FM" panose="00000500000000000000" pitchFamily="50" charset="-79"/>
              </a:endParaRPr>
            </a:p>
          </p:txBody>
        </p:sp>
      </p:grpSp>
      <p:sp>
        <p:nvSpPr>
          <p:cNvPr id="5" name="תיבת טקסט 4">
            <a:extLst>
              <a:ext uri="{FF2B5EF4-FFF2-40B4-BE49-F238E27FC236}">
                <a16:creationId xmlns:a16="http://schemas.microsoft.com/office/drawing/2014/main" id="{A70F4EC3-3D6A-DB8C-B213-27B927134916}"/>
              </a:ext>
            </a:extLst>
          </p:cNvPr>
          <p:cNvSpPr txBox="1"/>
          <p:nvPr/>
        </p:nvSpPr>
        <p:spPr>
          <a:xfrm>
            <a:off x="2423916" y="3471030"/>
            <a:ext cx="7371985" cy="2332946"/>
          </a:xfrm>
          <a:prstGeom prst="rect">
            <a:avLst/>
          </a:prstGeom>
          <a:noFill/>
        </p:spPr>
        <p:txBody>
          <a:bodyPr wrap="square">
            <a:spAutoFit/>
          </a:bodyPr>
          <a:lstStyle/>
          <a:p>
            <a:pPr algn="ctr" rtl="1">
              <a:lnSpc>
                <a:spcPct val="107000"/>
              </a:lnSpc>
              <a:spcAft>
                <a:spcPts val="800"/>
              </a:spcAft>
            </a:pPr>
            <a:r>
              <a:rPr lang="he-IL" sz="2400" dirty="0">
                <a:effectLst/>
                <a:latin typeface="Afek 1.5 AAA Light" panose="020B0604020202020204" charset="-79"/>
                <a:ea typeface="Calibri" panose="020F0502020204030204" pitchFamily="34" charset="0"/>
                <a:cs typeface="Afek 1.5 AAA Light" panose="020B0604020202020204" charset="-79"/>
              </a:rPr>
              <a:t>קיבלת בחזרה פתק שאת העברת?</a:t>
            </a:r>
          </a:p>
          <a:p>
            <a:pPr algn="ctr" rtl="1">
              <a:lnSpc>
                <a:spcPct val="107000"/>
              </a:lnSpc>
              <a:spcAft>
                <a:spcPts val="800"/>
              </a:spcAft>
            </a:pPr>
            <a:r>
              <a:rPr lang="he-IL" sz="3600" dirty="0">
                <a:effectLst/>
                <a:latin typeface="Afek 1.5 AAA Light" panose="020B0604020202020204" charset="-79"/>
                <a:ea typeface="Calibri" panose="020F0502020204030204" pitchFamily="34" charset="0"/>
                <a:cs typeface="Afek 1.5 AAA Light" panose="020B0604020202020204" charset="-79"/>
              </a:rPr>
              <a:t>סימן שכל בנות הקבוצה חושבות שהוא משמעותי ומשמח באופן פנימי ואמיתי!</a:t>
            </a:r>
          </a:p>
        </p:txBody>
      </p:sp>
      <p:pic>
        <p:nvPicPr>
          <p:cNvPr id="3" name="תמונה 2">
            <a:extLst>
              <a:ext uri="{FF2B5EF4-FFF2-40B4-BE49-F238E27FC236}">
                <a16:creationId xmlns:a16="http://schemas.microsoft.com/office/drawing/2014/main" id="{54ABF29B-DD89-7017-C53B-3AC59254D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3768214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אליפסה 8">
            <a:extLst>
              <a:ext uri="{FF2B5EF4-FFF2-40B4-BE49-F238E27FC236}">
                <a16:creationId xmlns:a16="http://schemas.microsoft.com/office/drawing/2014/main" id="{25940822-4040-48A7-BEAA-9A58B74AA5D3}"/>
              </a:ext>
            </a:extLst>
          </p:cNvPr>
          <p:cNvSpPr/>
          <p:nvPr/>
        </p:nvSpPr>
        <p:spPr>
          <a:xfrm>
            <a:off x="519319" y="421766"/>
            <a:ext cx="11164681" cy="6014467"/>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3361" h="6014467">
                <a:moveTo>
                  <a:pt x="77926" y="4241972"/>
                </a:moveTo>
                <a:cubicBezTo>
                  <a:pt x="-391" y="3674705"/>
                  <a:pt x="152011" y="2798210"/>
                  <a:pt x="166828" y="2456118"/>
                </a:cubicBezTo>
                <a:cubicBezTo>
                  <a:pt x="181645" y="2114026"/>
                  <a:pt x="-101988" y="1374501"/>
                  <a:pt x="39828" y="1059118"/>
                </a:cubicBezTo>
                <a:cubicBezTo>
                  <a:pt x="181644" y="743735"/>
                  <a:pt x="-86114" y="192092"/>
                  <a:pt x="751027" y="81218"/>
                </a:cubicBezTo>
                <a:cubicBezTo>
                  <a:pt x="1588168" y="-29656"/>
                  <a:pt x="4082659" y="228772"/>
                  <a:pt x="5405576" y="216072"/>
                </a:cubicBezTo>
                <a:cubicBezTo>
                  <a:pt x="6728493" y="203372"/>
                  <a:pt x="7851385" y="12677"/>
                  <a:pt x="8688527" y="5018"/>
                </a:cubicBezTo>
                <a:cubicBezTo>
                  <a:pt x="9525669" y="-2641"/>
                  <a:pt x="10284493" y="-28850"/>
                  <a:pt x="10657026" y="195517"/>
                </a:cubicBezTo>
                <a:cubicBezTo>
                  <a:pt x="11029559" y="419884"/>
                  <a:pt x="10807310" y="871543"/>
                  <a:pt x="10923727" y="1351219"/>
                </a:cubicBezTo>
                <a:cubicBezTo>
                  <a:pt x="11040144" y="1830895"/>
                  <a:pt x="11167143" y="2364489"/>
                  <a:pt x="11126926" y="3048172"/>
                </a:cubicBezTo>
                <a:cubicBezTo>
                  <a:pt x="10853876" y="3799589"/>
                  <a:pt x="11591534" y="4970718"/>
                  <a:pt x="10682426" y="5453318"/>
                </a:cubicBezTo>
                <a:cubicBezTo>
                  <a:pt x="10434776" y="5896509"/>
                  <a:pt x="9225102" y="5729292"/>
                  <a:pt x="8345627" y="5821618"/>
                </a:cubicBezTo>
                <a:cubicBezTo>
                  <a:pt x="7466152" y="5913944"/>
                  <a:pt x="6421576" y="5988222"/>
                  <a:pt x="5405576" y="6007272"/>
                </a:cubicBezTo>
                <a:lnTo>
                  <a:pt x="2249627" y="5935918"/>
                </a:lnTo>
                <a:cubicBezTo>
                  <a:pt x="1454819" y="5911326"/>
                  <a:pt x="954228" y="6171676"/>
                  <a:pt x="636728" y="5859718"/>
                </a:cubicBezTo>
                <a:cubicBezTo>
                  <a:pt x="-272380" y="5377118"/>
                  <a:pt x="156243" y="4809239"/>
                  <a:pt x="77926" y="42419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 name="קבוצה 1">
            <a:extLst>
              <a:ext uri="{FF2B5EF4-FFF2-40B4-BE49-F238E27FC236}">
                <a16:creationId xmlns:a16="http://schemas.microsoft.com/office/drawing/2014/main" id="{9A8CE1D9-5B4F-476D-8CC3-BB1990D88BD1}"/>
              </a:ext>
            </a:extLst>
          </p:cNvPr>
          <p:cNvGrpSpPr/>
          <p:nvPr/>
        </p:nvGrpSpPr>
        <p:grpSpPr>
          <a:xfrm>
            <a:off x="2666547" y="871198"/>
            <a:ext cx="7233920" cy="2213901"/>
            <a:chOff x="5008967" y="1528633"/>
            <a:chExt cx="7233920" cy="2213901"/>
          </a:xfrm>
        </p:grpSpPr>
        <p:sp>
          <p:nvSpPr>
            <p:cNvPr id="28" name="אליפסה 8">
              <a:extLst>
                <a:ext uri="{FF2B5EF4-FFF2-40B4-BE49-F238E27FC236}">
                  <a16:creationId xmlns:a16="http://schemas.microsoft.com/office/drawing/2014/main" id="{3FD67EA7-2F7E-46B5-ACE3-511B393DD27B}"/>
                </a:ext>
              </a:extLst>
            </p:cNvPr>
            <p:cNvSpPr/>
            <p:nvPr/>
          </p:nvSpPr>
          <p:spPr>
            <a:xfrm>
              <a:off x="5603554" y="1528633"/>
              <a:ext cx="5697550" cy="2213901"/>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 name="connsiteX0" fmla="*/ 77926 w 11153361"/>
                <a:gd name="connsiteY0" fmla="*/ 4288896 h 6061391"/>
                <a:gd name="connsiteX1" fmla="*/ 166828 w 11153361"/>
                <a:gd name="connsiteY1" fmla="*/ 2503042 h 6061391"/>
                <a:gd name="connsiteX2" fmla="*/ 39828 w 11153361"/>
                <a:gd name="connsiteY2" fmla="*/ 1106042 h 6061391"/>
                <a:gd name="connsiteX3" fmla="*/ 751027 w 11153361"/>
                <a:gd name="connsiteY3" fmla="*/ 128142 h 6061391"/>
                <a:gd name="connsiteX4" fmla="*/ 5405576 w 11153361"/>
                <a:gd name="connsiteY4" fmla="*/ 262996 h 6061391"/>
                <a:gd name="connsiteX5" fmla="*/ 8688527 w 11153361"/>
                <a:gd name="connsiteY5" fmla="*/ 51942 h 6061391"/>
                <a:gd name="connsiteX6" fmla="*/ 10923727 w 11153361"/>
                <a:gd name="connsiteY6" fmla="*/ 1398143 h 6061391"/>
                <a:gd name="connsiteX7" fmla="*/ 11126926 w 11153361"/>
                <a:gd name="connsiteY7" fmla="*/ 3095096 h 6061391"/>
                <a:gd name="connsiteX8" fmla="*/ 10682426 w 11153361"/>
                <a:gd name="connsiteY8" fmla="*/ 5500242 h 6061391"/>
                <a:gd name="connsiteX9" fmla="*/ 8345627 w 11153361"/>
                <a:gd name="connsiteY9" fmla="*/ 5868542 h 6061391"/>
                <a:gd name="connsiteX10" fmla="*/ 5405576 w 11153361"/>
                <a:gd name="connsiteY10" fmla="*/ 6054196 h 6061391"/>
                <a:gd name="connsiteX11" fmla="*/ 2249627 w 11153361"/>
                <a:gd name="connsiteY11" fmla="*/ 5982842 h 6061391"/>
                <a:gd name="connsiteX12" fmla="*/ 636728 w 11153361"/>
                <a:gd name="connsiteY12" fmla="*/ 5906642 h 6061391"/>
                <a:gd name="connsiteX13" fmla="*/ 77926 w 11153361"/>
                <a:gd name="connsiteY13"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8345627 w 11134524"/>
                <a:gd name="connsiteY8" fmla="*/ 5868542 h 6061391"/>
                <a:gd name="connsiteX9" fmla="*/ 5405576 w 11134524"/>
                <a:gd name="connsiteY9" fmla="*/ 6054196 h 6061391"/>
                <a:gd name="connsiteX10" fmla="*/ 2249627 w 11134524"/>
                <a:gd name="connsiteY10" fmla="*/ 5982842 h 6061391"/>
                <a:gd name="connsiteX11" fmla="*/ 636728 w 11134524"/>
                <a:gd name="connsiteY11" fmla="*/ 5906642 h 6061391"/>
                <a:gd name="connsiteX12" fmla="*/ 77926 w 11134524"/>
                <a:gd name="connsiteY12"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10484538 w 11134524"/>
                <a:gd name="connsiteY8" fmla="*/ 5334305 h 6061391"/>
                <a:gd name="connsiteX9" fmla="*/ 8345627 w 11134524"/>
                <a:gd name="connsiteY9" fmla="*/ 5868542 h 6061391"/>
                <a:gd name="connsiteX10" fmla="*/ 5405576 w 11134524"/>
                <a:gd name="connsiteY10" fmla="*/ 6054196 h 6061391"/>
                <a:gd name="connsiteX11" fmla="*/ 2249627 w 11134524"/>
                <a:gd name="connsiteY11" fmla="*/ 5982842 h 6061391"/>
                <a:gd name="connsiteX12" fmla="*/ 636728 w 11134524"/>
                <a:gd name="connsiteY12" fmla="*/ 5906642 h 6061391"/>
                <a:gd name="connsiteX13" fmla="*/ 77926 w 11134524"/>
                <a:gd name="connsiteY13" fmla="*/ 4288896 h 6061391"/>
                <a:gd name="connsiteX0" fmla="*/ 77926 w 11134524"/>
                <a:gd name="connsiteY0" fmla="*/ 4288896 h 6054197"/>
                <a:gd name="connsiteX1" fmla="*/ 166828 w 11134524"/>
                <a:gd name="connsiteY1" fmla="*/ 2503042 h 6054197"/>
                <a:gd name="connsiteX2" fmla="*/ 39828 w 11134524"/>
                <a:gd name="connsiteY2" fmla="*/ 1106042 h 6054197"/>
                <a:gd name="connsiteX3" fmla="*/ 751027 w 11134524"/>
                <a:gd name="connsiteY3" fmla="*/ 128142 h 6054197"/>
                <a:gd name="connsiteX4" fmla="*/ 5405576 w 11134524"/>
                <a:gd name="connsiteY4" fmla="*/ 262996 h 6054197"/>
                <a:gd name="connsiteX5" fmla="*/ 8688527 w 11134524"/>
                <a:gd name="connsiteY5" fmla="*/ 51942 h 6054197"/>
                <a:gd name="connsiteX6" fmla="*/ 10923727 w 11134524"/>
                <a:gd name="connsiteY6" fmla="*/ 1398143 h 6054197"/>
                <a:gd name="connsiteX7" fmla="*/ 11126926 w 11134524"/>
                <a:gd name="connsiteY7" fmla="*/ 3095096 h 6054197"/>
                <a:gd name="connsiteX8" fmla="*/ 10484538 w 11134524"/>
                <a:gd name="connsiteY8" fmla="*/ 5334305 h 6054197"/>
                <a:gd name="connsiteX9" fmla="*/ 8345627 w 11134524"/>
                <a:gd name="connsiteY9" fmla="*/ 5868542 h 6054197"/>
                <a:gd name="connsiteX10" fmla="*/ 5405576 w 11134524"/>
                <a:gd name="connsiteY10" fmla="*/ 6054196 h 6054197"/>
                <a:gd name="connsiteX11" fmla="*/ 636728 w 11134524"/>
                <a:gd name="connsiteY11" fmla="*/ 5906642 h 6054197"/>
                <a:gd name="connsiteX12" fmla="*/ 77926 w 11134524"/>
                <a:gd name="connsiteY12" fmla="*/ 4288896 h 6054197"/>
                <a:gd name="connsiteX0" fmla="*/ 77926 w 11134524"/>
                <a:gd name="connsiteY0" fmla="*/ 4288896 h 6054195"/>
                <a:gd name="connsiteX1" fmla="*/ 166828 w 11134524"/>
                <a:gd name="connsiteY1" fmla="*/ 2503042 h 6054195"/>
                <a:gd name="connsiteX2" fmla="*/ 39828 w 11134524"/>
                <a:gd name="connsiteY2" fmla="*/ 1106042 h 6054195"/>
                <a:gd name="connsiteX3" fmla="*/ 751027 w 11134524"/>
                <a:gd name="connsiteY3" fmla="*/ 128142 h 6054195"/>
                <a:gd name="connsiteX4" fmla="*/ 5405576 w 11134524"/>
                <a:gd name="connsiteY4" fmla="*/ 262996 h 6054195"/>
                <a:gd name="connsiteX5" fmla="*/ 8688527 w 11134524"/>
                <a:gd name="connsiteY5" fmla="*/ 51942 h 6054195"/>
                <a:gd name="connsiteX6" fmla="*/ 10923727 w 11134524"/>
                <a:gd name="connsiteY6" fmla="*/ 1398143 h 6054195"/>
                <a:gd name="connsiteX7" fmla="*/ 11126926 w 11134524"/>
                <a:gd name="connsiteY7" fmla="*/ 3095096 h 6054195"/>
                <a:gd name="connsiteX8" fmla="*/ 10484538 w 11134524"/>
                <a:gd name="connsiteY8" fmla="*/ 5334305 h 6054195"/>
                <a:gd name="connsiteX9" fmla="*/ 8345627 w 11134524"/>
                <a:gd name="connsiteY9" fmla="*/ 5868542 h 6054195"/>
                <a:gd name="connsiteX10" fmla="*/ 5405576 w 11134524"/>
                <a:gd name="connsiteY10" fmla="*/ 6054196 h 6054195"/>
                <a:gd name="connsiteX11" fmla="*/ 77926 w 11134524"/>
                <a:gd name="connsiteY11" fmla="*/ 4288896 h 6054195"/>
                <a:gd name="connsiteX0" fmla="*/ 77926 w 11134524"/>
                <a:gd name="connsiteY0" fmla="*/ 4288896 h 6164860"/>
                <a:gd name="connsiteX1" fmla="*/ 166828 w 11134524"/>
                <a:gd name="connsiteY1" fmla="*/ 2503042 h 6164860"/>
                <a:gd name="connsiteX2" fmla="*/ 39828 w 11134524"/>
                <a:gd name="connsiteY2" fmla="*/ 1106042 h 6164860"/>
                <a:gd name="connsiteX3" fmla="*/ 751027 w 11134524"/>
                <a:gd name="connsiteY3" fmla="*/ 128142 h 6164860"/>
                <a:gd name="connsiteX4" fmla="*/ 5405576 w 11134524"/>
                <a:gd name="connsiteY4" fmla="*/ 262996 h 6164860"/>
                <a:gd name="connsiteX5" fmla="*/ 8688527 w 11134524"/>
                <a:gd name="connsiteY5" fmla="*/ 51942 h 6164860"/>
                <a:gd name="connsiteX6" fmla="*/ 10923727 w 11134524"/>
                <a:gd name="connsiteY6" fmla="*/ 1398143 h 6164860"/>
                <a:gd name="connsiteX7" fmla="*/ 11126926 w 11134524"/>
                <a:gd name="connsiteY7" fmla="*/ 3095096 h 6164860"/>
                <a:gd name="connsiteX8" fmla="*/ 10484538 w 11134524"/>
                <a:gd name="connsiteY8" fmla="*/ 5334305 h 6164860"/>
                <a:gd name="connsiteX9" fmla="*/ 8345627 w 11134524"/>
                <a:gd name="connsiteY9" fmla="*/ 5868542 h 6164860"/>
                <a:gd name="connsiteX10" fmla="*/ 5405576 w 11134524"/>
                <a:gd name="connsiteY10" fmla="*/ 6054196 h 6164860"/>
                <a:gd name="connsiteX11" fmla="*/ 1216677 w 11134524"/>
                <a:gd name="connsiteY11" fmla="*/ 5988902 h 6164860"/>
                <a:gd name="connsiteX12" fmla="*/ 77926 w 11134524"/>
                <a:gd name="connsiteY12" fmla="*/ 4288896 h 6164860"/>
                <a:gd name="connsiteX0" fmla="*/ 79662 w 11136260"/>
                <a:gd name="connsiteY0" fmla="*/ 4295737 h 6171699"/>
                <a:gd name="connsiteX1" fmla="*/ 168564 w 11136260"/>
                <a:gd name="connsiteY1" fmla="*/ 2509883 h 6171699"/>
                <a:gd name="connsiteX2" fmla="*/ 752763 w 11136260"/>
                <a:gd name="connsiteY2" fmla="*/ 134983 h 6171699"/>
                <a:gd name="connsiteX3" fmla="*/ 5407312 w 11136260"/>
                <a:gd name="connsiteY3" fmla="*/ 269837 h 6171699"/>
                <a:gd name="connsiteX4" fmla="*/ 8690263 w 11136260"/>
                <a:gd name="connsiteY4" fmla="*/ 58783 h 6171699"/>
                <a:gd name="connsiteX5" fmla="*/ 10925463 w 11136260"/>
                <a:gd name="connsiteY5" fmla="*/ 1404984 h 6171699"/>
                <a:gd name="connsiteX6" fmla="*/ 11128662 w 11136260"/>
                <a:gd name="connsiteY6" fmla="*/ 3101937 h 6171699"/>
                <a:gd name="connsiteX7" fmla="*/ 10486274 w 11136260"/>
                <a:gd name="connsiteY7" fmla="*/ 5341146 h 6171699"/>
                <a:gd name="connsiteX8" fmla="*/ 8347363 w 11136260"/>
                <a:gd name="connsiteY8" fmla="*/ 5875383 h 6171699"/>
                <a:gd name="connsiteX9" fmla="*/ 5407312 w 11136260"/>
                <a:gd name="connsiteY9" fmla="*/ 6061037 h 6171699"/>
                <a:gd name="connsiteX10" fmla="*/ 1218413 w 11136260"/>
                <a:gd name="connsiteY10" fmla="*/ 5995743 h 6171699"/>
                <a:gd name="connsiteX11" fmla="*/ 79662 w 11136260"/>
                <a:gd name="connsiteY11" fmla="*/ 4295737 h 6171699"/>
                <a:gd name="connsiteX0" fmla="*/ 79662 w 11136260"/>
                <a:gd name="connsiteY0" fmla="*/ 4293943 h 6169907"/>
                <a:gd name="connsiteX1" fmla="*/ 168564 w 11136260"/>
                <a:gd name="connsiteY1" fmla="*/ 2508089 h 6169907"/>
                <a:gd name="connsiteX2" fmla="*/ 1563362 w 11136260"/>
                <a:gd name="connsiteY2" fmla="*/ 435309 h 6169907"/>
                <a:gd name="connsiteX3" fmla="*/ 5407312 w 11136260"/>
                <a:gd name="connsiteY3" fmla="*/ 268043 h 6169907"/>
                <a:gd name="connsiteX4" fmla="*/ 8690263 w 11136260"/>
                <a:gd name="connsiteY4" fmla="*/ 56989 h 6169907"/>
                <a:gd name="connsiteX5" fmla="*/ 10925463 w 11136260"/>
                <a:gd name="connsiteY5" fmla="*/ 1403190 h 6169907"/>
                <a:gd name="connsiteX6" fmla="*/ 11128662 w 11136260"/>
                <a:gd name="connsiteY6" fmla="*/ 3100143 h 6169907"/>
                <a:gd name="connsiteX7" fmla="*/ 10486274 w 11136260"/>
                <a:gd name="connsiteY7" fmla="*/ 5339352 h 6169907"/>
                <a:gd name="connsiteX8" fmla="*/ 8347363 w 11136260"/>
                <a:gd name="connsiteY8" fmla="*/ 5873589 h 6169907"/>
                <a:gd name="connsiteX9" fmla="*/ 5407312 w 11136260"/>
                <a:gd name="connsiteY9" fmla="*/ 6059243 h 6169907"/>
                <a:gd name="connsiteX10" fmla="*/ 1218413 w 11136260"/>
                <a:gd name="connsiteY10" fmla="*/ 5993949 h 6169907"/>
                <a:gd name="connsiteX11" fmla="*/ 79662 w 11136260"/>
                <a:gd name="connsiteY11" fmla="*/ 4293943 h 6169907"/>
                <a:gd name="connsiteX0" fmla="*/ 79664 w 10957246"/>
                <a:gd name="connsiteY0" fmla="*/ 4293941 h 6169903"/>
                <a:gd name="connsiteX1" fmla="*/ 168566 w 10957246"/>
                <a:gd name="connsiteY1" fmla="*/ 2508087 h 6169903"/>
                <a:gd name="connsiteX2" fmla="*/ 1563364 w 10957246"/>
                <a:gd name="connsiteY2" fmla="*/ 435307 h 6169903"/>
                <a:gd name="connsiteX3" fmla="*/ 5407314 w 10957246"/>
                <a:gd name="connsiteY3" fmla="*/ 268041 h 6169903"/>
                <a:gd name="connsiteX4" fmla="*/ 8690265 w 10957246"/>
                <a:gd name="connsiteY4" fmla="*/ 56987 h 6169903"/>
                <a:gd name="connsiteX5" fmla="*/ 10925465 w 10957246"/>
                <a:gd name="connsiteY5" fmla="*/ 1403188 h 6169903"/>
                <a:gd name="connsiteX6" fmla="*/ 10763779 w 10957246"/>
                <a:gd name="connsiteY6" fmla="*/ 3349469 h 6169903"/>
                <a:gd name="connsiteX7" fmla="*/ 10486276 w 10957246"/>
                <a:gd name="connsiteY7" fmla="*/ 5339350 h 6169903"/>
                <a:gd name="connsiteX8" fmla="*/ 8347365 w 10957246"/>
                <a:gd name="connsiteY8" fmla="*/ 5873587 h 6169903"/>
                <a:gd name="connsiteX9" fmla="*/ 5407314 w 10957246"/>
                <a:gd name="connsiteY9" fmla="*/ 6059241 h 6169903"/>
                <a:gd name="connsiteX10" fmla="*/ 1218415 w 10957246"/>
                <a:gd name="connsiteY10" fmla="*/ 5993947 h 6169903"/>
                <a:gd name="connsiteX11" fmla="*/ 79664 w 10957246"/>
                <a:gd name="connsiteY11" fmla="*/ 4293941 h 6169903"/>
                <a:gd name="connsiteX0" fmla="*/ 79664 w 10929747"/>
                <a:gd name="connsiteY0" fmla="*/ 4430929 h 6306892"/>
                <a:gd name="connsiteX1" fmla="*/ 168566 w 10929747"/>
                <a:gd name="connsiteY1" fmla="*/ 2645075 h 6306892"/>
                <a:gd name="connsiteX2" fmla="*/ 1563364 w 10929747"/>
                <a:gd name="connsiteY2" fmla="*/ 572295 h 6306892"/>
                <a:gd name="connsiteX3" fmla="*/ 5407314 w 10929747"/>
                <a:gd name="connsiteY3" fmla="*/ 405029 h 6306892"/>
                <a:gd name="connsiteX4" fmla="*/ 8690265 w 10929747"/>
                <a:gd name="connsiteY4" fmla="*/ 193975 h 6306892"/>
                <a:gd name="connsiteX5" fmla="*/ 10763779 w 10929747"/>
                <a:gd name="connsiteY5" fmla="*/ 3486457 h 6306892"/>
                <a:gd name="connsiteX6" fmla="*/ 10486276 w 10929747"/>
                <a:gd name="connsiteY6" fmla="*/ 5476338 h 6306892"/>
                <a:gd name="connsiteX7" fmla="*/ 8347365 w 10929747"/>
                <a:gd name="connsiteY7" fmla="*/ 6010575 h 6306892"/>
                <a:gd name="connsiteX8" fmla="*/ 5407314 w 10929747"/>
                <a:gd name="connsiteY8" fmla="*/ 6196229 h 6306892"/>
                <a:gd name="connsiteX9" fmla="*/ 1218415 w 10929747"/>
                <a:gd name="connsiteY9" fmla="*/ 6130935 h 6306892"/>
                <a:gd name="connsiteX10" fmla="*/ 79664 w 10929747"/>
                <a:gd name="connsiteY10" fmla="*/ 4430929 h 6306892"/>
                <a:gd name="connsiteX0" fmla="*/ 79664 w 10867234"/>
                <a:gd name="connsiteY0" fmla="*/ 4297720 h 6173683"/>
                <a:gd name="connsiteX1" fmla="*/ 168566 w 10867234"/>
                <a:gd name="connsiteY1" fmla="*/ 2511866 h 6173683"/>
                <a:gd name="connsiteX2" fmla="*/ 1563364 w 10867234"/>
                <a:gd name="connsiteY2" fmla="*/ 439086 h 6173683"/>
                <a:gd name="connsiteX3" fmla="*/ 5407314 w 10867234"/>
                <a:gd name="connsiteY3" fmla="*/ 271820 h 6173683"/>
                <a:gd name="connsiteX4" fmla="*/ 8690265 w 10867234"/>
                <a:gd name="connsiteY4" fmla="*/ 60766 h 6173683"/>
                <a:gd name="connsiteX5" fmla="*/ 10726808 w 10867234"/>
                <a:gd name="connsiteY5" fmla="*/ 1395801 h 6173683"/>
                <a:gd name="connsiteX6" fmla="*/ 10763779 w 10867234"/>
                <a:gd name="connsiteY6" fmla="*/ 3353248 h 6173683"/>
                <a:gd name="connsiteX7" fmla="*/ 10486276 w 10867234"/>
                <a:gd name="connsiteY7" fmla="*/ 5343129 h 6173683"/>
                <a:gd name="connsiteX8" fmla="*/ 8347365 w 10867234"/>
                <a:gd name="connsiteY8" fmla="*/ 5877366 h 6173683"/>
                <a:gd name="connsiteX9" fmla="*/ 5407314 w 10867234"/>
                <a:gd name="connsiteY9" fmla="*/ 6063020 h 6173683"/>
                <a:gd name="connsiteX10" fmla="*/ 1218415 w 10867234"/>
                <a:gd name="connsiteY10" fmla="*/ 5997726 h 6173683"/>
                <a:gd name="connsiteX11" fmla="*/ 79664 w 10867234"/>
                <a:gd name="connsiteY11" fmla="*/ 4297720 h 6173683"/>
                <a:gd name="connsiteX0" fmla="*/ 79664 w 10861992"/>
                <a:gd name="connsiteY0" fmla="*/ 4297720 h 6173683"/>
                <a:gd name="connsiteX1" fmla="*/ 168566 w 10861992"/>
                <a:gd name="connsiteY1" fmla="*/ 2511866 h 6173683"/>
                <a:gd name="connsiteX2" fmla="*/ 1563364 w 10861992"/>
                <a:gd name="connsiteY2" fmla="*/ 439086 h 6173683"/>
                <a:gd name="connsiteX3" fmla="*/ 5407314 w 10861992"/>
                <a:gd name="connsiteY3" fmla="*/ 271820 h 6173683"/>
                <a:gd name="connsiteX4" fmla="*/ 8690265 w 10861992"/>
                <a:gd name="connsiteY4" fmla="*/ 60766 h 6173683"/>
                <a:gd name="connsiteX5" fmla="*/ 10726808 w 10861992"/>
                <a:gd name="connsiteY5" fmla="*/ 1395801 h 6173683"/>
                <a:gd name="connsiteX6" fmla="*/ 10739454 w 10861992"/>
                <a:gd name="connsiteY6" fmla="*/ 3466578 h 6173683"/>
                <a:gd name="connsiteX7" fmla="*/ 10486276 w 10861992"/>
                <a:gd name="connsiteY7" fmla="*/ 5343129 h 6173683"/>
                <a:gd name="connsiteX8" fmla="*/ 8347365 w 10861992"/>
                <a:gd name="connsiteY8" fmla="*/ 5877366 h 6173683"/>
                <a:gd name="connsiteX9" fmla="*/ 5407314 w 10861992"/>
                <a:gd name="connsiteY9" fmla="*/ 6063020 h 6173683"/>
                <a:gd name="connsiteX10" fmla="*/ 1218415 w 10861992"/>
                <a:gd name="connsiteY10" fmla="*/ 5997726 h 6173683"/>
                <a:gd name="connsiteX11" fmla="*/ 79664 w 10861992"/>
                <a:gd name="connsiteY11" fmla="*/ 4297720 h 6173683"/>
                <a:gd name="connsiteX0" fmla="*/ 79664 w 10913116"/>
                <a:gd name="connsiteY0" fmla="*/ 4297720 h 6173683"/>
                <a:gd name="connsiteX1" fmla="*/ 168566 w 10913116"/>
                <a:gd name="connsiteY1" fmla="*/ 2511866 h 6173683"/>
                <a:gd name="connsiteX2" fmla="*/ 1563364 w 10913116"/>
                <a:gd name="connsiteY2" fmla="*/ 439086 h 6173683"/>
                <a:gd name="connsiteX3" fmla="*/ 5407314 w 10913116"/>
                <a:gd name="connsiteY3" fmla="*/ 271820 h 6173683"/>
                <a:gd name="connsiteX4" fmla="*/ 8690265 w 10913116"/>
                <a:gd name="connsiteY4" fmla="*/ 60766 h 6173683"/>
                <a:gd name="connsiteX5" fmla="*/ 10726808 w 10913116"/>
                <a:gd name="connsiteY5" fmla="*/ 1395801 h 6173683"/>
                <a:gd name="connsiteX6" fmla="*/ 10739454 w 10913116"/>
                <a:gd name="connsiteY6" fmla="*/ 3466578 h 6173683"/>
                <a:gd name="connsiteX7" fmla="*/ 10486276 w 10913116"/>
                <a:gd name="connsiteY7" fmla="*/ 5343129 h 6173683"/>
                <a:gd name="connsiteX8" fmla="*/ 8347365 w 10913116"/>
                <a:gd name="connsiteY8" fmla="*/ 5877366 h 6173683"/>
                <a:gd name="connsiteX9" fmla="*/ 5407314 w 10913116"/>
                <a:gd name="connsiteY9" fmla="*/ 6063020 h 6173683"/>
                <a:gd name="connsiteX10" fmla="*/ 1218415 w 10913116"/>
                <a:gd name="connsiteY10" fmla="*/ 5997726 h 6173683"/>
                <a:gd name="connsiteX11" fmla="*/ 79664 w 10913116"/>
                <a:gd name="connsiteY11" fmla="*/ 4297720 h 61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13116" h="6173683">
                  <a:moveTo>
                    <a:pt x="79664" y="4297720"/>
                  </a:moveTo>
                  <a:cubicBezTo>
                    <a:pt x="-95311" y="3716743"/>
                    <a:pt x="56383" y="3205325"/>
                    <a:pt x="168566" y="2511866"/>
                  </a:cubicBezTo>
                  <a:cubicBezTo>
                    <a:pt x="280750" y="1818407"/>
                    <a:pt x="690239" y="812427"/>
                    <a:pt x="1563364" y="439086"/>
                  </a:cubicBezTo>
                  <a:cubicBezTo>
                    <a:pt x="2436489" y="65745"/>
                    <a:pt x="4219497" y="334873"/>
                    <a:pt x="5407314" y="271820"/>
                  </a:cubicBezTo>
                  <a:cubicBezTo>
                    <a:pt x="6595131" y="208767"/>
                    <a:pt x="7949637" y="-137897"/>
                    <a:pt x="8690265" y="60766"/>
                  </a:cubicBezTo>
                  <a:cubicBezTo>
                    <a:pt x="9430893" y="259429"/>
                    <a:pt x="10381222" y="847054"/>
                    <a:pt x="10726808" y="1395801"/>
                  </a:cubicBezTo>
                  <a:cubicBezTo>
                    <a:pt x="11072394" y="1944548"/>
                    <a:pt x="10852520" y="2570695"/>
                    <a:pt x="10739454" y="3466578"/>
                  </a:cubicBezTo>
                  <a:cubicBezTo>
                    <a:pt x="10845319" y="4113133"/>
                    <a:pt x="10949826" y="4880888"/>
                    <a:pt x="10486276" y="5343129"/>
                  </a:cubicBezTo>
                  <a:cubicBezTo>
                    <a:pt x="10022726" y="5805370"/>
                    <a:pt x="9058759" y="5681854"/>
                    <a:pt x="8347365" y="5877366"/>
                  </a:cubicBezTo>
                  <a:cubicBezTo>
                    <a:pt x="7467890" y="5969692"/>
                    <a:pt x="6595472" y="6042960"/>
                    <a:pt x="5407314" y="6063020"/>
                  </a:cubicBezTo>
                  <a:cubicBezTo>
                    <a:pt x="4219156" y="6083080"/>
                    <a:pt x="2200408" y="6338396"/>
                    <a:pt x="1218415" y="5997726"/>
                  </a:cubicBezTo>
                  <a:cubicBezTo>
                    <a:pt x="838831" y="5431057"/>
                    <a:pt x="254639" y="4878697"/>
                    <a:pt x="79664" y="4297720"/>
                  </a:cubicBezTo>
                  <a:close/>
                </a:path>
              </a:pathLst>
            </a:custGeom>
            <a:solidFill>
              <a:srgbClr val="D7DF21">
                <a:alpha val="39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74022184-9C6C-4D7F-A604-9AA9AAB6BFA8}"/>
                </a:ext>
              </a:extLst>
            </p:cNvPr>
            <p:cNvSpPr txBox="1"/>
            <p:nvPr/>
          </p:nvSpPr>
          <p:spPr>
            <a:xfrm>
              <a:off x="5008967" y="1528633"/>
              <a:ext cx="7233920" cy="2036198"/>
            </a:xfrm>
            <a:prstGeom prst="rect">
              <a:avLst/>
            </a:prstGeom>
            <a:noFill/>
          </p:spPr>
          <p:txBody>
            <a:bodyPr wrap="square">
              <a:spAutoFit/>
            </a:bodyPr>
            <a:lstStyle/>
            <a:p>
              <a:pPr algn="ctr" rtl="1">
                <a:lnSpc>
                  <a:spcPct val="115000"/>
                </a:lnSpc>
              </a:pPr>
              <a:r>
                <a:rPr lang="he-IL" sz="11500" dirty="0">
                  <a:solidFill>
                    <a:srgbClr val="DB0340"/>
                  </a:solidFill>
                  <a:latin typeface="Klugman FM" panose="00000500000000000000" pitchFamily="50" charset="-79"/>
                  <a:cs typeface="Klugman FM" panose="00000500000000000000" pitchFamily="50" charset="-79"/>
                </a:rPr>
                <a:t>סיום</a:t>
              </a:r>
              <a:endParaRPr lang="en-US" sz="11500" dirty="0">
                <a:solidFill>
                  <a:srgbClr val="DB0340"/>
                </a:solidFill>
                <a:latin typeface="Klugman FM" panose="00000500000000000000" pitchFamily="50" charset="-79"/>
                <a:cs typeface="Klugman FM" panose="00000500000000000000" pitchFamily="50" charset="-79"/>
              </a:endParaRPr>
            </a:p>
          </p:txBody>
        </p:sp>
      </p:grpSp>
      <p:sp>
        <p:nvSpPr>
          <p:cNvPr id="5" name="תיבת טקסט 4">
            <a:extLst>
              <a:ext uri="{FF2B5EF4-FFF2-40B4-BE49-F238E27FC236}">
                <a16:creationId xmlns:a16="http://schemas.microsoft.com/office/drawing/2014/main" id="{A70F4EC3-3D6A-DB8C-B213-27B927134916}"/>
              </a:ext>
            </a:extLst>
          </p:cNvPr>
          <p:cNvSpPr txBox="1"/>
          <p:nvPr/>
        </p:nvSpPr>
        <p:spPr>
          <a:xfrm>
            <a:off x="2423916" y="3471030"/>
            <a:ext cx="7371985" cy="2332946"/>
          </a:xfrm>
          <a:prstGeom prst="rect">
            <a:avLst/>
          </a:prstGeom>
          <a:noFill/>
        </p:spPr>
        <p:txBody>
          <a:bodyPr wrap="square">
            <a:spAutoFit/>
          </a:bodyPr>
          <a:lstStyle/>
          <a:p>
            <a:pPr algn="ctr" rtl="1">
              <a:lnSpc>
                <a:spcPct val="107000"/>
              </a:lnSpc>
              <a:spcAft>
                <a:spcPts val="800"/>
              </a:spcAft>
            </a:pPr>
            <a:r>
              <a:rPr lang="he-IL" sz="2400" dirty="0">
                <a:effectLst/>
                <a:latin typeface="Afek 1.5 AAA Light" panose="020B0604020202020204" charset="-79"/>
                <a:ea typeface="Calibri" panose="020F0502020204030204" pitchFamily="34" charset="0"/>
                <a:cs typeface="Afek 1.5 AAA Light" panose="020B0604020202020204" charset="-79"/>
              </a:rPr>
              <a:t>קיבלת בחזרה פתק שאת העברת?</a:t>
            </a:r>
          </a:p>
          <a:p>
            <a:pPr algn="ctr" rtl="1">
              <a:lnSpc>
                <a:spcPct val="107000"/>
              </a:lnSpc>
              <a:spcAft>
                <a:spcPts val="800"/>
              </a:spcAft>
            </a:pPr>
            <a:r>
              <a:rPr lang="he-IL" sz="3600" dirty="0">
                <a:effectLst/>
                <a:latin typeface="Afek 1.5 AAA Light" panose="020B0604020202020204" charset="-79"/>
                <a:ea typeface="Calibri" panose="020F0502020204030204" pitchFamily="34" charset="0"/>
                <a:cs typeface="Afek 1.5 AAA Light" panose="020B0604020202020204" charset="-79"/>
              </a:rPr>
              <a:t>סימן שכל בנות הקבוצה חושבות שהוא משמעותי ומשמח באופן פנימי ואמיתי!</a:t>
            </a:r>
          </a:p>
        </p:txBody>
      </p:sp>
      <p:pic>
        <p:nvPicPr>
          <p:cNvPr id="3" name="תמונה 2">
            <a:extLst>
              <a:ext uri="{FF2B5EF4-FFF2-40B4-BE49-F238E27FC236}">
                <a16:creationId xmlns:a16="http://schemas.microsoft.com/office/drawing/2014/main" id="{54ABF29B-DD89-7017-C53B-3AC59254D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198935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sApp Video 2023-11-22 at 10.38.09">
            <a:hlinkClick r:id="" action="ppaction://media"/>
            <a:extLst>
              <a:ext uri="{FF2B5EF4-FFF2-40B4-BE49-F238E27FC236}">
                <a16:creationId xmlns:a16="http://schemas.microsoft.com/office/drawing/2014/main" id="{67A2B548-8001-112A-A419-7BDD5715D3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2115800" cy="6858000"/>
          </a:xfrm>
          <a:prstGeom prst="rect">
            <a:avLst/>
          </a:prstGeom>
        </p:spPr>
      </p:pic>
    </p:spTree>
    <p:extLst>
      <p:ext uri="{BB962C8B-B14F-4D97-AF65-F5344CB8AC3E}">
        <p14:creationId xmlns:p14="http://schemas.microsoft.com/office/powerpoint/2010/main" val="299452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אליפסה 8">
            <a:extLst>
              <a:ext uri="{FF2B5EF4-FFF2-40B4-BE49-F238E27FC236}">
                <a16:creationId xmlns:a16="http://schemas.microsoft.com/office/drawing/2014/main" id="{25940822-4040-48A7-BEAA-9A58B74AA5D3}"/>
              </a:ext>
            </a:extLst>
          </p:cNvPr>
          <p:cNvSpPr/>
          <p:nvPr/>
        </p:nvSpPr>
        <p:spPr>
          <a:xfrm>
            <a:off x="-23917" y="62228"/>
            <a:ext cx="12239834" cy="6511685"/>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3361" h="6014467">
                <a:moveTo>
                  <a:pt x="77926" y="4241972"/>
                </a:moveTo>
                <a:cubicBezTo>
                  <a:pt x="-391" y="3674705"/>
                  <a:pt x="152011" y="2798210"/>
                  <a:pt x="166828" y="2456118"/>
                </a:cubicBezTo>
                <a:cubicBezTo>
                  <a:pt x="181645" y="2114026"/>
                  <a:pt x="-101988" y="1374501"/>
                  <a:pt x="39828" y="1059118"/>
                </a:cubicBezTo>
                <a:cubicBezTo>
                  <a:pt x="181644" y="743735"/>
                  <a:pt x="-86114" y="192092"/>
                  <a:pt x="751027" y="81218"/>
                </a:cubicBezTo>
                <a:cubicBezTo>
                  <a:pt x="1588168" y="-29656"/>
                  <a:pt x="4082659" y="228772"/>
                  <a:pt x="5405576" y="216072"/>
                </a:cubicBezTo>
                <a:cubicBezTo>
                  <a:pt x="6728493" y="203372"/>
                  <a:pt x="7851385" y="12677"/>
                  <a:pt x="8688527" y="5018"/>
                </a:cubicBezTo>
                <a:cubicBezTo>
                  <a:pt x="9525669" y="-2641"/>
                  <a:pt x="10284493" y="-28850"/>
                  <a:pt x="10657026" y="195517"/>
                </a:cubicBezTo>
                <a:cubicBezTo>
                  <a:pt x="11029559" y="419884"/>
                  <a:pt x="10807310" y="871543"/>
                  <a:pt x="10923727" y="1351219"/>
                </a:cubicBezTo>
                <a:cubicBezTo>
                  <a:pt x="11040144" y="1830895"/>
                  <a:pt x="11167143" y="2364489"/>
                  <a:pt x="11126926" y="3048172"/>
                </a:cubicBezTo>
                <a:cubicBezTo>
                  <a:pt x="10853876" y="3799589"/>
                  <a:pt x="11591534" y="4970718"/>
                  <a:pt x="10682426" y="5453318"/>
                </a:cubicBezTo>
                <a:cubicBezTo>
                  <a:pt x="10434776" y="5896509"/>
                  <a:pt x="9225102" y="5729292"/>
                  <a:pt x="8345627" y="5821618"/>
                </a:cubicBezTo>
                <a:cubicBezTo>
                  <a:pt x="7466152" y="5913944"/>
                  <a:pt x="6421576" y="5988222"/>
                  <a:pt x="5405576" y="6007272"/>
                </a:cubicBezTo>
                <a:lnTo>
                  <a:pt x="2249627" y="5935918"/>
                </a:lnTo>
                <a:cubicBezTo>
                  <a:pt x="1454819" y="5911326"/>
                  <a:pt x="954228" y="6171676"/>
                  <a:pt x="636728" y="5859718"/>
                </a:cubicBezTo>
                <a:cubicBezTo>
                  <a:pt x="-272380" y="5377118"/>
                  <a:pt x="156243" y="4809239"/>
                  <a:pt x="77926" y="42419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 name="קבוצה 1">
            <a:extLst>
              <a:ext uri="{FF2B5EF4-FFF2-40B4-BE49-F238E27FC236}">
                <a16:creationId xmlns:a16="http://schemas.microsoft.com/office/drawing/2014/main" id="{9A8CE1D9-5B4F-476D-8CC3-BB1990D88BD1}"/>
              </a:ext>
            </a:extLst>
          </p:cNvPr>
          <p:cNvGrpSpPr/>
          <p:nvPr/>
        </p:nvGrpSpPr>
        <p:grpSpPr>
          <a:xfrm>
            <a:off x="6235247" y="301269"/>
            <a:ext cx="7233920" cy="644959"/>
            <a:chOff x="8577667" y="958704"/>
            <a:chExt cx="7233920" cy="644959"/>
          </a:xfrm>
        </p:grpSpPr>
        <p:sp>
          <p:nvSpPr>
            <p:cNvPr id="28" name="אליפסה 8">
              <a:extLst>
                <a:ext uri="{FF2B5EF4-FFF2-40B4-BE49-F238E27FC236}">
                  <a16:creationId xmlns:a16="http://schemas.microsoft.com/office/drawing/2014/main" id="{3FD67EA7-2F7E-46B5-ACE3-511B393DD27B}"/>
                </a:ext>
              </a:extLst>
            </p:cNvPr>
            <p:cNvSpPr/>
            <p:nvPr/>
          </p:nvSpPr>
          <p:spPr>
            <a:xfrm>
              <a:off x="10202261" y="958704"/>
              <a:ext cx="4164219" cy="644959"/>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 name="connsiteX0" fmla="*/ 77926 w 11153361"/>
                <a:gd name="connsiteY0" fmla="*/ 4288896 h 6061391"/>
                <a:gd name="connsiteX1" fmla="*/ 166828 w 11153361"/>
                <a:gd name="connsiteY1" fmla="*/ 2503042 h 6061391"/>
                <a:gd name="connsiteX2" fmla="*/ 39828 w 11153361"/>
                <a:gd name="connsiteY2" fmla="*/ 1106042 h 6061391"/>
                <a:gd name="connsiteX3" fmla="*/ 751027 w 11153361"/>
                <a:gd name="connsiteY3" fmla="*/ 128142 h 6061391"/>
                <a:gd name="connsiteX4" fmla="*/ 5405576 w 11153361"/>
                <a:gd name="connsiteY4" fmla="*/ 262996 h 6061391"/>
                <a:gd name="connsiteX5" fmla="*/ 8688527 w 11153361"/>
                <a:gd name="connsiteY5" fmla="*/ 51942 h 6061391"/>
                <a:gd name="connsiteX6" fmla="*/ 10923727 w 11153361"/>
                <a:gd name="connsiteY6" fmla="*/ 1398143 h 6061391"/>
                <a:gd name="connsiteX7" fmla="*/ 11126926 w 11153361"/>
                <a:gd name="connsiteY7" fmla="*/ 3095096 h 6061391"/>
                <a:gd name="connsiteX8" fmla="*/ 10682426 w 11153361"/>
                <a:gd name="connsiteY8" fmla="*/ 5500242 h 6061391"/>
                <a:gd name="connsiteX9" fmla="*/ 8345627 w 11153361"/>
                <a:gd name="connsiteY9" fmla="*/ 5868542 h 6061391"/>
                <a:gd name="connsiteX10" fmla="*/ 5405576 w 11153361"/>
                <a:gd name="connsiteY10" fmla="*/ 6054196 h 6061391"/>
                <a:gd name="connsiteX11" fmla="*/ 2249627 w 11153361"/>
                <a:gd name="connsiteY11" fmla="*/ 5982842 h 6061391"/>
                <a:gd name="connsiteX12" fmla="*/ 636728 w 11153361"/>
                <a:gd name="connsiteY12" fmla="*/ 5906642 h 6061391"/>
                <a:gd name="connsiteX13" fmla="*/ 77926 w 11153361"/>
                <a:gd name="connsiteY13"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8345627 w 11134524"/>
                <a:gd name="connsiteY8" fmla="*/ 5868542 h 6061391"/>
                <a:gd name="connsiteX9" fmla="*/ 5405576 w 11134524"/>
                <a:gd name="connsiteY9" fmla="*/ 6054196 h 6061391"/>
                <a:gd name="connsiteX10" fmla="*/ 2249627 w 11134524"/>
                <a:gd name="connsiteY10" fmla="*/ 5982842 h 6061391"/>
                <a:gd name="connsiteX11" fmla="*/ 636728 w 11134524"/>
                <a:gd name="connsiteY11" fmla="*/ 5906642 h 6061391"/>
                <a:gd name="connsiteX12" fmla="*/ 77926 w 11134524"/>
                <a:gd name="connsiteY12"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10484538 w 11134524"/>
                <a:gd name="connsiteY8" fmla="*/ 5334305 h 6061391"/>
                <a:gd name="connsiteX9" fmla="*/ 8345627 w 11134524"/>
                <a:gd name="connsiteY9" fmla="*/ 5868542 h 6061391"/>
                <a:gd name="connsiteX10" fmla="*/ 5405576 w 11134524"/>
                <a:gd name="connsiteY10" fmla="*/ 6054196 h 6061391"/>
                <a:gd name="connsiteX11" fmla="*/ 2249627 w 11134524"/>
                <a:gd name="connsiteY11" fmla="*/ 5982842 h 6061391"/>
                <a:gd name="connsiteX12" fmla="*/ 636728 w 11134524"/>
                <a:gd name="connsiteY12" fmla="*/ 5906642 h 6061391"/>
                <a:gd name="connsiteX13" fmla="*/ 77926 w 11134524"/>
                <a:gd name="connsiteY13" fmla="*/ 4288896 h 6061391"/>
                <a:gd name="connsiteX0" fmla="*/ 77926 w 11134524"/>
                <a:gd name="connsiteY0" fmla="*/ 4288896 h 6054197"/>
                <a:gd name="connsiteX1" fmla="*/ 166828 w 11134524"/>
                <a:gd name="connsiteY1" fmla="*/ 2503042 h 6054197"/>
                <a:gd name="connsiteX2" fmla="*/ 39828 w 11134524"/>
                <a:gd name="connsiteY2" fmla="*/ 1106042 h 6054197"/>
                <a:gd name="connsiteX3" fmla="*/ 751027 w 11134524"/>
                <a:gd name="connsiteY3" fmla="*/ 128142 h 6054197"/>
                <a:gd name="connsiteX4" fmla="*/ 5405576 w 11134524"/>
                <a:gd name="connsiteY4" fmla="*/ 262996 h 6054197"/>
                <a:gd name="connsiteX5" fmla="*/ 8688527 w 11134524"/>
                <a:gd name="connsiteY5" fmla="*/ 51942 h 6054197"/>
                <a:gd name="connsiteX6" fmla="*/ 10923727 w 11134524"/>
                <a:gd name="connsiteY6" fmla="*/ 1398143 h 6054197"/>
                <a:gd name="connsiteX7" fmla="*/ 11126926 w 11134524"/>
                <a:gd name="connsiteY7" fmla="*/ 3095096 h 6054197"/>
                <a:gd name="connsiteX8" fmla="*/ 10484538 w 11134524"/>
                <a:gd name="connsiteY8" fmla="*/ 5334305 h 6054197"/>
                <a:gd name="connsiteX9" fmla="*/ 8345627 w 11134524"/>
                <a:gd name="connsiteY9" fmla="*/ 5868542 h 6054197"/>
                <a:gd name="connsiteX10" fmla="*/ 5405576 w 11134524"/>
                <a:gd name="connsiteY10" fmla="*/ 6054196 h 6054197"/>
                <a:gd name="connsiteX11" fmla="*/ 636728 w 11134524"/>
                <a:gd name="connsiteY11" fmla="*/ 5906642 h 6054197"/>
                <a:gd name="connsiteX12" fmla="*/ 77926 w 11134524"/>
                <a:gd name="connsiteY12" fmla="*/ 4288896 h 6054197"/>
                <a:gd name="connsiteX0" fmla="*/ 77926 w 11134524"/>
                <a:gd name="connsiteY0" fmla="*/ 4288896 h 6054195"/>
                <a:gd name="connsiteX1" fmla="*/ 166828 w 11134524"/>
                <a:gd name="connsiteY1" fmla="*/ 2503042 h 6054195"/>
                <a:gd name="connsiteX2" fmla="*/ 39828 w 11134524"/>
                <a:gd name="connsiteY2" fmla="*/ 1106042 h 6054195"/>
                <a:gd name="connsiteX3" fmla="*/ 751027 w 11134524"/>
                <a:gd name="connsiteY3" fmla="*/ 128142 h 6054195"/>
                <a:gd name="connsiteX4" fmla="*/ 5405576 w 11134524"/>
                <a:gd name="connsiteY4" fmla="*/ 262996 h 6054195"/>
                <a:gd name="connsiteX5" fmla="*/ 8688527 w 11134524"/>
                <a:gd name="connsiteY5" fmla="*/ 51942 h 6054195"/>
                <a:gd name="connsiteX6" fmla="*/ 10923727 w 11134524"/>
                <a:gd name="connsiteY6" fmla="*/ 1398143 h 6054195"/>
                <a:gd name="connsiteX7" fmla="*/ 11126926 w 11134524"/>
                <a:gd name="connsiteY7" fmla="*/ 3095096 h 6054195"/>
                <a:gd name="connsiteX8" fmla="*/ 10484538 w 11134524"/>
                <a:gd name="connsiteY8" fmla="*/ 5334305 h 6054195"/>
                <a:gd name="connsiteX9" fmla="*/ 8345627 w 11134524"/>
                <a:gd name="connsiteY9" fmla="*/ 5868542 h 6054195"/>
                <a:gd name="connsiteX10" fmla="*/ 5405576 w 11134524"/>
                <a:gd name="connsiteY10" fmla="*/ 6054196 h 6054195"/>
                <a:gd name="connsiteX11" fmla="*/ 77926 w 11134524"/>
                <a:gd name="connsiteY11" fmla="*/ 4288896 h 6054195"/>
                <a:gd name="connsiteX0" fmla="*/ 77926 w 11134524"/>
                <a:gd name="connsiteY0" fmla="*/ 4288896 h 6164860"/>
                <a:gd name="connsiteX1" fmla="*/ 166828 w 11134524"/>
                <a:gd name="connsiteY1" fmla="*/ 2503042 h 6164860"/>
                <a:gd name="connsiteX2" fmla="*/ 39828 w 11134524"/>
                <a:gd name="connsiteY2" fmla="*/ 1106042 h 6164860"/>
                <a:gd name="connsiteX3" fmla="*/ 751027 w 11134524"/>
                <a:gd name="connsiteY3" fmla="*/ 128142 h 6164860"/>
                <a:gd name="connsiteX4" fmla="*/ 5405576 w 11134524"/>
                <a:gd name="connsiteY4" fmla="*/ 262996 h 6164860"/>
                <a:gd name="connsiteX5" fmla="*/ 8688527 w 11134524"/>
                <a:gd name="connsiteY5" fmla="*/ 51942 h 6164860"/>
                <a:gd name="connsiteX6" fmla="*/ 10923727 w 11134524"/>
                <a:gd name="connsiteY6" fmla="*/ 1398143 h 6164860"/>
                <a:gd name="connsiteX7" fmla="*/ 11126926 w 11134524"/>
                <a:gd name="connsiteY7" fmla="*/ 3095096 h 6164860"/>
                <a:gd name="connsiteX8" fmla="*/ 10484538 w 11134524"/>
                <a:gd name="connsiteY8" fmla="*/ 5334305 h 6164860"/>
                <a:gd name="connsiteX9" fmla="*/ 8345627 w 11134524"/>
                <a:gd name="connsiteY9" fmla="*/ 5868542 h 6164860"/>
                <a:gd name="connsiteX10" fmla="*/ 5405576 w 11134524"/>
                <a:gd name="connsiteY10" fmla="*/ 6054196 h 6164860"/>
                <a:gd name="connsiteX11" fmla="*/ 1216677 w 11134524"/>
                <a:gd name="connsiteY11" fmla="*/ 5988902 h 6164860"/>
                <a:gd name="connsiteX12" fmla="*/ 77926 w 11134524"/>
                <a:gd name="connsiteY12" fmla="*/ 4288896 h 6164860"/>
                <a:gd name="connsiteX0" fmla="*/ 79662 w 11136260"/>
                <a:gd name="connsiteY0" fmla="*/ 4295737 h 6171699"/>
                <a:gd name="connsiteX1" fmla="*/ 168564 w 11136260"/>
                <a:gd name="connsiteY1" fmla="*/ 2509883 h 6171699"/>
                <a:gd name="connsiteX2" fmla="*/ 752763 w 11136260"/>
                <a:gd name="connsiteY2" fmla="*/ 134983 h 6171699"/>
                <a:gd name="connsiteX3" fmla="*/ 5407312 w 11136260"/>
                <a:gd name="connsiteY3" fmla="*/ 269837 h 6171699"/>
                <a:gd name="connsiteX4" fmla="*/ 8690263 w 11136260"/>
                <a:gd name="connsiteY4" fmla="*/ 58783 h 6171699"/>
                <a:gd name="connsiteX5" fmla="*/ 10925463 w 11136260"/>
                <a:gd name="connsiteY5" fmla="*/ 1404984 h 6171699"/>
                <a:gd name="connsiteX6" fmla="*/ 11128662 w 11136260"/>
                <a:gd name="connsiteY6" fmla="*/ 3101937 h 6171699"/>
                <a:gd name="connsiteX7" fmla="*/ 10486274 w 11136260"/>
                <a:gd name="connsiteY7" fmla="*/ 5341146 h 6171699"/>
                <a:gd name="connsiteX8" fmla="*/ 8347363 w 11136260"/>
                <a:gd name="connsiteY8" fmla="*/ 5875383 h 6171699"/>
                <a:gd name="connsiteX9" fmla="*/ 5407312 w 11136260"/>
                <a:gd name="connsiteY9" fmla="*/ 6061037 h 6171699"/>
                <a:gd name="connsiteX10" fmla="*/ 1218413 w 11136260"/>
                <a:gd name="connsiteY10" fmla="*/ 5995743 h 6171699"/>
                <a:gd name="connsiteX11" fmla="*/ 79662 w 11136260"/>
                <a:gd name="connsiteY11" fmla="*/ 4295737 h 6171699"/>
                <a:gd name="connsiteX0" fmla="*/ 79662 w 11136260"/>
                <a:gd name="connsiteY0" fmla="*/ 4293943 h 6169907"/>
                <a:gd name="connsiteX1" fmla="*/ 168564 w 11136260"/>
                <a:gd name="connsiteY1" fmla="*/ 2508089 h 6169907"/>
                <a:gd name="connsiteX2" fmla="*/ 1563362 w 11136260"/>
                <a:gd name="connsiteY2" fmla="*/ 435309 h 6169907"/>
                <a:gd name="connsiteX3" fmla="*/ 5407312 w 11136260"/>
                <a:gd name="connsiteY3" fmla="*/ 268043 h 6169907"/>
                <a:gd name="connsiteX4" fmla="*/ 8690263 w 11136260"/>
                <a:gd name="connsiteY4" fmla="*/ 56989 h 6169907"/>
                <a:gd name="connsiteX5" fmla="*/ 10925463 w 11136260"/>
                <a:gd name="connsiteY5" fmla="*/ 1403190 h 6169907"/>
                <a:gd name="connsiteX6" fmla="*/ 11128662 w 11136260"/>
                <a:gd name="connsiteY6" fmla="*/ 3100143 h 6169907"/>
                <a:gd name="connsiteX7" fmla="*/ 10486274 w 11136260"/>
                <a:gd name="connsiteY7" fmla="*/ 5339352 h 6169907"/>
                <a:gd name="connsiteX8" fmla="*/ 8347363 w 11136260"/>
                <a:gd name="connsiteY8" fmla="*/ 5873589 h 6169907"/>
                <a:gd name="connsiteX9" fmla="*/ 5407312 w 11136260"/>
                <a:gd name="connsiteY9" fmla="*/ 6059243 h 6169907"/>
                <a:gd name="connsiteX10" fmla="*/ 1218413 w 11136260"/>
                <a:gd name="connsiteY10" fmla="*/ 5993949 h 6169907"/>
                <a:gd name="connsiteX11" fmla="*/ 79662 w 11136260"/>
                <a:gd name="connsiteY11" fmla="*/ 4293943 h 6169907"/>
                <a:gd name="connsiteX0" fmla="*/ 79664 w 10957246"/>
                <a:gd name="connsiteY0" fmla="*/ 4293941 h 6169903"/>
                <a:gd name="connsiteX1" fmla="*/ 168566 w 10957246"/>
                <a:gd name="connsiteY1" fmla="*/ 2508087 h 6169903"/>
                <a:gd name="connsiteX2" fmla="*/ 1563364 w 10957246"/>
                <a:gd name="connsiteY2" fmla="*/ 435307 h 6169903"/>
                <a:gd name="connsiteX3" fmla="*/ 5407314 w 10957246"/>
                <a:gd name="connsiteY3" fmla="*/ 268041 h 6169903"/>
                <a:gd name="connsiteX4" fmla="*/ 8690265 w 10957246"/>
                <a:gd name="connsiteY4" fmla="*/ 56987 h 6169903"/>
                <a:gd name="connsiteX5" fmla="*/ 10925465 w 10957246"/>
                <a:gd name="connsiteY5" fmla="*/ 1403188 h 6169903"/>
                <a:gd name="connsiteX6" fmla="*/ 10763779 w 10957246"/>
                <a:gd name="connsiteY6" fmla="*/ 3349469 h 6169903"/>
                <a:gd name="connsiteX7" fmla="*/ 10486276 w 10957246"/>
                <a:gd name="connsiteY7" fmla="*/ 5339350 h 6169903"/>
                <a:gd name="connsiteX8" fmla="*/ 8347365 w 10957246"/>
                <a:gd name="connsiteY8" fmla="*/ 5873587 h 6169903"/>
                <a:gd name="connsiteX9" fmla="*/ 5407314 w 10957246"/>
                <a:gd name="connsiteY9" fmla="*/ 6059241 h 6169903"/>
                <a:gd name="connsiteX10" fmla="*/ 1218415 w 10957246"/>
                <a:gd name="connsiteY10" fmla="*/ 5993947 h 6169903"/>
                <a:gd name="connsiteX11" fmla="*/ 79664 w 10957246"/>
                <a:gd name="connsiteY11" fmla="*/ 4293941 h 6169903"/>
                <a:gd name="connsiteX0" fmla="*/ 79664 w 10929747"/>
                <a:gd name="connsiteY0" fmla="*/ 4430929 h 6306892"/>
                <a:gd name="connsiteX1" fmla="*/ 168566 w 10929747"/>
                <a:gd name="connsiteY1" fmla="*/ 2645075 h 6306892"/>
                <a:gd name="connsiteX2" fmla="*/ 1563364 w 10929747"/>
                <a:gd name="connsiteY2" fmla="*/ 572295 h 6306892"/>
                <a:gd name="connsiteX3" fmla="*/ 5407314 w 10929747"/>
                <a:gd name="connsiteY3" fmla="*/ 405029 h 6306892"/>
                <a:gd name="connsiteX4" fmla="*/ 8690265 w 10929747"/>
                <a:gd name="connsiteY4" fmla="*/ 193975 h 6306892"/>
                <a:gd name="connsiteX5" fmla="*/ 10763779 w 10929747"/>
                <a:gd name="connsiteY5" fmla="*/ 3486457 h 6306892"/>
                <a:gd name="connsiteX6" fmla="*/ 10486276 w 10929747"/>
                <a:gd name="connsiteY6" fmla="*/ 5476338 h 6306892"/>
                <a:gd name="connsiteX7" fmla="*/ 8347365 w 10929747"/>
                <a:gd name="connsiteY7" fmla="*/ 6010575 h 6306892"/>
                <a:gd name="connsiteX8" fmla="*/ 5407314 w 10929747"/>
                <a:gd name="connsiteY8" fmla="*/ 6196229 h 6306892"/>
                <a:gd name="connsiteX9" fmla="*/ 1218415 w 10929747"/>
                <a:gd name="connsiteY9" fmla="*/ 6130935 h 6306892"/>
                <a:gd name="connsiteX10" fmla="*/ 79664 w 10929747"/>
                <a:gd name="connsiteY10" fmla="*/ 4430929 h 6306892"/>
                <a:gd name="connsiteX0" fmla="*/ 79664 w 10867234"/>
                <a:gd name="connsiteY0" fmla="*/ 4297720 h 6173683"/>
                <a:gd name="connsiteX1" fmla="*/ 168566 w 10867234"/>
                <a:gd name="connsiteY1" fmla="*/ 2511866 h 6173683"/>
                <a:gd name="connsiteX2" fmla="*/ 1563364 w 10867234"/>
                <a:gd name="connsiteY2" fmla="*/ 439086 h 6173683"/>
                <a:gd name="connsiteX3" fmla="*/ 5407314 w 10867234"/>
                <a:gd name="connsiteY3" fmla="*/ 271820 h 6173683"/>
                <a:gd name="connsiteX4" fmla="*/ 8690265 w 10867234"/>
                <a:gd name="connsiteY4" fmla="*/ 60766 h 6173683"/>
                <a:gd name="connsiteX5" fmla="*/ 10726808 w 10867234"/>
                <a:gd name="connsiteY5" fmla="*/ 1395801 h 6173683"/>
                <a:gd name="connsiteX6" fmla="*/ 10763779 w 10867234"/>
                <a:gd name="connsiteY6" fmla="*/ 3353248 h 6173683"/>
                <a:gd name="connsiteX7" fmla="*/ 10486276 w 10867234"/>
                <a:gd name="connsiteY7" fmla="*/ 5343129 h 6173683"/>
                <a:gd name="connsiteX8" fmla="*/ 8347365 w 10867234"/>
                <a:gd name="connsiteY8" fmla="*/ 5877366 h 6173683"/>
                <a:gd name="connsiteX9" fmla="*/ 5407314 w 10867234"/>
                <a:gd name="connsiteY9" fmla="*/ 6063020 h 6173683"/>
                <a:gd name="connsiteX10" fmla="*/ 1218415 w 10867234"/>
                <a:gd name="connsiteY10" fmla="*/ 5997726 h 6173683"/>
                <a:gd name="connsiteX11" fmla="*/ 79664 w 10867234"/>
                <a:gd name="connsiteY11" fmla="*/ 4297720 h 6173683"/>
                <a:gd name="connsiteX0" fmla="*/ 79664 w 10861992"/>
                <a:gd name="connsiteY0" fmla="*/ 4297720 h 6173683"/>
                <a:gd name="connsiteX1" fmla="*/ 168566 w 10861992"/>
                <a:gd name="connsiteY1" fmla="*/ 2511866 h 6173683"/>
                <a:gd name="connsiteX2" fmla="*/ 1563364 w 10861992"/>
                <a:gd name="connsiteY2" fmla="*/ 439086 h 6173683"/>
                <a:gd name="connsiteX3" fmla="*/ 5407314 w 10861992"/>
                <a:gd name="connsiteY3" fmla="*/ 271820 h 6173683"/>
                <a:gd name="connsiteX4" fmla="*/ 8690265 w 10861992"/>
                <a:gd name="connsiteY4" fmla="*/ 60766 h 6173683"/>
                <a:gd name="connsiteX5" fmla="*/ 10726808 w 10861992"/>
                <a:gd name="connsiteY5" fmla="*/ 1395801 h 6173683"/>
                <a:gd name="connsiteX6" fmla="*/ 10739454 w 10861992"/>
                <a:gd name="connsiteY6" fmla="*/ 3466578 h 6173683"/>
                <a:gd name="connsiteX7" fmla="*/ 10486276 w 10861992"/>
                <a:gd name="connsiteY7" fmla="*/ 5343129 h 6173683"/>
                <a:gd name="connsiteX8" fmla="*/ 8347365 w 10861992"/>
                <a:gd name="connsiteY8" fmla="*/ 5877366 h 6173683"/>
                <a:gd name="connsiteX9" fmla="*/ 5407314 w 10861992"/>
                <a:gd name="connsiteY9" fmla="*/ 6063020 h 6173683"/>
                <a:gd name="connsiteX10" fmla="*/ 1218415 w 10861992"/>
                <a:gd name="connsiteY10" fmla="*/ 5997726 h 6173683"/>
                <a:gd name="connsiteX11" fmla="*/ 79664 w 10861992"/>
                <a:gd name="connsiteY11" fmla="*/ 4297720 h 6173683"/>
                <a:gd name="connsiteX0" fmla="*/ 79664 w 10913116"/>
                <a:gd name="connsiteY0" fmla="*/ 4297720 h 6173683"/>
                <a:gd name="connsiteX1" fmla="*/ 168566 w 10913116"/>
                <a:gd name="connsiteY1" fmla="*/ 2511866 h 6173683"/>
                <a:gd name="connsiteX2" fmla="*/ 1563364 w 10913116"/>
                <a:gd name="connsiteY2" fmla="*/ 439086 h 6173683"/>
                <a:gd name="connsiteX3" fmla="*/ 5407314 w 10913116"/>
                <a:gd name="connsiteY3" fmla="*/ 271820 h 6173683"/>
                <a:gd name="connsiteX4" fmla="*/ 8690265 w 10913116"/>
                <a:gd name="connsiteY4" fmla="*/ 60766 h 6173683"/>
                <a:gd name="connsiteX5" fmla="*/ 10726808 w 10913116"/>
                <a:gd name="connsiteY5" fmla="*/ 1395801 h 6173683"/>
                <a:gd name="connsiteX6" fmla="*/ 10739454 w 10913116"/>
                <a:gd name="connsiteY6" fmla="*/ 3466578 h 6173683"/>
                <a:gd name="connsiteX7" fmla="*/ 10486276 w 10913116"/>
                <a:gd name="connsiteY7" fmla="*/ 5343129 h 6173683"/>
                <a:gd name="connsiteX8" fmla="*/ 8347365 w 10913116"/>
                <a:gd name="connsiteY8" fmla="*/ 5877366 h 6173683"/>
                <a:gd name="connsiteX9" fmla="*/ 5407314 w 10913116"/>
                <a:gd name="connsiteY9" fmla="*/ 6063020 h 6173683"/>
                <a:gd name="connsiteX10" fmla="*/ 1218415 w 10913116"/>
                <a:gd name="connsiteY10" fmla="*/ 5997726 h 6173683"/>
                <a:gd name="connsiteX11" fmla="*/ 79664 w 10913116"/>
                <a:gd name="connsiteY11" fmla="*/ 4297720 h 61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13116" h="6173683">
                  <a:moveTo>
                    <a:pt x="79664" y="4297720"/>
                  </a:moveTo>
                  <a:cubicBezTo>
                    <a:pt x="-95311" y="3716743"/>
                    <a:pt x="56383" y="3205325"/>
                    <a:pt x="168566" y="2511866"/>
                  </a:cubicBezTo>
                  <a:cubicBezTo>
                    <a:pt x="280750" y="1818407"/>
                    <a:pt x="690239" y="812427"/>
                    <a:pt x="1563364" y="439086"/>
                  </a:cubicBezTo>
                  <a:cubicBezTo>
                    <a:pt x="2436489" y="65745"/>
                    <a:pt x="4219497" y="334873"/>
                    <a:pt x="5407314" y="271820"/>
                  </a:cubicBezTo>
                  <a:cubicBezTo>
                    <a:pt x="6595131" y="208767"/>
                    <a:pt x="7949637" y="-137897"/>
                    <a:pt x="8690265" y="60766"/>
                  </a:cubicBezTo>
                  <a:cubicBezTo>
                    <a:pt x="9430893" y="259429"/>
                    <a:pt x="10381222" y="847054"/>
                    <a:pt x="10726808" y="1395801"/>
                  </a:cubicBezTo>
                  <a:cubicBezTo>
                    <a:pt x="11072394" y="1944548"/>
                    <a:pt x="10852520" y="2570695"/>
                    <a:pt x="10739454" y="3466578"/>
                  </a:cubicBezTo>
                  <a:cubicBezTo>
                    <a:pt x="10845319" y="4113133"/>
                    <a:pt x="10949826" y="4880888"/>
                    <a:pt x="10486276" y="5343129"/>
                  </a:cubicBezTo>
                  <a:cubicBezTo>
                    <a:pt x="10022726" y="5805370"/>
                    <a:pt x="9058759" y="5681854"/>
                    <a:pt x="8347365" y="5877366"/>
                  </a:cubicBezTo>
                  <a:cubicBezTo>
                    <a:pt x="7467890" y="5969692"/>
                    <a:pt x="6595472" y="6042960"/>
                    <a:pt x="5407314" y="6063020"/>
                  </a:cubicBezTo>
                  <a:cubicBezTo>
                    <a:pt x="4219156" y="6083080"/>
                    <a:pt x="2200408" y="6338396"/>
                    <a:pt x="1218415" y="5997726"/>
                  </a:cubicBezTo>
                  <a:cubicBezTo>
                    <a:pt x="838831" y="5431057"/>
                    <a:pt x="254639" y="4878697"/>
                    <a:pt x="79664" y="4297720"/>
                  </a:cubicBezTo>
                  <a:close/>
                </a:path>
              </a:pathLst>
            </a:custGeom>
            <a:solidFill>
              <a:srgbClr val="D7DF21">
                <a:alpha val="39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74022184-9C6C-4D7F-A604-9AA9AAB6BFA8}"/>
                </a:ext>
              </a:extLst>
            </p:cNvPr>
            <p:cNvSpPr txBox="1"/>
            <p:nvPr/>
          </p:nvSpPr>
          <p:spPr>
            <a:xfrm>
              <a:off x="8577667" y="964558"/>
              <a:ext cx="7233920" cy="633250"/>
            </a:xfrm>
            <a:prstGeom prst="rect">
              <a:avLst/>
            </a:prstGeom>
            <a:noFill/>
          </p:spPr>
          <p:txBody>
            <a:bodyPr wrap="square">
              <a:spAutoFit/>
            </a:bodyPr>
            <a:lstStyle/>
            <a:p>
              <a:pPr algn="ctr" rtl="1">
                <a:lnSpc>
                  <a:spcPct val="115000"/>
                </a:lnSpc>
              </a:pPr>
              <a:r>
                <a:rPr lang="he-IL" sz="3200" dirty="0">
                  <a:solidFill>
                    <a:srgbClr val="DB0340"/>
                  </a:solidFill>
                  <a:latin typeface="Klugman FM" panose="00000500000000000000" pitchFamily="50" charset="-79"/>
                  <a:cs typeface="Klugman FM" panose="00000500000000000000" pitchFamily="50" charset="-79"/>
                </a:rPr>
                <a:t>להדפסה- פתקים למשחק</a:t>
              </a:r>
              <a:endParaRPr lang="en-US" sz="3200" dirty="0">
                <a:solidFill>
                  <a:srgbClr val="DB0340"/>
                </a:solidFill>
                <a:latin typeface="Klugman FM" panose="00000500000000000000" pitchFamily="50" charset="-79"/>
                <a:cs typeface="Klugman FM" panose="00000500000000000000" pitchFamily="50" charset="-79"/>
              </a:endParaRPr>
            </a:p>
          </p:txBody>
        </p:sp>
      </p:grpSp>
      <p:pic>
        <p:nvPicPr>
          <p:cNvPr id="3" name="תמונה 2" descr="תמונה שמכילה מסגרת, עיצוב&#10;&#10;התיאור נוצר באופן אוטומטי">
            <a:extLst>
              <a:ext uri="{FF2B5EF4-FFF2-40B4-BE49-F238E27FC236}">
                <a16:creationId xmlns:a16="http://schemas.microsoft.com/office/drawing/2014/main" id="{59BC4DC9-F744-A4C9-665C-1189010E5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9477199" y="1353859"/>
            <a:ext cx="2213991" cy="2146104"/>
          </a:xfrm>
          <a:prstGeom prst="rect">
            <a:avLst/>
          </a:prstGeom>
          <a:effectLst>
            <a:outerShdw blurRad="190500" dist="38100" dir="2700000" algn="tl" rotWithShape="0">
              <a:prstClr val="black">
                <a:alpha val="40000"/>
              </a:prstClr>
            </a:outerShdw>
          </a:effectLst>
        </p:spPr>
      </p:pic>
      <p:sp>
        <p:nvSpPr>
          <p:cNvPr id="10" name="תיבת טקסט 9">
            <a:extLst>
              <a:ext uri="{FF2B5EF4-FFF2-40B4-BE49-F238E27FC236}">
                <a16:creationId xmlns:a16="http://schemas.microsoft.com/office/drawing/2014/main" id="{0F4F4376-6BE3-D81E-55D0-3F29C7DAAB97}"/>
              </a:ext>
            </a:extLst>
          </p:cNvPr>
          <p:cNvSpPr txBox="1"/>
          <p:nvPr/>
        </p:nvSpPr>
        <p:spPr>
          <a:xfrm>
            <a:off x="9694458" y="2058195"/>
            <a:ext cx="1412806" cy="954107"/>
          </a:xfrm>
          <a:prstGeom prst="rect">
            <a:avLst/>
          </a:prstGeom>
          <a:noFill/>
        </p:spPr>
        <p:txBody>
          <a:bodyPr wrap="square">
            <a:spAutoFit/>
          </a:bodyPr>
          <a:lstStyle/>
          <a:p>
            <a:r>
              <a:rPr lang="he-IL" sz="2800" dirty="0">
                <a:effectLst/>
                <a:latin typeface="Afek 1.5 AAA Light" panose="020B0604020202020204" charset="-79"/>
                <a:ea typeface="Calibri" panose="020F0502020204030204" pitchFamily="34" charset="0"/>
                <a:cs typeface="Afek 1.5 AAA Light" panose="020B0604020202020204" charset="-79"/>
              </a:rPr>
              <a:t>מסיבה כיפית</a:t>
            </a:r>
            <a:endParaRPr lang="he-IL" sz="2800" dirty="0"/>
          </a:p>
        </p:txBody>
      </p:sp>
      <p:pic>
        <p:nvPicPr>
          <p:cNvPr id="8" name="תמונה 7" descr="תמונה שמכילה מסגרת, עיצוב&#10;&#10;התיאור נוצר באופן אוטומטי">
            <a:extLst>
              <a:ext uri="{FF2B5EF4-FFF2-40B4-BE49-F238E27FC236}">
                <a16:creationId xmlns:a16="http://schemas.microsoft.com/office/drawing/2014/main" id="{4774A948-F477-A07F-7EF6-5CF98B829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9578799" y="3720033"/>
            <a:ext cx="2213991" cy="2146104"/>
          </a:xfrm>
          <a:prstGeom prst="rect">
            <a:avLst/>
          </a:prstGeom>
          <a:effectLst>
            <a:outerShdw blurRad="190500" dist="38100" dir="2700000" algn="tl" rotWithShape="0">
              <a:prstClr val="black">
                <a:alpha val="40000"/>
              </a:prstClr>
            </a:outerShdw>
          </a:effectLst>
        </p:spPr>
      </p:pic>
      <p:sp>
        <p:nvSpPr>
          <p:cNvPr id="16" name="תיבת טקסט 15">
            <a:extLst>
              <a:ext uri="{FF2B5EF4-FFF2-40B4-BE49-F238E27FC236}">
                <a16:creationId xmlns:a16="http://schemas.microsoft.com/office/drawing/2014/main" id="{69DDC692-DC0E-D05C-F463-0865380B2F33}"/>
              </a:ext>
            </a:extLst>
          </p:cNvPr>
          <p:cNvSpPr txBox="1"/>
          <p:nvPr/>
        </p:nvSpPr>
        <p:spPr>
          <a:xfrm>
            <a:off x="9796058" y="4424369"/>
            <a:ext cx="1412806" cy="954107"/>
          </a:xfrm>
          <a:prstGeom prst="rect">
            <a:avLst/>
          </a:prstGeom>
          <a:noFill/>
        </p:spPr>
        <p:txBody>
          <a:bodyPr wrap="square">
            <a:spAutoFit/>
          </a:bodyPr>
          <a:lstStyle/>
          <a:p>
            <a:r>
              <a:rPr lang="he-IL" sz="2800" dirty="0">
                <a:effectLst/>
                <a:latin typeface="Afek 1.5 AAA Light" panose="020B0604020202020204" charset="-79"/>
                <a:ea typeface="Calibri" panose="020F0502020204030204" pitchFamily="34" charset="0"/>
                <a:cs typeface="Afek 1.5 AAA Light" panose="020B0604020202020204" charset="-79"/>
              </a:rPr>
              <a:t>100 שקל</a:t>
            </a:r>
            <a:endParaRPr lang="he-IL" sz="2800" dirty="0"/>
          </a:p>
        </p:txBody>
      </p:sp>
      <p:pic>
        <p:nvPicPr>
          <p:cNvPr id="17" name="תמונה 16" descr="תמונה שמכילה מסגרת, עיצוב&#10;&#10;התיאור נוצר באופן אוטומטי">
            <a:extLst>
              <a:ext uri="{FF2B5EF4-FFF2-40B4-BE49-F238E27FC236}">
                <a16:creationId xmlns:a16="http://schemas.microsoft.com/office/drawing/2014/main" id="{F92EAA3A-1B2B-FB2F-BD4B-66B7275AD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7040345" y="1513936"/>
            <a:ext cx="2213991" cy="2146104"/>
          </a:xfrm>
          <a:prstGeom prst="rect">
            <a:avLst/>
          </a:prstGeom>
          <a:effectLst>
            <a:outerShdw blurRad="190500" dist="38100" dir="2700000" algn="tl" rotWithShape="0">
              <a:prstClr val="black">
                <a:alpha val="40000"/>
              </a:prstClr>
            </a:outerShdw>
          </a:effectLst>
        </p:spPr>
      </p:pic>
      <p:sp>
        <p:nvSpPr>
          <p:cNvPr id="18" name="תיבת טקסט 17">
            <a:extLst>
              <a:ext uri="{FF2B5EF4-FFF2-40B4-BE49-F238E27FC236}">
                <a16:creationId xmlns:a16="http://schemas.microsoft.com/office/drawing/2014/main" id="{CC13A36B-BE0E-5AFF-83B0-8331759ADD21}"/>
              </a:ext>
            </a:extLst>
          </p:cNvPr>
          <p:cNvSpPr txBox="1"/>
          <p:nvPr/>
        </p:nvSpPr>
        <p:spPr>
          <a:xfrm>
            <a:off x="7257604" y="2218272"/>
            <a:ext cx="1412806" cy="954107"/>
          </a:xfrm>
          <a:prstGeom prst="rect">
            <a:avLst/>
          </a:prstGeom>
          <a:noFill/>
        </p:spPr>
        <p:txBody>
          <a:bodyPr wrap="square">
            <a:spAutoFit/>
          </a:bodyPr>
          <a:lstStyle/>
          <a:p>
            <a:r>
              <a:rPr lang="he-IL" sz="2800" dirty="0">
                <a:effectLst/>
                <a:latin typeface="Afek 1.5 AAA Light" panose="020B0604020202020204" charset="-79"/>
                <a:ea typeface="Calibri" panose="020F0502020204030204" pitchFamily="34" charset="0"/>
                <a:cs typeface="Afek 1.5 AAA Light" panose="020B0604020202020204" charset="-79"/>
              </a:rPr>
              <a:t>הצלחה במבחן</a:t>
            </a:r>
            <a:endParaRPr lang="he-IL" sz="2800" dirty="0"/>
          </a:p>
        </p:txBody>
      </p:sp>
      <p:pic>
        <p:nvPicPr>
          <p:cNvPr id="19" name="תמונה 18" descr="תמונה שמכילה מסגרת, עיצוב&#10;&#10;התיאור נוצר באופן אוטומטי">
            <a:extLst>
              <a:ext uri="{FF2B5EF4-FFF2-40B4-BE49-F238E27FC236}">
                <a16:creationId xmlns:a16="http://schemas.microsoft.com/office/drawing/2014/main" id="{74B635C9-D461-381F-943B-6E518D3B7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7141945" y="3880110"/>
            <a:ext cx="2213991" cy="2146104"/>
          </a:xfrm>
          <a:prstGeom prst="rect">
            <a:avLst/>
          </a:prstGeom>
          <a:effectLst>
            <a:outerShdw blurRad="190500" dist="38100" dir="2700000" algn="tl" rotWithShape="0">
              <a:prstClr val="black">
                <a:alpha val="40000"/>
              </a:prstClr>
            </a:outerShdw>
          </a:effectLst>
        </p:spPr>
      </p:pic>
      <p:sp>
        <p:nvSpPr>
          <p:cNvPr id="20" name="תיבת טקסט 19">
            <a:extLst>
              <a:ext uri="{FF2B5EF4-FFF2-40B4-BE49-F238E27FC236}">
                <a16:creationId xmlns:a16="http://schemas.microsoft.com/office/drawing/2014/main" id="{5D0E0741-8F5F-403A-27B8-248A2509F9D9}"/>
              </a:ext>
            </a:extLst>
          </p:cNvPr>
          <p:cNvSpPr txBox="1"/>
          <p:nvPr/>
        </p:nvSpPr>
        <p:spPr>
          <a:xfrm>
            <a:off x="7359204" y="4584446"/>
            <a:ext cx="1412806" cy="954107"/>
          </a:xfrm>
          <a:prstGeom prst="rect">
            <a:avLst/>
          </a:prstGeom>
          <a:noFill/>
        </p:spPr>
        <p:txBody>
          <a:bodyPr wrap="square">
            <a:spAutoFit/>
          </a:bodyPr>
          <a:lstStyle/>
          <a:p>
            <a:r>
              <a:rPr lang="he-IL" sz="2800" dirty="0">
                <a:effectLst/>
                <a:latin typeface="Afek 1.5 AAA Light" panose="020B0604020202020204" charset="-79"/>
                <a:ea typeface="Calibri" panose="020F0502020204030204" pitchFamily="34" charset="0"/>
                <a:cs typeface="Afek 1.5 AAA Light" panose="020B0604020202020204" charset="-79"/>
              </a:rPr>
              <a:t>פלאפון חדש</a:t>
            </a:r>
            <a:endParaRPr lang="he-IL" sz="2800" dirty="0"/>
          </a:p>
        </p:txBody>
      </p:sp>
      <p:pic>
        <p:nvPicPr>
          <p:cNvPr id="21" name="תמונה 20" descr="תמונה שמכילה מסגרת, עיצוב&#10;&#10;התיאור נוצר באופן אוטומטי">
            <a:extLst>
              <a:ext uri="{FF2B5EF4-FFF2-40B4-BE49-F238E27FC236}">
                <a16:creationId xmlns:a16="http://schemas.microsoft.com/office/drawing/2014/main" id="{325CDF15-6D7A-9110-29AD-3EAEDBAA4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4400291" y="1539338"/>
            <a:ext cx="2213991" cy="2146104"/>
          </a:xfrm>
          <a:prstGeom prst="rect">
            <a:avLst/>
          </a:prstGeom>
          <a:effectLst>
            <a:outerShdw blurRad="190500" dist="38100" dir="2700000" algn="tl" rotWithShape="0">
              <a:prstClr val="black">
                <a:alpha val="40000"/>
              </a:prstClr>
            </a:outerShdw>
          </a:effectLst>
        </p:spPr>
      </p:pic>
      <p:sp>
        <p:nvSpPr>
          <p:cNvPr id="22" name="תיבת טקסט 21">
            <a:extLst>
              <a:ext uri="{FF2B5EF4-FFF2-40B4-BE49-F238E27FC236}">
                <a16:creationId xmlns:a16="http://schemas.microsoft.com/office/drawing/2014/main" id="{643B1C6C-355D-9F2A-F121-0C5ED52C6760}"/>
              </a:ext>
            </a:extLst>
          </p:cNvPr>
          <p:cNvSpPr txBox="1"/>
          <p:nvPr/>
        </p:nvSpPr>
        <p:spPr>
          <a:xfrm>
            <a:off x="4617550" y="2243674"/>
            <a:ext cx="1412806" cy="954107"/>
          </a:xfrm>
          <a:prstGeom prst="rect">
            <a:avLst/>
          </a:prstGeom>
          <a:noFill/>
        </p:spPr>
        <p:txBody>
          <a:bodyPr wrap="square">
            <a:spAutoFit/>
          </a:bodyPr>
          <a:lstStyle/>
          <a:p>
            <a:r>
              <a:rPr lang="he-IL" sz="2800" dirty="0">
                <a:effectLst/>
                <a:latin typeface="Afek 1.5 AAA Light" panose="020B0604020202020204" charset="-79"/>
                <a:ea typeface="Calibri" panose="020F0502020204030204" pitchFamily="34" charset="0"/>
                <a:cs typeface="Afek 1.5 AAA Light" panose="020B0604020202020204" charset="-79"/>
              </a:rPr>
              <a:t>בגד חדש</a:t>
            </a:r>
            <a:endParaRPr lang="he-IL" sz="2800" dirty="0"/>
          </a:p>
        </p:txBody>
      </p:sp>
      <p:pic>
        <p:nvPicPr>
          <p:cNvPr id="23" name="תמונה 22" descr="תמונה שמכילה מסגרת, עיצוב&#10;&#10;התיאור נוצר באופן אוטומטי">
            <a:extLst>
              <a:ext uri="{FF2B5EF4-FFF2-40B4-BE49-F238E27FC236}">
                <a16:creationId xmlns:a16="http://schemas.microsoft.com/office/drawing/2014/main" id="{96A3E3C6-4F6D-BFEC-96DA-401F711C9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4501891" y="3905512"/>
            <a:ext cx="2213991" cy="2146104"/>
          </a:xfrm>
          <a:prstGeom prst="rect">
            <a:avLst/>
          </a:prstGeom>
          <a:effectLst>
            <a:outerShdw blurRad="190500" dist="38100" dir="2700000" algn="tl" rotWithShape="0">
              <a:prstClr val="black">
                <a:alpha val="40000"/>
              </a:prstClr>
            </a:outerShdw>
          </a:effectLst>
        </p:spPr>
      </p:pic>
      <p:sp>
        <p:nvSpPr>
          <p:cNvPr id="24" name="תיבת טקסט 23">
            <a:extLst>
              <a:ext uri="{FF2B5EF4-FFF2-40B4-BE49-F238E27FC236}">
                <a16:creationId xmlns:a16="http://schemas.microsoft.com/office/drawing/2014/main" id="{715C1F62-DE76-7444-DE3B-149A8EDF13F3}"/>
              </a:ext>
            </a:extLst>
          </p:cNvPr>
          <p:cNvSpPr txBox="1"/>
          <p:nvPr/>
        </p:nvSpPr>
        <p:spPr>
          <a:xfrm>
            <a:off x="4540487" y="4515112"/>
            <a:ext cx="1882852" cy="1015663"/>
          </a:xfrm>
          <a:prstGeom prst="rect">
            <a:avLst/>
          </a:prstGeom>
          <a:noFill/>
        </p:spPr>
        <p:txBody>
          <a:bodyPr wrap="square">
            <a:spAutoFit/>
          </a:bodyPr>
          <a:lstStyle/>
          <a:p>
            <a:r>
              <a:rPr lang="he-IL" sz="2000" dirty="0">
                <a:effectLst/>
                <a:latin typeface="Afek 1.5 AAA Light" panose="020B0604020202020204" charset="-79"/>
                <a:ea typeface="Calibri" panose="020F0502020204030204" pitchFamily="34" charset="0"/>
                <a:cs typeface="Afek 1.5 AAA Light" panose="020B0604020202020204" charset="-79"/>
              </a:rPr>
              <a:t>קיבלתי תפקיד ראשי בהצגה/ריקוד</a:t>
            </a:r>
            <a:endParaRPr lang="he-IL" sz="2000" dirty="0"/>
          </a:p>
        </p:txBody>
      </p:sp>
      <p:pic>
        <p:nvPicPr>
          <p:cNvPr id="25" name="תמונה 24" descr="תמונה שמכילה מסגרת, עיצוב&#10;&#10;התיאור נוצר באופן אוטומטי">
            <a:extLst>
              <a:ext uri="{FF2B5EF4-FFF2-40B4-BE49-F238E27FC236}">
                <a16:creationId xmlns:a16="http://schemas.microsoft.com/office/drawing/2014/main" id="{8046E346-9AA9-B6E7-0E21-A208DF222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1668436" y="1608672"/>
            <a:ext cx="2213991" cy="2146104"/>
          </a:xfrm>
          <a:prstGeom prst="rect">
            <a:avLst/>
          </a:prstGeom>
          <a:effectLst>
            <a:outerShdw blurRad="190500" dist="38100" dir="2700000" algn="tl" rotWithShape="0">
              <a:prstClr val="black">
                <a:alpha val="40000"/>
              </a:prstClr>
            </a:outerShdw>
          </a:effectLst>
        </p:spPr>
      </p:pic>
      <p:sp>
        <p:nvSpPr>
          <p:cNvPr id="26" name="תיבת טקסט 25">
            <a:extLst>
              <a:ext uri="{FF2B5EF4-FFF2-40B4-BE49-F238E27FC236}">
                <a16:creationId xmlns:a16="http://schemas.microsoft.com/office/drawing/2014/main" id="{97AE1C1A-7F23-FBE2-5385-84051C66C39D}"/>
              </a:ext>
            </a:extLst>
          </p:cNvPr>
          <p:cNvSpPr txBox="1"/>
          <p:nvPr/>
        </p:nvSpPr>
        <p:spPr>
          <a:xfrm>
            <a:off x="1885695" y="2313008"/>
            <a:ext cx="1412806" cy="954107"/>
          </a:xfrm>
          <a:prstGeom prst="rect">
            <a:avLst/>
          </a:prstGeom>
          <a:noFill/>
        </p:spPr>
        <p:txBody>
          <a:bodyPr wrap="square">
            <a:spAutoFit/>
          </a:bodyPr>
          <a:lstStyle/>
          <a:p>
            <a:r>
              <a:rPr lang="he-IL" sz="2800" dirty="0">
                <a:effectLst/>
                <a:latin typeface="Afek 1.5 AAA Light" panose="020B0604020202020204" charset="-79"/>
                <a:ea typeface="Calibri" panose="020F0502020204030204" pitchFamily="34" charset="0"/>
                <a:cs typeface="Afek 1.5 AAA Light" panose="020B0604020202020204" charset="-79"/>
              </a:rPr>
              <a:t>טיסה לרבי</a:t>
            </a:r>
            <a:endParaRPr lang="he-IL" sz="2800" dirty="0"/>
          </a:p>
        </p:txBody>
      </p:sp>
      <p:pic>
        <p:nvPicPr>
          <p:cNvPr id="27" name="תמונה 26" descr="תמונה שמכילה מסגרת, עיצוב&#10;&#10;התיאור נוצר באופן אוטומטי">
            <a:extLst>
              <a:ext uri="{FF2B5EF4-FFF2-40B4-BE49-F238E27FC236}">
                <a16:creationId xmlns:a16="http://schemas.microsoft.com/office/drawing/2014/main" id="{C065F398-169F-94AC-DCE7-B353CA471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1770036" y="3974846"/>
            <a:ext cx="2213991" cy="2146104"/>
          </a:xfrm>
          <a:prstGeom prst="rect">
            <a:avLst/>
          </a:prstGeom>
          <a:effectLst>
            <a:outerShdw blurRad="190500" dist="38100" dir="2700000" algn="tl" rotWithShape="0">
              <a:prstClr val="black">
                <a:alpha val="40000"/>
              </a:prstClr>
            </a:outerShdw>
          </a:effectLst>
        </p:spPr>
      </p:pic>
      <p:sp>
        <p:nvSpPr>
          <p:cNvPr id="29" name="תיבת טקסט 28">
            <a:extLst>
              <a:ext uri="{FF2B5EF4-FFF2-40B4-BE49-F238E27FC236}">
                <a16:creationId xmlns:a16="http://schemas.microsoft.com/office/drawing/2014/main" id="{83AC2370-4B3C-A084-6F64-A15BBCABFD9C}"/>
              </a:ext>
            </a:extLst>
          </p:cNvPr>
          <p:cNvSpPr txBox="1"/>
          <p:nvPr/>
        </p:nvSpPr>
        <p:spPr>
          <a:xfrm>
            <a:off x="1709404" y="4584446"/>
            <a:ext cx="1995496" cy="1015663"/>
          </a:xfrm>
          <a:prstGeom prst="rect">
            <a:avLst/>
          </a:prstGeom>
          <a:noFill/>
        </p:spPr>
        <p:txBody>
          <a:bodyPr wrap="square">
            <a:spAutoFit/>
          </a:bodyPr>
          <a:lstStyle/>
          <a:p>
            <a:r>
              <a:rPr lang="he-IL" sz="2000" dirty="0">
                <a:effectLst/>
                <a:latin typeface="Afek 1.5 AAA Light" panose="020B0604020202020204" charset="-79"/>
                <a:ea typeface="Calibri" panose="020F0502020204030204" pitchFamily="34" charset="0"/>
                <a:cs typeface="Afek 1.5 AAA Light" panose="020B0604020202020204" charset="-79"/>
              </a:rPr>
              <a:t>עזרתי לחברה ללמוד למבחן ולהצליח</a:t>
            </a:r>
            <a:endParaRPr lang="he-IL" sz="2000" dirty="0"/>
          </a:p>
        </p:txBody>
      </p:sp>
    </p:spTree>
    <p:extLst>
      <p:ext uri="{BB962C8B-B14F-4D97-AF65-F5344CB8AC3E}">
        <p14:creationId xmlns:p14="http://schemas.microsoft.com/office/powerpoint/2010/main" val="47064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אליפסה 8">
            <a:extLst>
              <a:ext uri="{FF2B5EF4-FFF2-40B4-BE49-F238E27FC236}">
                <a16:creationId xmlns:a16="http://schemas.microsoft.com/office/drawing/2014/main" id="{25940822-4040-48A7-BEAA-9A58B74AA5D3}"/>
              </a:ext>
            </a:extLst>
          </p:cNvPr>
          <p:cNvSpPr/>
          <p:nvPr/>
        </p:nvSpPr>
        <p:spPr>
          <a:xfrm>
            <a:off x="-23917" y="62228"/>
            <a:ext cx="12239834" cy="6511685"/>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3361" h="6014467">
                <a:moveTo>
                  <a:pt x="77926" y="4241972"/>
                </a:moveTo>
                <a:cubicBezTo>
                  <a:pt x="-391" y="3674705"/>
                  <a:pt x="152011" y="2798210"/>
                  <a:pt x="166828" y="2456118"/>
                </a:cubicBezTo>
                <a:cubicBezTo>
                  <a:pt x="181645" y="2114026"/>
                  <a:pt x="-101988" y="1374501"/>
                  <a:pt x="39828" y="1059118"/>
                </a:cubicBezTo>
                <a:cubicBezTo>
                  <a:pt x="181644" y="743735"/>
                  <a:pt x="-86114" y="192092"/>
                  <a:pt x="751027" y="81218"/>
                </a:cubicBezTo>
                <a:cubicBezTo>
                  <a:pt x="1588168" y="-29656"/>
                  <a:pt x="4082659" y="228772"/>
                  <a:pt x="5405576" y="216072"/>
                </a:cubicBezTo>
                <a:cubicBezTo>
                  <a:pt x="6728493" y="203372"/>
                  <a:pt x="7851385" y="12677"/>
                  <a:pt x="8688527" y="5018"/>
                </a:cubicBezTo>
                <a:cubicBezTo>
                  <a:pt x="9525669" y="-2641"/>
                  <a:pt x="10284493" y="-28850"/>
                  <a:pt x="10657026" y="195517"/>
                </a:cubicBezTo>
                <a:cubicBezTo>
                  <a:pt x="11029559" y="419884"/>
                  <a:pt x="10807310" y="871543"/>
                  <a:pt x="10923727" y="1351219"/>
                </a:cubicBezTo>
                <a:cubicBezTo>
                  <a:pt x="11040144" y="1830895"/>
                  <a:pt x="11167143" y="2364489"/>
                  <a:pt x="11126926" y="3048172"/>
                </a:cubicBezTo>
                <a:cubicBezTo>
                  <a:pt x="10853876" y="3799589"/>
                  <a:pt x="11591534" y="4970718"/>
                  <a:pt x="10682426" y="5453318"/>
                </a:cubicBezTo>
                <a:cubicBezTo>
                  <a:pt x="10434776" y="5896509"/>
                  <a:pt x="9225102" y="5729292"/>
                  <a:pt x="8345627" y="5821618"/>
                </a:cubicBezTo>
                <a:cubicBezTo>
                  <a:pt x="7466152" y="5913944"/>
                  <a:pt x="6421576" y="5988222"/>
                  <a:pt x="5405576" y="6007272"/>
                </a:cubicBezTo>
                <a:lnTo>
                  <a:pt x="2249627" y="5935918"/>
                </a:lnTo>
                <a:cubicBezTo>
                  <a:pt x="1454819" y="5911326"/>
                  <a:pt x="954228" y="6171676"/>
                  <a:pt x="636728" y="5859718"/>
                </a:cubicBezTo>
                <a:cubicBezTo>
                  <a:pt x="-272380" y="5377118"/>
                  <a:pt x="156243" y="4809239"/>
                  <a:pt x="77926" y="42419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 name="קבוצה 1">
            <a:extLst>
              <a:ext uri="{FF2B5EF4-FFF2-40B4-BE49-F238E27FC236}">
                <a16:creationId xmlns:a16="http://schemas.microsoft.com/office/drawing/2014/main" id="{9A8CE1D9-5B4F-476D-8CC3-BB1990D88BD1}"/>
              </a:ext>
            </a:extLst>
          </p:cNvPr>
          <p:cNvGrpSpPr/>
          <p:nvPr/>
        </p:nvGrpSpPr>
        <p:grpSpPr>
          <a:xfrm>
            <a:off x="6235247" y="301269"/>
            <a:ext cx="7233920" cy="644959"/>
            <a:chOff x="8577667" y="958704"/>
            <a:chExt cx="7233920" cy="644959"/>
          </a:xfrm>
        </p:grpSpPr>
        <p:sp>
          <p:nvSpPr>
            <p:cNvPr id="28" name="אליפסה 8">
              <a:extLst>
                <a:ext uri="{FF2B5EF4-FFF2-40B4-BE49-F238E27FC236}">
                  <a16:creationId xmlns:a16="http://schemas.microsoft.com/office/drawing/2014/main" id="{3FD67EA7-2F7E-46B5-ACE3-511B393DD27B}"/>
                </a:ext>
              </a:extLst>
            </p:cNvPr>
            <p:cNvSpPr/>
            <p:nvPr/>
          </p:nvSpPr>
          <p:spPr>
            <a:xfrm>
              <a:off x="10202261" y="958704"/>
              <a:ext cx="4164219" cy="644959"/>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 name="connsiteX0" fmla="*/ 77926 w 11153361"/>
                <a:gd name="connsiteY0" fmla="*/ 4288896 h 6061391"/>
                <a:gd name="connsiteX1" fmla="*/ 166828 w 11153361"/>
                <a:gd name="connsiteY1" fmla="*/ 2503042 h 6061391"/>
                <a:gd name="connsiteX2" fmla="*/ 39828 w 11153361"/>
                <a:gd name="connsiteY2" fmla="*/ 1106042 h 6061391"/>
                <a:gd name="connsiteX3" fmla="*/ 751027 w 11153361"/>
                <a:gd name="connsiteY3" fmla="*/ 128142 h 6061391"/>
                <a:gd name="connsiteX4" fmla="*/ 5405576 w 11153361"/>
                <a:gd name="connsiteY4" fmla="*/ 262996 h 6061391"/>
                <a:gd name="connsiteX5" fmla="*/ 8688527 w 11153361"/>
                <a:gd name="connsiteY5" fmla="*/ 51942 h 6061391"/>
                <a:gd name="connsiteX6" fmla="*/ 10923727 w 11153361"/>
                <a:gd name="connsiteY6" fmla="*/ 1398143 h 6061391"/>
                <a:gd name="connsiteX7" fmla="*/ 11126926 w 11153361"/>
                <a:gd name="connsiteY7" fmla="*/ 3095096 h 6061391"/>
                <a:gd name="connsiteX8" fmla="*/ 10682426 w 11153361"/>
                <a:gd name="connsiteY8" fmla="*/ 5500242 h 6061391"/>
                <a:gd name="connsiteX9" fmla="*/ 8345627 w 11153361"/>
                <a:gd name="connsiteY9" fmla="*/ 5868542 h 6061391"/>
                <a:gd name="connsiteX10" fmla="*/ 5405576 w 11153361"/>
                <a:gd name="connsiteY10" fmla="*/ 6054196 h 6061391"/>
                <a:gd name="connsiteX11" fmla="*/ 2249627 w 11153361"/>
                <a:gd name="connsiteY11" fmla="*/ 5982842 h 6061391"/>
                <a:gd name="connsiteX12" fmla="*/ 636728 w 11153361"/>
                <a:gd name="connsiteY12" fmla="*/ 5906642 h 6061391"/>
                <a:gd name="connsiteX13" fmla="*/ 77926 w 11153361"/>
                <a:gd name="connsiteY13"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8345627 w 11134524"/>
                <a:gd name="connsiteY8" fmla="*/ 5868542 h 6061391"/>
                <a:gd name="connsiteX9" fmla="*/ 5405576 w 11134524"/>
                <a:gd name="connsiteY9" fmla="*/ 6054196 h 6061391"/>
                <a:gd name="connsiteX10" fmla="*/ 2249627 w 11134524"/>
                <a:gd name="connsiteY10" fmla="*/ 5982842 h 6061391"/>
                <a:gd name="connsiteX11" fmla="*/ 636728 w 11134524"/>
                <a:gd name="connsiteY11" fmla="*/ 5906642 h 6061391"/>
                <a:gd name="connsiteX12" fmla="*/ 77926 w 11134524"/>
                <a:gd name="connsiteY12"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10484538 w 11134524"/>
                <a:gd name="connsiteY8" fmla="*/ 5334305 h 6061391"/>
                <a:gd name="connsiteX9" fmla="*/ 8345627 w 11134524"/>
                <a:gd name="connsiteY9" fmla="*/ 5868542 h 6061391"/>
                <a:gd name="connsiteX10" fmla="*/ 5405576 w 11134524"/>
                <a:gd name="connsiteY10" fmla="*/ 6054196 h 6061391"/>
                <a:gd name="connsiteX11" fmla="*/ 2249627 w 11134524"/>
                <a:gd name="connsiteY11" fmla="*/ 5982842 h 6061391"/>
                <a:gd name="connsiteX12" fmla="*/ 636728 w 11134524"/>
                <a:gd name="connsiteY12" fmla="*/ 5906642 h 6061391"/>
                <a:gd name="connsiteX13" fmla="*/ 77926 w 11134524"/>
                <a:gd name="connsiteY13" fmla="*/ 4288896 h 6061391"/>
                <a:gd name="connsiteX0" fmla="*/ 77926 w 11134524"/>
                <a:gd name="connsiteY0" fmla="*/ 4288896 h 6054197"/>
                <a:gd name="connsiteX1" fmla="*/ 166828 w 11134524"/>
                <a:gd name="connsiteY1" fmla="*/ 2503042 h 6054197"/>
                <a:gd name="connsiteX2" fmla="*/ 39828 w 11134524"/>
                <a:gd name="connsiteY2" fmla="*/ 1106042 h 6054197"/>
                <a:gd name="connsiteX3" fmla="*/ 751027 w 11134524"/>
                <a:gd name="connsiteY3" fmla="*/ 128142 h 6054197"/>
                <a:gd name="connsiteX4" fmla="*/ 5405576 w 11134524"/>
                <a:gd name="connsiteY4" fmla="*/ 262996 h 6054197"/>
                <a:gd name="connsiteX5" fmla="*/ 8688527 w 11134524"/>
                <a:gd name="connsiteY5" fmla="*/ 51942 h 6054197"/>
                <a:gd name="connsiteX6" fmla="*/ 10923727 w 11134524"/>
                <a:gd name="connsiteY6" fmla="*/ 1398143 h 6054197"/>
                <a:gd name="connsiteX7" fmla="*/ 11126926 w 11134524"/>
                <a:gd name="connsiteY7" fmla="*/ 3095096 h 6054197"/>
                <a:gd name="connsiteX8" fmla="*/ 10484538 w 11134524"/>
                <a:gd name="connsiteY8" fmla="*/ 5334305 h 6054197"/>
                <a:gd name="connsiteX9" fmla="*/ 8345627 w 11134524"/>
                <a:gd name="connsiteY9" fmla="*/ 5868542 h 6054197"/>
                <a:gd name="connsiteX10" fmla="*/ 5405576 w 11134524"/>
                <a:gd name="connsiteY10" fmla="*/ 6054196 h 6054197"/>
                <a:gd name="connsiteX11" fmla="*/ 636728 w 11134524"/>
                <a:gd name="connsiteY11" fmla="*/ 5906642 h 6054197"/>
                <a:gd name="connsiteX12" fmla="*/ 77926 w 11134524"/>
                <a:gd name="connsiteY12" fmla="*/ 4288896 h 6054197"/>
                <a:gd name="connsiteX0" fmla="*/ 77926 w 11134524"/>
                <a:gd name="connsiteY0" fmla="*/ 4288896 h 6054195"/>
                <a:gd name="connsiteX1" fmla="*/ 166828 w 11134524"/>
                <a:gd name="connsiteY1" fmla="*/ 2503042 h 6054195"/>
                <a:gd name="connsiteX2" fmla="*/ 39828 w 11134524"/>
                <a:gd name="connsiteY2" fmla="*/ 1106042 h 6054195"/>
                <a:gd name="connsiteX3" fmla="*/ 751027 w 11134524"/>
                <a:gd name="connsiteY3" fmla="*/ 128142 h 6054195"/>
                <a:gd name="connsiteX4" fmla="*/ 5405576 w 11134524"/>
                <a:gd name="connsiteY4" fmla="*/ 262996 h 6054195"/>
                <a:gd name="connsiteX5" fmla="*/ 8688527 w 11134524"/>
                <a:gd name="connsiteY5" fmla="*/ 51942 h 6054195"/>
                <a:gd name="connsiteX6" fmla="*/ 10923727 w 11134524"/>
                <a:gd name="connsiteY6" fmla="*/ 1398143 h 6054195"/>
                <a:gd name="connsiteX7" fmla="*/ 11126926 w 11134524"/>
                <a:gd name="connsiteY7" fmla="*/ 3095096 h 6054195"/>
                <a:gd name="connsiteX8" fmla="*/ 10484538 w 11134524"/>
                <a:gd name="connsiteY8" fmla="*/ 5334305 h 6054195"/>
                <a:gd name="connsiteX9" fmla="*/ 8345627 w 11134524"/>
                <a:gd name="connsiteY9" fmla="*/ 5868542 h 6054195"/>
                <a:gd name="connsiteX10" fmla="*/ 5405576 w 11134524"/>
                <a:gd name="connsiteY10" fmla="*/ 6054196 h 6054195"/>
                <a:gd name="connsiteX11" fmla="*/ 77926 w 11134524"/>
                <a:gd name="connsiteY11" fmla="*/ 4288896 h 6054195"/>
                <a:gd name="connsiteX0" fmla="*/ 77926 w 11134524"/>
                <a:gd name="connsiteY0" fmla="*/ 4288896 h 6164860"/>
                <a:gd name="connsiteX1" fmla="*/ 166828 w 11134524"/>
                <a:gd name="connsiteY1" fmla="*/ 2503042 h 6164860"/>
                <a:gd name="connsiteX2" fmla="*/ 39828 w 11134524"/>
                <a:gd name="connsiteY2" fmla="*/ 1106042 h 6164860"/>
                <a:gd name="connsiteX3" fmla="*/ 751027 w 11134524"/>
                <a:gd name="connsiteY3" fmla="*/ 128142 h 6164860"/>
                <a:gd name="connsiteX4" fmla="*/ 5405576 w 11134524"/>
                <a:gd name="connsiteY4" fmla="*/ 262996 h 6164860"/>
                <a:gd name="connsiteX5" fmla="*/ 8688527 w 11134524"/>
                <a:gd name="connsiteY5" fmla="*/ 51942 h 6164860"/>
                <a:gd name="connsiteX6" fmla="*/ 10923727 w 11134524"/>
                <a:gd name="connsiteY6" fmla="*/ 1398143 h 6164860"/>
                <a:gd name="connsiteX7" fmla="*/ 11126926 w 11134524"/>
                <a:gd name="connsiteY7" fmla="*/ 3095096 h 6164860"/>
                <a:gd name="connsiteX8" fmla="*/ 10484538 w 11134524"/>
                <a:gd name="connsiteY8" fmla="*/ 5334305 h 6164860"/>
                <a:gd name="connsiteX9" fmla="*/ 8345627 w 11134524"/>
                <a:gd name="connsiteY9" fmla="*/ 5868542 h 6164860"/>
                <a:gd name="connsiteX10" fmla="*/ 5405576 w 11134524"/>
                <a:gd name="connsiteY10" fmla="*/ 6054196 h 6164860"/>
                <a:gd name="connsiteX11" fmla="*/ 1216677 w 11134524"/>
                <a:gd name="connsiteY11" fmla="*/ 5988902 h 6164860"/>
                <a:gd name="connsiteX12" fmla="*/ 77926 w 11134524"/>
                <a:gd name="connsiteY12" fmla="*/ 4288896 h 6164860"/>
                <a:gd name="connsiteX0" fmla="*/ 79662 w 11136260"/>
                <a:gd name="connsiteY0" fmla="*/ 4295737 h 6171699"/>
                <a:gd name="connsiteX1" fmla="*/ 168564 w 11136260"/>
                <a:gd name="connsiteY1" fmla="*/ 2509883 h 6171699"/>
                <a:gd name="connsiteX2" fmla="*/ 752763 w 11136260"/>
                <a:gd name="connsiteY2" fmla="*/ 134983 h 6171699"/>
                <a:gd name="connsiteX3" fmla="*/ 5407312 w 11136260"/>
                <a:gd name="connsiteY3" fmla="*/ 269837 h 6171699"/>
                <a:gd name="connsiteX4" fmla="*/ 8690263 w 11136260"/>
                <a:gd name="connsiteY4" fmla="*/ 58783 h 6171699"/>
                <a:gd name="connsiteX5" fmla="*/ 10925463 w 11136260"/>
                <a:gd name="connsiteY5" fmla="*/ 1404984 h 6171699"/>
                <a:gd name="connsiteX6" fmla="*/ 11128662 w 11136260"/>
                <a:gd name="connsiteY6" fmla="*/ 3101937 h 6171699"/>
                <a:gd name="connsiteX7" fmla="*/ 10486274 w 11136260"/>
                <a:gd name="connsiteY7" fmla="*/ 5341146 h 6171699"/>
                <a:gd name="connsiteX8" fmla="*/ 8347363 w 11136260"/>
                <a:gd name="connsiteY8" fmla="*/ 5875383 h 6171699"/>
                <a:gd name="connsiteX9" fmla="*/ 5407312 w 11136260"/>
                <a:gd name="connsiteY9" fmla="*/ 6061037 h 6171699"/>
                <a:gd name="connsiteX10" fmla="*/ 1218413 w 11136260"/>
                <a:gd name="connsiteY10" fmla="*/ 5995743 h 6171699"/>
                <a:gd name="connsiteX11" fmla="*/ 79662 w 11136260"/>
                <a:gd name="connsiteY11" fmla="*/ 4295737 h 6171699"/>
                <a:gd name="connsiteX0" fmla="*/ 79662 w 11136260"/>
                <a:gd name="connsiteY0" fmla="*/ 4293943 h 6169907"/>
                <a:gd name="connsiteX1" fmla="*/ 168564 w 11136260"/>
                <a:gd name="connsiteY1" fmla="*/ 2508089 h 6169907"/>
                <a:gd name="connsiteX2" fmla="*/ 1563362 w 11136260"/>
                <a:gd name="connsiteY2" fmla="*/ 435309 h 6169907"/>
                <a:gd name="connsiteX3" fmla="*/ 5407312 w 11136260"/>
                <a:gd name="connsiteY3" fmla="*/ 268043 h 6169907"/>
                <a:gd name="connsiteX4" fmla="*/ 8690263 w 11136260"/>
                <a:gd name="connsiteY4" fmla="*/ 56989 h 6169907"/>
                <a:gd name="connsiteX5" fmla="*/ 10925463 w 11136260"/>
                <a:gd name="connsiteY5" fmla="*/ 1403190 h 6169907"/>
                <a:gd name="connsiteX6" fmla="*/ 11128662 w 11136260"/>
                <a:gd name="connsiteY6" fmla="*/ 3100143 h 6169907"/>
                <a:gd name="connsiteX7" fmla="*/ 10486274 w 11136260"/>
                <a:gd name="connsiteY7" fmla="*/ 5339352 h 6169907"/>
                <a:gd name="connsiteX8" fmla="*/ 8347363 w 11136260"/>
                <a:gd name="connsiteY8" fmla="*/ 5873589 h 6169907"/>
                <a:gd name="connsiteX9" fmla="*/ 5407312 w 11136260"/>
                <a:gd name="connsiteY9" fmla="*/ 6059243 h 6169907"/>
                <a:gd name="connsiteX10" fmla="*/ 1218413 w 11136260"/>
                <a:gd name="connsiteY10" fmla="*/ 5993949 h 6169907"/>
                <a:gd name="connsiteX11" fmla="*/ 79662 w 11136260"/>
                <a:gd name="connsiteY11" fmla="*/ 4293943 h 6169907"/>
                <a:gd name="connsiteX0" fmla="*/ 79664 w 10957246"/>
                <a:gd name="connsiteY0" fmla="*/ 4293941 h 6169903"/>
                <a:gd name="connsiteX1" fmla="*/ 168566 w 10957246"/>
                <a:gd name="connsiteY1" fmla="*/ 2508087 h 6169903"/>
                <a:gd name="connsiteX2" fmla="*/ 1563364 w 10957246"/>
                <a:gd name="connsiteY2" fmla="*/ 435307 h 6169903"/>
                <a:gd name="connsiteX3" fmla="*/ 5407314 w 10957246"/>
                <a:gd name="connsiteY3" fmla="*/ 268041 h 6169903"/>
                <a:gd name="connsiteX4" fmla="*/ 8690265 w 10957246"/>
                <a:gd name="connsiteY4" fmla="*/ 56987 h 6169903"/>
                <a:gd name="connsiteX5" fmla="*/ 10925465 w 10957246"/>
                <a:gd name="connsiteY5" fmla="*/ 1403188 h 6169903"/>
                <a:gd name="connsiteX6" fmla="*/ 10763779 w 10957246"/>
                <a:gd name="connsiteY6" fmla="*/ 3349469 h 6169903"/>
                <a:gd name="connsiteX7" fmla="*/ 10486276 w 10957246"/>
                <a:gd name="connsiteY7" fmla="*/ 5339350 h 6169903"/>
                <a:gd name="connsiteX8" fmla="*/ 8347365 w 10957246"/>
                <a:gd name="connsiteY8" fmla="*/ 5873587 h 6169903"/>
                <a:gd name="connsiteX9" fmla="*/ 5407314 w 10957246"/>
                <a:gd name="connsiteY9" fmla="*/ 6059241 h 6169903"/>
                <a:gd name="connsiteX10" fmla="*/ 1218415 w 10957246"/>
                <a:gd name="connsiteY10" fmla="*/ 5993947 h 6169903"/>
                <a:gd name="connsiteX11" fmla="*/ 79664 w 10957246"/>
                <a:gd name="connsiteY11" fmla="*/ 4293941 h 6169903"/>
                <a:gd name="connsiteX0" fmla="*/ 79664 w 10929747"/>
                <a:gd name="connsiteY0" fmla="*/ 4430929 h 6306892"/>
                <a:gd name="connsiteX1" fmla="*/ 168566 w 10929747"/>
                <a:gd name="connsiteY1" fmla="*/ 2645075 h 6306892"/>
                <a:gd name="connsiteX2" fmla="*/ 1563364 w 10929747"/>
                <a:gd name="connsiteY2" fmla="*/ 572295 h 6306892"/>
                <a:gd name="connsiteX3" fmla="*/ 5407314 w 10929747"/>
                <a:gd name="connsiteY3" fmla="*/ 405029 h 6306892"/>
                <a:gd name="connsiteX4" fmla="*/ 8690265 w 10929747"/>
                <a:gd name="connsiteY4" fmla="*/ 193975 h 6306892"/>
                <a:gd name="connsiteX5" fmla="*/ 10763779 w 10929747"/>
                <a:gd name="connsiteY5" fmla="*/ 3486457 h 6306892"/>
                <a:gd name="connsiteX6" fmla="*/ 10486276 w 10929747"/>
                <a:gd name="connsiteY6" fmla="*/ 5476338 h 6306892"/>
                <a:gd name="connsiteX7" fmla="*/ 8347365 w 10929747"/>
                <a:gd name="connsiteY7" fmla="*/ 6010575 h 6306892"/>
                <a:gd name="connsiteX8" fmla="*/ 5407314 w 10929747"/>
                <a:gd name="connsiteY8" fmla="*/ 6196229 h 6306892"/>
                <a:gd name="connsiteX9" fmla="*/ 1218415 w 10929747"/>
                <a:gd name="connsiteY9" fmla="*/ 6130935 h 6306892"/>
                <a:gd name="connsiteX10" fmla="*/ 79664 w 10929747"/>
                <a:gd name="connsiteY10" fmla="*/ 4430929 h 6306892"/>
                <a:gd name="connsiteX0" fmla="*/ 79664 w 10867234"/>
                <a:gd name="connsiteY0" fmla="*/ 4297720 h 6173683"/>
                <a:gd name="connsiteX1" fmla="*/ 168566 w 10867234"/>
                <a:gd name="connsiteY1" fmla="*/ 2511866 h 6173683"/>
                <a:gd name="connsiteX2" fmla="*/ 1563364 w 10867234"/>
                <a:gd name="connsiteY2" fmla="*/ 439086 h 6173683"/>
                <a:gd name="connsiteX3" fmla="*/ 5407314 w 10867234"/>
                <a:gd name="connsiteY3" fmla="*/ 271820 h 6173683"/>
                <a:gd name="connsiteX4" fmla="*/ 8690265 w 10867234"/>
                <a:gd name="connsiteY4" fmla="*/ 60766 h 6173683"/>
                <a:gd name="connsiteX5" fmla="*/ 10726808 w 10867234"/>
                <a:gd name="connsiteY5" fmla="*/ 1395801 h 6173683"/>
                <a:gd name="connsiteX6" fmla="*/ 10763779 w 10867234"/>
                <a:gd name="connsiteY6" fmla="*/ 3353248 h 6173683"/>
                <a:gd name="connsiteX7" fmla="*/ 10486276 w 10867234"/>
                <a:gd name="connsiteY7" fmla="*/ 5343129 h 6173683"/>
                <a:gd name="connsiteX8" fmla="*/ 8347365 w 10867234"/>
                <a:gd name="connsiteY8" fmla="*/ 5877366 h 6173683"/>
                <a:gd name="connsiteX9" fmla="*/ 5407314 w 10867234"/>
                <a:gd name="connsiteY9" fmla="*/ 6063020 h 6173683"/>
                <a:gd name="connsiteX10" fmla="*/ 1218415 w 10867234"/>
                <a:gd name="connsiteY10" fmla="*/ 5997726 h 6173683"/>
                <a:gd name="connsiteX11" fmla="*/ 79664 w 10867234"/>
                <a:gd name="connsiteY11" fmla="*/ 4297720 h 6173683"/>
                <a:gd name="connsiteX0" fmla="*/ 79664 w 10861992"/>
                <a:gd name="connsiteY0" fmla="*/ 4297720 h 6173683"/>
                <a:gd name="connsiteX1" fmla="*/ 168566 w 10861992"/>
                <a:gd name="connsiteY1" fmla="*/ 2511866 h 6173683"/>
                <a:gd name="connsiteX2" fmla="*/ 1563364 w 10861992"/>
                <a:gd name="connsiteY2" fmla="*/ 439086 h 6173683"/>
                <a:gd name="connsiteX3" fmla="*/ 5407314 w 10861992"/>
                <a:gd name="connsiteY3" fmla="*/ 271820 h 6173683"/>
                <a:gd name="connsiteX4" fmla="*/ 8690265 w 10861992"/>
                <a:gd name="connsiteY4" fmla="*/ 60766 h 6173683"/>
                <a:gd name="connsiteX5" fmla="*/ 10726808 w 10861992"/>
                <a:gd name="connsiteY5" fmla="*/ 1395801 h 6173683"/>
                <a:gd name="connsiteX6" fmla="*/ 10739454 w 10861992"/>
                <a:gd name="connsiteY6" fmla="*/ 3466578 h 6173683"/>
                <a:gd name="connsiteX7" fmla="*/ 10486276 w 10861992"/>
                <a:gd name="connsiteY7" fmla="*/ 5343129 h 6173683"/>
                <a:gd name="connsiteX8" fmla="*/ 8347365 w 10861992"/>
                <a:gd name="connsiteY8" fmla="*/ 5877366 h 6173683"/>
                <a:gd name="connsiteX9" fmla="*/ 5407314 w 10861992"/>
                <a:gd name="connsiteY9" fmla="*/ 6063020 h 6173683"/>
                <a:gd name="connsiteX10" fmla="*/ 1218415 w 10861992"/>
                <a:gd name="connsiteY10" fmla="*/ 5997726 h 6173683"/>
                <a:gd name="connsiteX11" fmla="*/ 79664 w 10861992"/>
                <a:gd name="connsiteY11" fmla="*/ 4297720 h 6173683"/>
                <a:gd name="connsiteX0" fmla="*/ 79664 w 10913116"/>
                <a:gd name="connsiteY0" fmla="*/ 4297720 h 6173683"/>
                <a:gd name="connsiteX1" fmla="*/ 168566 w 10913116"/>
                <a:gd name="connsiteY1" fmla="*/ 2511866 h 6173683"/>
                <a:gd name="connsiteX2" fmla="*/ 1563364 w 10913116"/>
                <a:gd name="connsiteY2" fmla="*/ 439086 h 6173683"/>
                <a:gd name="connsiteX3" fmla="*/ 5407314 w 10913116"/>
                <a:gd name="connsiteY3" fmla="*/ 271820 h 6173683"/>
                <a:gd name="connsiteX4" fmla="*/ 8690265 w 10913116"/>
                <a:gd name="connsiteY4" fmla="*/ 60766 h 6173683"/>
                <a:gd name="connsiteX5" fmla="*/ 10726808 w 10913116"/>
                <a:gd name="connsiteY5" fmla="*/ 1395801 h 6173683"/>
                <a:gd name="connsiteX6" fmla="*/ 10739454 w 10913116"/>
                <a:gd name="connsiteY6" fmla="*/ 3466578 h 6173683"/>
                <a:gd name="connsiteX7" fmla="*/ 10486276 w 10913116"/>
                <a:gd name="connsiteY7" fmla="*/ 5343129 h 6173683"/>
                <a:gd name="connsiteX8" fmla="*/ 8347365 w 10913116"/>
                <a:gd name="connsiteY8" fmla="*/ 5877366 h 6173683"/>
                <a:gd name="connsiteX9" fmla="*/ 5407314 w 10913116"/>
                <a:gd name="connsiteY9" fmla="*/ 6063020 h 6173683"/>
                <a:gd name="connsiteX10" fmla="*/ 1218415 w 10913116"/>
                <a:gd name="connsiteY10" fmla="*/ 5997726 h 6173683"/>
                <a:gd name="connsiteX11" fmla="*/ 79664 w 10913116"/>
                <a:gd name="connsiteY11" fmla="*/ 4297720 h 61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13116" h="6173683">
                  <a:moveTo>
                    <a:pt x="79664" y="4297720"/>
                  </a:moveTo>
                  <a:cubicBezTo>
                    <a:pt x="-95311" y="3716743"/>
                    <a:pt x="56383" y="3205325"/>
                    <a:pt x="168566" y="2511866"/>
                  </a:cubicBezTo>
                  <a:cubicBezTo>
                    <a:pt x="280750" y="1818407"/>
                    <a:pt x="690239" y="812427"/>
                    <a:pt x="1563364" y="439086"/>
                  </a:cubicBezTo>
                  <a:cubicBezTo>
                    <a:pt x="2436489" y="65745"/>
                    <a:pt x="4219497" y="334873"/>
                    <a:pt x="5407314" y="271820"/>
                  </a:cubicBezTo>
                  <a:cubicBezTo>
                    <a:pt x="6595131" y="208767"/>
                    <a:pt x="7949637" y="-137897"/>
                    <a:pt x="8690265" y="60766"/>
                  </a:cubicBezTo>
                  <a:cubicBezTo>
                    <a:pt x="9430893" y="259429"/>
                    <a:pt x="10381222" y="847054"/>
                    <a:pt x="10726808" y="1395801"/>
                  </a:cubicBezTo>
                  <a:cubicBezTo>
                    <a:pt x="11072394" y="1944548"/>
                    <a:pt x="10852520" y="2570695"/>
                    <a:pt x="10739454" y="3466578"/>
                  </a:cubicBezTo>
                  <a:cubicBezTo>
                    <a:pt x="10845319" y="4113133"/>
                    <a:pt x="10949826" y="4880888"/>
                    <a:pt x="10486276" y="5343129"/>
                  </a:cubicBezTo>
                  <a:cubicBezTo>
                    <a:pt x="10022726" y="5805370"/>
                    <a:pt x="9058759" y="5681854"/>
                    <a:pt x="8347365" y="5877366"/>
                  </a:cubicBezTo>
                  <a:cubicBezTo>
                    <a:pt x="7467890" y="5969692"/>
                    <a:pt x="6595472" y="6042960"/>
                    <a:pt x="5407314" y="6063020"/>
                  </a:cubicBezTo>
                  <a:cubicBezTo>
                    <a:pt x="4219156" y="6083080"/>
                    <a:pt x="2200408" y="6338396"/>
                    <a:pt x="1218415" y="5997726"/>
                  </a:cubicBezTo>
                  <a:cubicBezTo>
                    <a:pt x="838831" y="5431057"/>
                    <a:pt x="254639" y="4878697"/>
                    <a:pt x="79664" y="4297720"/>
                  </a:cubicBezTo>
                  <a:close/>
                </a:path>
              </a:pathLst>
            </a:custGeom>
            <a:solidFill>
              <a:srgbClr val="D7DF21">
                <a:alpha val="39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74022184-9C6C-4D7F-A604-9AA9AAB6BFA8}"/>
                </a:ext>
              </a:extLst>
            </p:cNvPr>
            <p:cNvSpPr txBox="1"/>
            <p:nvPr/>
          </p:nvSpPr>
          <p:spPr>
            <a:xfrm>
              <a:off x="8577667" y="964558"/>
              <a:ext cx="7233920" cy="633250"/>
            </a:xfrm>
            <a:prstGeom prst="rect">
              <a:avLst/>
            </a:prstGeom>
            <a:noFill/>
          </p:spPr>
          <p:txBody>
            <a:bodyPr wrap="square">
              <a:spAutoFit/>
            </a:bodyPr>
            <a:lstStyle/>
            <a:p>
              <a:pPr algn="ctr" rtl="1">
                <a:lnSpc>
                  <a:spcPct val="115000"/>
                </a:lnSpc>
              </a:pPr>
              <a:r>
                <a:rPr lang="he-IL" sz="3200" dirty="0">
                  <a:solidFill>
                    <a:srgbClr val="DB0340"/>
                  </a:solidFill>
                  <a:latin typeface="Klugman FM" panose="00000500000000000000" pitchFamily="50" charset="-79"/>
                  <a:cs typeface="Klugman FM" panose="00000500000000000000" pitchFamily="50" charset="-79"/>
                </a:rPr>
                <a:t>להדפסה- פתקים למשחק</a:t>
              </a:r>
              <a:endParaRPr lang="en-US" sz="3200" dirty="0">
                <a:solidFill>
                  <a:srgbClr val="DB0340"/>
                </a:solidFill>
                <a:latin typeface="Klugman FM" panose="00000500000000000000" pitchFamily="50" charset="-79"/>
                <a:cs typeface="Klugman FM" panose="00000500000000000000" pitchFamily="50" charset="-79"/>
              </a:endParaRPr>
            </a:p>
          </p:txBody>
        </p:sp>
      </p:grpSp>
      <p:pic>
        <p:nvPicPr>
          <p:cNvPr id="3" name="תמונה 2" descr="תמונה שמכילה מסגרת, עיצוב&#10;&#10;התיאור נוצר באופן אוטומטי">
            <a:extLst>
              <a:ext uri="{FF2B5EF4-FFF2-40B4-BE49-F238E27FC236}">
                <a16:creationId xmlns:a16="http://schemas.microsoft.com/office/drawing/2014/main" id="{59BC4DC9-F744-A4C9-665C-1189010E5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9477199" y="1353859"/>
            <a:ext cx="2213991" cy="2146104"/>
          </a:xfrm>
          <a:prstGeom prst="rect">
            <a:avLst/>
          </a:prstGeom>
          <a:effectLst>
            <a:outerShdw blurRad="190500" dist="38100" dir="2700000" algn="tl" rotWithShape="0">
              <a:prstClr val="black">
                <a:alpha val="40000"/>
              </a:prstClr>
            </a:outerShdw>
          </a:effectLst>
        </p:spPr>
      </p:pic>
      <p:sp>
        <p:nvSpPr>
          <p:cNvPr id="10" name="תיבת טקסט 9">
            <a:extLst>
              <a:ext uri="{FF2B5EF4-FFF2-40B4-BE49-F238E27FC236}">
                <a16:creationId xmlns:a16="http://schemas.microsoft.com/office/drawing/2014/main" id="{0F4F4376-6BE3-D81E-55D0-3F29C7DAAB97}"/>
              </a:ext>
            </a:extLst>
          </p:cNvPr>
          <p:cNvSpPr txBox="1"/>
          <p:nvPr/>
        </p:nvSpPr>
        <p:spPr>
          <a:xfrm>
            <a:off x="9589131" y="1735390"/>
            <a:ext cx="1819205" cy="1323439"/>
          </a:xfrm>
          <a:prstGeom prst="rect">
            <a:avLst/>
          </a:prstGeom>
          <a:noFill/>
        </p:spPr>
        <p:txBody>
          <a:bodyPr wrap="square">
            <a:spAutoFit/>
          </a:bodyPr>
          <a:lstStyle/>
          <a:p>
            <a:r>
              <a:rPr lang="he-IL" sz="2000" dirty="0">
                <a:effectLst/>
                <a:latin typeface="Afek 1.5 AAA Light" panose="020B0604020202020204" charset="-79"/>
                <a:ea typeface="Calibri" panose="020F0502020204030204" pitchFamily="34" charset="0"/>
                <a:cs typeface="Afek 1.5 AAA Light" panose="020B0604020202020204" charset="-79"/>
              </a:rPr>
              <a:t>עזרתי באופן משמעותי לשכנה יולדת עם הילדים</a:t>
            </a:r>
            <a:endParaRPr lang="he-IL" sz="2000" dirty="0"/>
          </a:p>
        </p:txBody>
      </p:sp>
      <p:pic>
        <p:nvPicPr>
          <p:cNvPr id="8" name="תמונה 7" descr="תמונה שמכילה מסגרת, עיצוב&#10;&#10;התיאור נוצר באופן אוטומטי">
            <a:extLst>
              <a:ext uri="{FF2B5EF4-FFF2-40B4-BE49-F238E27FC236}">
                <a16:creationId xmlns:a16="http://schemas.microsoft.com/office/drawing/2014/main" id="{4774A948-F477-A07F-7EF6-5CF98B829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9578799" y="3720033"/>
            <a:ext cx="2213991" cy="2146104"/>
          </a:xfrm>
          <a:prstGeom prst="rect">
            <a:avLst/>
          </a:prstGeom>
          <a:effectLst>
            <a:outerShdw blurRad="190500" dist="38100" dir="2700000" algn="tl" rotWithShape="0">
              <a:prstClr val="black">
                <a:alpha val="40000"/>
              </a:prstClr>
            </a:outerShdw>
          </a:effectLst>
        </p:spPr>
      </p:pic>
      <p:sp>
        <p:nvSpPr>
          <p:cNvPr id="16" name="תיבת טקסט 15">
            <a:extLst>
              <a:ext uri="{FF2B5EF4-FFF2-40B4-BE49-F238E27FC236}">
                <a16:creationId xmlns:a16="http://schemas.microsoft.com/office/drawing/2014/main" id="{69DDC692-DC0E-D05C-F463-0865380B2F33}"/>
              </a:ext>
            </a:extLst>
          </p:cNvPr>
          <p:cNvSpPr txBox="1"/>
          <p:nvPr/>
        </p:nvSpPr>
        <p:spPr>
          <a:xfrm>
            <a:off x="9737411" y="4122903"/>
            <a:ext cx="1896766" cy="1384995"/>
          </a:xfrm>
          <a:prstGeom prst="rect">
            <a:avLst/>
          </a:prstGeom>
          <a:noFill/>
        </p:spPr>
        <p:txBody>
          <a:bodyPr wrap="square">
            <a:spAutoFit/>
          </a:bodyPr>
          <a:lstStyle/>
          <a:p>
            <a:r>
              <a:rPr lang="he-IL" sz="2800" dirty="0">
                <a:effectLst/>
                <a:latin typeface="Afek 1.5 AAA Light" panose="020B0604020202020204" charset="-79"/>
                <a:ea typeface="Calibri" panose="020F0502020204030204" pitchFamily="34" charset="0"/>
                <a:cs typeface="Afek 1.5 AAA Light" panose="020B0604020202020204" charset="-79"/>
              </a:rPr>
              <a:t>למדתי בעל פה 12 פרקי תניא</a:t>
            </a:r>
            <a:endParaRPr lang="he-IL" sz="2800" dirty="0"/>
          </a:p>
        </p:txBody>
      </p:sp>
      <p:pic>
        <p:nvPicPr>
          <p:cNvPr id="17" name="תמונה 16" descr="תמונה שמכילה מסגרת, עיצוב&#10;&#10;התיאור נוצר באופן אוטומטי">
            <a:extLst>
              <a:ext uri="{FF2B5EF4-FFF2-40B4-BE49-F238E27FC236}">
                <a16:creationId xmlns:a16="http://schemas.microsoft.com/office/drawing/2014/main" id="{F92EAA3A-1B2B-FB2F-BD4B-66B7275AD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7040345" y="1513936"/>
            <a:ext cx="2213991" cy="2146104"/>
          </a:xfrm>
          <a:prstGeom prst="rect">
            <a:avLst/>
          </a:prstGeom>
          <a:effectLst>
            <a:outerShdw blurRad="190500" dist="38100" dir="2700000" algn="tl" rotWithShape="0">
              <a:prstClr val="black">
                <a:alpha val="40000"/>
              </a:prstClr>
            </a:outerShdw>
          </a:effectLst>
        </p:spPr>
      </p:pic>
      <p:sp>
        <p:nvSpPr>
          <p:cNvPr id="18" name="תיבת טקסט 17">
            <a:extLst>
              <a:ext uri="{FF2B5EF4-FFF2-40B4-BE49-F238E27FC236}">
                <a16:creationId xmlns:a16="http://schemas.microsoft.com/office/drawing/2014/main" id="{CC13A36B-BE0E-5AFF-83B0-8331759ADD21}"/>
              </a:ext>
            </a:extLst>
          </p:cNvPr>
          <p:cNvSpPr txBox="1"/>
          <p:nvPr/>
        </p:nvSpPr>
        <p:spPr>
          <a:xfrm>
            <a:off x="7156004" y="1874342"/>
            <a:ext cx="1796468" cy="1323439"/>
          </a:xfrm>
          <a:prstGeom prst="rect">
            <a:avLst/>
          </a:prstGeom>
          <a:noFill/>
        </p:spPr>
        <p:txBody>
          <a:bodyPr wrap="square">
            <a:spAutoFit/>
          </a:bodyPr>
          <a:lstStyle/>
          <a:p>
            <a:r>
              <a:rPr lang="he-IL" sz="2000" dirty="0">
                <a:effectLst/>
                <a:latin typeface="Afek 1.5 AAA Light" panose="020B0604020202020204" charset="-79"/>
                <a:ea typeface="Calibri" panose="020F0502020204030204" pitchFamily="34" charset="0"/>
                <a:cs typeface="Afek 1.5 AAA Light" panose="020B0604020202020204" charset="-79"/>
              </a:rPr>
              <a:t>הצלחתי לסיים ספר תהילים בשבת מברכים</a:t>
            </a:r>
            <a:endParaRPr lang="he-IL" sz="2000" dirty="0"/>
          </a:p>
        </p:txBody>
      </p:sp>
      <p:pic>
        <p:nvPicPr>
          <p:cNvPr id="19" name="תמונה 18" descr="תמונה שמכילה מסגרת, עיצוב&#10;&#10;התיאור נוצר באופן אוטומטי">
            <a:extLst>
              <a:ext uri="{FF2B5EF4-FFF2-40B4-BE49-F238E27FC236}">
                <a16:creationId xmlns:a16="http://schemas.microsoft.com/office/drawing/2014/main" id="{74B635C9-D461-381F-943B-6E518D3B7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7141945" y="3880110"/>
            <a:ext cx="2213991" cy="2146104"/>
          </a:xfrm>
          <a:prstGeom prst="rect">
            <a:avLst/>
          </a:prstGeom>
          <a:effectLst>
            <a:outerShdw blurRad="190500" dist="38100" dir="2700000" algn="tl" rotWithShape="0">
              <a:prstClr val="black">
                <a:alpha val="40000"/>
              </a:prstClr>
            </a:outerShdw>
          </a:effectLst>
        </p:spPr>
      </p:pic>
      <p:pic>
        <p:nvPicPr>
          <p:cNvPr id="21" name="תמונה 20" descr="תמונה שמכילה מסגרת, עיצוב&#10;&#10;התיאור נוצר באופן אוטומטי">
            <a:extLst>
              <a:ext uri="{FF2B5EF4-FFF2-40B4-BE49-F238E27FC236}">
                <a16:creationId xmlns:a16="http://schemas.microsoft.com/office/drawing/2014/main" id="{325CDF15-6D7A-9110-29AD-3EAEDBAA4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4400291" y="1539338"/>
            <a:ext cx="2213991" cy="2146104"/>
          </a:xfrm>
          <a:prstGeom prst="rect">
            <a:avLst/>
          </a:prstGeom>
          <a:effectLst>
            <a:outerShdw blurRad="190500" dist="38100" dir="2700000" algn="tl" rotWithShape="0">
              <a:prstClr val="black">
                <a:alpha val="40000"/>
              </a:prstClr>
            </a:outerShdw>
          </a:effectLst>
        </p:spPr>
      </p:pic>
      <p:pic>
        <p:nvPicPr>
          <p:cNvPr id="23" name="תמונה 22" descr="תמונה שמכילה מסגרת, עיצוב&#10;&#10;התיאור נוצר באופן אוטומטי">
            <a:extLst>
              <a:ext uri="{FF2B5EF4-FFF2-40B4-BE49-F238E27FC236}">
                <a16:creationId xmlns:a16="http://schemas.microsoft.com/office/drawing/2014/main" id="{96A3E3C6-4F6D-BFEC-96DA-401F711C9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4501891" y="3905512"/>
            <a:ext cx="2213991" cy="2146104"/>
          </a:xfrm>
          <a:prstGeom prst="rect">
            <a:avLst/>
          </a:prstGeom>
          <a:effectLst>
            <a:outerShdw blurRad="190500" dist="38100" dir="2700000" algn="tl" rotWithShape="0">
              <a:prstClr val="black">
                <a:alpha val="40000"/>
              </a:prstClr>
            </a:outerShdw>
          </a:effectLst>
        </p:spPr>
      </p:pic>
      <p:pic>
        <p:nvPicPr>
          <p:cNvPr id="25" name="תמונה 24" descr="תמונה שמכילה מסגרת, עיצוב&#10;&#10;התיאור נוצר באופן אוטומטי">
            <a:extLst>
              <a:ext uri="{FF2B5EF4-FFF2-40B4-BE49-F238E27FC236}">
                <a16:creationId xmlns:a16="http://schemas.microsoft.com/office/drawing/2014/main" id="{8046E346-9AA9-B6E7-0E21-A208DF222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1668436" y="1608672"/>
            <a:ext cx="2213991" cy="2146104"/>
          </a:xfrm>
          <a:prstGeom prst="rect">
            <a:avLst/>
          </a:prstGeom>
          <a:effectLst>
            <a:outerShdw blurRad="190500" dist="38100" dir="2700000" algn="tl" rotWithShape="0">
              <a:prstClr val="black">
                <a:alpha val="40000"/>
              </a:prstClr>
            </a:outerShdw>
          </a:effectLst>
        </p:spPr>
      </p:pic>
      <p:pic>
        <p:nvPicPr>
          <p:cNvPr id="27" name="תמונה 26" descr="תמונה שמכילה מסגרת, עיצוב&#10;&#10;התיאור נוצר באופן אוטומטי">
            <a:extLst>
              <a:ext uri="{FF2B5EF4-FFF2-40B4-BE49-F238E27FC236}">
                <a16:creationId xmlns:a16="http://schemas.microsoft.com/office/drawing/2014/main" id="{C065F398-169F-94AC-DCE7-B353CA471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619">
            <a:off x="1770036" y="3974846"/>
            <a:ext cx="2213991" cy="2146104"/>
          </a:xfrm>
          <a:prstGeom prst="rect">
            <a:avLst/>
          </a:prstGeom>
          <a:effectLst>
            <a:outerShdw blurRad="190500" dist="38100" dir="2700000" algn="tl" rotWithShape="0">
              <a:prstClr val="black">
                <a:alpha val="40000"/>
              </a:prstClr>
            </a:outerShdw>
          </a:effectLst>
        </p:spPr>
      </p:pic>
    </p:spTree>
    <p:extLst>
      <p:ext uri="{BB962C8B-B14F-4D97-AF65-F5344CB8AC3E}">
        <p14:creationId xmlns:p14="http://schemas.microsoft.com/office/powerpoint/2010/main" val="427563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21072A7-6CD1-D9C5-2013-EBE7A30624BE}"/>
              </a:ext>
            </a:extLst>
          </p:cNvPr>
          <p:cNvGrpSpPr/>
          <p:nvPr/>
        </p:nvGrpSpPr>
        <p:grpSpPr>
          <a:xfrm>
            <a:off x="1558637" y="1468508"/>
            <a:ext cx="8385463" cy="5248195"/>
            <a:chOff x="121263" y="1699422"/>
            <a:chExt cx="6654782" cy="5248195"/>
          </a:xfrm>
        </p:grpSpPr>
        <p:sp>
          <p:nvSpPr>
            <p:cNvPr id="12" name="אליפסה 8">
              <a:extLst>
                <a:ext uri="{FF2B5EF4-FFF2-40B4-BE49-F238E27FC236}">
                  <a16:creationId xmlns:a16="http://schemas.microsoft.com/office/drawing/2014/main" id="{38A66C25-4ABA-2405-9D28-F0C57D8A1632}"/>
                </a:ext>
              </a:extLst>
            </p:cNvPr>
            <p:cNvSpPr/>
            <p:nvPr/>
          </p:nvSpPr>
          <p:spPr>
            <a:xfrm>
              <a:off x="1078495" y="1699422"/>
              <a:ext cx="5697550" cy="3459154"/>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 name="connsiteX0" fmla="*/ 77926 w 11153361"/>
                <a:gd name="connsiteY0" fmla="*/ 4288896 h 6061391"/>
                <a:gd name="connsiteX1" fmla="*/ 166828 w 11153361"/>
                <a:gd name="connsiteY1" fmla="*/ 2503042 h 6061391"/>
                <a:gd name="connsiteX2" fmla="*/ 39828 w 11153361"/>
                <a:gd name="connsiteY2" fmla="*/ 1106042 h 6061391"/>
                <a:gd name="connsiteX3" fmla="*/ 751027 w 11153361"/>
                <a:gd name="connsiteY3" fmla="*/ 128142 h 6061391"/>
                <a:gd name="connsiteX4" fmla="*/ 5405576 w 11153361"/>
                <a:gd name="connsiteY4" fmla="*/ 262996 h 6061391"/>
                <a:gd name="connsiteX5" fmla="*/ 8688527 w 11153361"/>
                <a:gd name="connsiteY5" fmla="*/ 51942 h 6061391"/>
                <a:gd name="connsiteX6" fmla="*/ 10923727 w 11153361"/>
                <a:gd name="connsiteY6" fmla="*/ 1398143 h 6061391"/>
                <a:gd name="connsiteX7" fmla="*/ 11126926 w 11153361"/>
                <a:gd name="connsiteY7" fmla="*/ 3095096 h 6061391"/>
                <a:gd name="connsiteX8" fmla="*/ 10682426 w 11153361"/>
                <a:gd name="connsiteY8" fmla="*/ 5500242 h 6061391"/>
                <a:gd name="connsiteX9" fmla="*/ 8345627 w 11153361"/>
                <a:gd name="connsiteY9" fmla="*/ 5868542 h 6061391"/>
                <a:gd name="connsiteX10" fmla="*/ 5405576 w 11153361"/>
                <a:gd name="connsiteY10" fmla="*/ 6054196 h 6061391"/>
                <a:gd name="connsiteX11" fmla="*/ 2249627 w 11153361"/>
                <a:gd name="connsiteY11" fmla="*/ 5982842 h 6061391"/>
                <a:gd name="connsiteX12" fmla="*/ 636728 w 11153361"/>
                <a:gd name="connsiteY12" fmla="*/ 5906642 h 6061391"/>
                <a:gd name="connsiteX13" fmla="*/ 77926 w 11153361"/>
                <a:gd name="connsiteY13"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8345627 w 11134524"/>
                <a:gd name="connsiteY8" fmla="*/ 5868542 h 6061391"/>
                <a:gd name="connsiteX9" fmla="*/ 5405576 w 11134524"/>
                <a:gd name="connsiteY9" fmla="*/ 6054196 h 6061391"/>
                <a:gd name="connsiteX10" fmla="*/ 2249627 w 11134524"/>
                <a:gd name="connsiteY10" fmla="*/ 5982842 h 6061391"/>
                <a:gd name="connsiteX11" fmla="*/ 636728 w 11134524"/>
                <a:gd name="connsiteY11" fmla="*/ 5906642 h 6061391"/>
                <a:gd name="connsiteX12" fmla="*/ 77926 w 11134524"/>
                <a:gd name="connsiteY12"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10484538 w 11134524"/>
                <a:gd name="connsiteY8" fmla="*/ 5334305 h 6061391"/>
                <a:gd name="connsiteX9" fmla="*/ 8345627 w 11134524"/>
                <a:gd name="connsiteY9" fmla="*/ 5868542 h 6061391"/>
                <a:gd name="connsiteX10" fmla="*/ 5405576 w 11134524"/>
                <a:gd name="connsiteY10" fmla="*/ 6054196 h 6061391"/>
                <a:gd name="connsiteX11" fmla="*/ 2249627 w 11134524"/>
                <a:gd name="connsiteY11" fmla="*/ 5982842 h 6061391"/>
                <a:gd name="connsiteX12" fmla="*/ 636728 w 11134524"/>
                <a:gd name="connsiteY12" fmla="*/ 5906642 h 6061391"/>
                <a:gd name="connsiteX13" fmla="*/ 77926 w 11134524"/>
                <a:gd name="connsiteY13" fmla="*/ 4288896 h 6061391"/>
                <a:gd name="connsiteX0" fmla="*/ 77926 w 11134524"/>
                <a:gd name="connsiteY0" fmla="*/ 4288896 h 6054197"/>
                <a:gd name="connsiteX1" fmla="*/ 166828 w 11134524"/>
                <a:gd name="connsiteY1" fmla="*/ 2503042 h 6054197"/>
                <a:gd name="connsiteX2" fmla="*/ 39828 w 11134524"/>
                <a:gd name="connsiteY2" fmla="*/ 1106042 h 6054197"/>
                <a:gd name="connsiteX3" fmla="*/ 751027 w 11134524"/>
                <a:gd name="connsiteY3" fmla="*/ 128142 h 6054197"/>
                <a:gd name="connsiteX4" fmla="*/ 5405576 w 11134524"/>
                <a:gd name="connsiteY4" fmla="*/ 262996 h 6054197"/>
                <a:gd name="connsiteX5" fmla="*/ 8688527 w 11134524"/>
                <a:gd name="connsiteY5" fmla="*/ 51942 h 6054197"/>
                <a:gd name="connsiteX6" fmla="*/ 10923727 w 11134524"/>
                <a:gd name="connsiteY6" fmla="*/ 1398143 h 6054197"/>
                <a:gd name="connsiteX7" fmla="*/ 11126926 w 11134524"/>
                <a:gd name="connsiteY7" fmla="*/ 3095096 h 6054197"/>
                <a:gd name="connsiteX8" fmla="*/ 10484538 w 11134524"/>
                <a:gd name="connsiteY8" fmla="*/ 5334305 h 6054197"/>
                <a:gd name="connsiteX9" fmla="*/ 8345627 w 11134524"/>
                <a:gd name="connsiteY9" fmla="*/ 5868542 h 6054197"/>
                <a:gd name="connsiteX10" fmla="*/ 5405576 w 11134524"/>
                <a:gd name="connsiteY10" fmla="*/ 6054196 h 6054197"/>
                <a:gd name="connsiteX11" fmla="*/ 636728 w 11134524"/>
                <a:gd name="connsiteY11" fmla="*/ 5906642 h 6054197"/>
                <a:gd name="connsiteX12" fmla="*/ 77926 w 11134524"/>
                <a:gd name="connsiteY12" fmla="*/ 4288896 h 6054197"/>
                <a:gd name="connsiteX0" fmla="*/ 77926 w 11134524"/>
                <a:gd name="connsiteY0" fmla="*/ 4288896 h 6054195"/>
                <a:gd name="connsiteX1" fmla="*/ 166828 w 11134524"/>
                <a:gd name="connsiteY1" fmla="*/ 2503042 h 6054195"/>
                <a:gd name="connsiteX2" fmla="*/ 39828 w 11134524"/>
                <a:gd name="connsiteY2" fmla="*/ 1106042 h 6054195"/>
                <a:gd name="connsiteX3" fmla="*/ 751027 w 11134524"/>
                <a:gd name="connsiteY3" fmla="*/ 128142 h 6054195"/>
                <a:gd name="connsiteX4" fmla="*/ 5405576 w 11134524"/>
                <a:gd name="connsiteY4" fmla="*/ 262996 h 6054195"/>
                <a:gd name="connsiteX5" fmla="*/ 8688527 w 11134524"/>
                <a:gd name="connsiteY5" fmla="*/ 51942 h 6054195"/>
                <a:gd name="connsiteX6" fmla="*/ 10923727 w 11134524"/>
                <a:gd name="connsiteY6" fmla="*/ 1398143 h 6054195"/>
                <a:gd name="connsiteX7" fmla="*/ 11126926 w 11134524"/>
                <a:gd name="connsiteY7" fmla="*/ 3095096 h 6054195"/>
                <a:gd name="connsiteX8" fmla="*/ 10484538 w 11134524"/>
                <a:gd name="connsiteY8" fmla="*/ 5334305 h 6054195"/>
                <a:gd name="connsiteX9" fmla="*/ 8345627 w 11134524"/>
                <a:gd name="connsiteY9" fmla="*/ 5868542 h 6054195"/>
                <a:gd name="connsiteX10" fmla="*/ 5405576 w 11134524"/>
                <a:gd name="connsiteY10" fmla="*/ 6054196 h 6054195"/>
                <a:gd name="connsiteX11" fmla="*/ 77926 w 11134524"/>
                <a:gd name="connsiteY11" fmla="*/ 4288896 h 6054195"/>
                <a:gd name="connsiteX0" fmla="*/ 77926 w 11134524"/>
                <a:gd name="connsiteY0" fmla="*/ 4288896 h 6164860"/>
                <a:gd name="connsiteX1" fmla="*/ 166828 w 11134524"/>
                <a:gd name="connsiteY1" fmla="*/ 2503042 h 6164860"/>
                <a:gd name="connsiteX2" fmla="*/ 39828 w 11134524"/>
                <a:gd name="connsiteY2" fmla="*/ 1106042 h 6164860"/>
                <a:gd name="connsiteX3" fmla="*/ 751027 w 11134524"/>
                <a:gd name="connsiteY3" fmla="*/ 128142 h 6164860"/>
                <a:gd name="connsiteX4" fmla="*/ 5405576 w 11134524"/>
                <a:gd name="connsiteY4" fmla="*/ 262996 h 6164860"/>
                <a:gd name="connsiteX5" fmla="*/ 8688527 w 11134524"/>
                <a:gd name="connsiteY5" fmla="*/ 51942 h 6164860"/>
                <a:gd name="connsiteX6" fmla="*/ 10923727 w 11134524"/>
                <a:gd name="connsiteY6" fmla="*/ 1398143 h 6164860"/>
                <a:gd name="connsiteX7" fmla="*/ 11126926 w 11134524"/>
                <a:gd name="connsiteY7" fmla="*/ 3095096 h 6164860"/>
                <a:gd name="connsiteX8" fmla="*/ 10484538 w 11134524"/>
                <a:gd name="connsiteY8" fmla="*/ 5334305 h 6164860"/>
                <a:gd name="connsiteX9" fmla="*/ 8345627 w 11134524"/>
                <a:gd name="connsiteY9" fmla="*/ 5868542 h 6164860"/>
                <a:gd name="connsiteX10" fmla="*/ 5405576 w 11134524"/>
                <a:gd name="connsiteY10" fmla="*/ 6054196 h 6164860"/>
                <a:gd name="connsiteX11" fmla="*/ 1216677 w 11134524"/>
                <a:gd name="connsiteY11" fmla="*/ 5988902 h 6164860"/>
                <a:gd name="connsiteX12" fmla="*/ 77926 w 11134524"/>
                <a:gd name="connsiteY12" fmla="*/ 4288896 h 6164860"/>
                <a:gd name="connsiteX0" fmla="*/ 79662 w 11136260"/>
                <a:gd name="connsiteY0" fmla="*/ 4295737 h 6171699"/>
                <a:gd name="connsiteX1" fmla="*/ 168564 w 11136260"/>
                <a:gd name="connsiteY1" fmla="*/ 2509883 h 6171699"/>
                <a:gd name="connsiteX2" fmla="*/ 752763 w 11136260"/>
                <a:gd name="connsiteY2" fmla="*/ 134983 h 6171699"/>
                <a:gd name="connsiteX3" fmla="*/ 5407312 w 11136260"/>
                <a:gd name="connsiteY3" fmla="*/ 269837 h 6171699"/>
                <a:gd name="connsiteX4" fmla="*/ 8690263 w 11136260"/>
                <a:gd name="connsiteY4" fmla="*/ 58783 h 6171699"/>
                <a:gd name="connsiteX5" fmla="*/ 10925463 w 11136260"/>
                <a:gd name="connsiteY5" fmla="*/ 1404984 h 6171699"/>
                <a:gd name="connsiteX6" fmla="*/ 11128662 w 11136260"/>
                <a:gd name="connsiteY6" fmla="*/ 3101937 h 6171699"/>
                <a:gd name="connsiteX7" fmla="*/ 10486274 w 11136260"/>
                <a:gd name="connsiteY7" fmla="*/ 5341146 h 6171699"/>
                <a:gd name="connsiteX8" fmla="*/ 8347363 w 11136260"/>
                <a:gd name="connsiteY8" fmla="*/ 5875383 h 6171699"/>
                <a:gd name="connsiteX9" fmla="*/ 5407312 w 11136260"/>
                <a:gd name="connsiteY9" fmla="*/ 6061037 h 6171699"/>
                <a:gd name="connsiteX10" fmla="*/ 1218413 w 11136260"/>
                <a:gd name="connsiteY10" fmla="*/ 5995743 h 6171699"/>
                <a:gd name="connsiteX11" fmla="*/ 79662 w 11136260"/>
                <a:gd name="connsiteY11" fmla="*/ 4295737 h 6171699"/>
                <a:gd name="connsiteX0" fmla="*/ 79662 w 11136260"/>
                <a:gd name="connsiteY0" fmla="*/ 4293943 h 6169907"/>
                <a:gd name="connsiteX1" fmla="*/ 168564 w 11136260"/>
                <a:gd name="connsiteY1" fmla="*/ 2508089 h 6169907"/>
                <a:gd name="connsiteX2" fmla="*/ 1563362 w 11136260"/>
                <a:gd name="connsiteY2" fmla="*/ 435309 h 6169907"/>
                <a:gd name="connsiteX3" fmla="*/ 5407312 w 11136260"/>
                <a:gd name="connsiteY3" fmla="*/ 268043 h 6169907"/>
                <a:gd name="connsiteX4" fmla="*/ 8690263 w 11136260"/>
                <a:gd name="connsiteY4" fmla="*/ 56989 h 6169907"/>
                <a:gd name="connsiteX5" fmla="*/ 10925463 w 11136260"/>
                <a:gd name="connsiteY5" fmla="*/ 1403190 h 6169907"/>
                <a:gd name="connsiteX6" fmla="*/ 11128662 w 11136260"/>
                <a:gd name="connsiteY6" fmla="*/ 3100143 h 6169907"/>
                <a:gd name="connsiteX7" fmla="*/ 10486274 w 11136260"/>
                <a:gd name="connsiteY7" fmla="*/ 5339352 h 6169907"/>
                <a:gd name="connsiteX8" fmla="*/ 8347363 w 11136260"/>
                <a:gd name="connsiteY8" fmla="*/ 5873589 h 6169907"/>
                <a:gd name="connsiteX9" fmla="*/ 5407312 w 11136260"/>
                <a:gd name="connsiteY9" fmla="*/ 6059243 h 6169907"/>
                <a:gd name="connsiteX10" fmla="*/ 1218413 w 11136260"/>
                <a:gd name="connsiteY10" fmla="*/ 5993949 h 6169907"/>
                <a:gd name="connsiteX11" fmla="*/ 79662 w 11136260"/>
                <a:gd name="connsiteY11" fmla="*/ 4293943 h 6169907"/>
                <a:gd name="connsiteX0" fmla="*/ 79664 w 10957246"/>
                <a:gd name="connsiteY0" fmla="*/ 4293941 h 6169903"/>
                <a:gd name="connsiteX1" fmla="*/ 168566 w 10957246"/>
                <a:gd name="connsiteY1" fmla="*/ 2508087 h 6169903"/>
                <a:gd name="connsiteX2" fmla="*/ 1563364 w 10957246"/>
                <a:gd name="connsiteY2" fmla="*/ 435307 h 6169903"/>
                <a:gd name="connsiteX3" fmla="*/ 5407314 w 10957246"/>
                <a:gd name="connsiteY3" fmla="*/ 268041 h 6169903"/>
                <a:gd name="connsiteX4" fmla="*/ 8690265 w 10957246"/>
                <a:gd name="connsiteY4" fmla="*/ 56987 h 6169903"/>
                <a:gd name="connsiteX5" fmla="*/ 10925465 w 10957246"/>
                <a:gd name="connsiteY5" fmla="*/ 1403188 h 6169903"/>
                <a:gd name="connsiteX6" fmla="*/ 10763779 w 10957246"/>
                <a:gd name="connsiteY6" fmla="*/ 3349469 h 6169903"/>
                <a:gd name="connsiteX7" fmla="*/ 10486276 w 10957246"/>
                <a:gd name="connsiteY7" fmla="*/ 5339350 h 6169903"/>
                <a:gd name="connsiteX8" fmla="*/ 8347365 w 10957246"/>
                <a:gd name="connsiteY8" fmla="*/ 5873587 h 6169903"/>
                <a:gd name="connsiteX9" fmla="*/ 5407314 w 10957246"/>
                <a:gd name="connsiteY9" fmla="*/ 6059241 h 6169903"/>
                <a:gd name="connsiteX10" fmla="*/ 1218415 w 10957246"/>
                <a:gd name="connsiteY10" fmla="*/ 5993947 h 6169903"/>
                <a:gd name="connsiteX11" fmla="*/ 79664 w 10957246"/>
                <a:gd name="connsiteY11" fmla="*/ 4293941 h 6169903"/>
                <a:gd name="connsiteX0" fmla="*/ 79664 w 10929747"/>
                <a:gd name="connsiteY0" fmla="*/ 4430929 h 6306892"/>
                <a:gd name="connsiteX1" fmla="*/ 168566 w 10929747"/>
                <a:gd name="connsiteY1" fmla="*/ 2645075 h 6306892"/>
                <a:gd name="connsiteX2" fmla="*/ 1563364 w 10929747"/>
                <a:gd name="connsiteY2" fmla="*/ 572295 h 6306892"/>
                <a:gd name="connsiteX3" fmla="*/ 5407314 w 10929747"/>
                <a:gd name="connsiteY3" fmla="*/ 405029 h 6306892"/>
                <a:gd name="connsiteX4" fmla="*/ 8690265 w 10929747"/>
                <a:gd name="connsiteY4" fmla="*/ 193975 h 6306892"/>
                <a:gd name="connsiteX5" fmla="*/ 10763779 w 10929747"/>
                <a:gd name="connsiteY5" fmla="*/ 3486457 h 6306892"/>
                <a:gd name="connsiteX6" fmla="*/ 10486276 w 10929747"/>
                <a:gd name="connsiteY6" fmla="*/ 5476338 h 6306892"/>
                <a:gd name="connsiteX7" fmla="*/ 8347365 w 10929747"/>
                <a:gd name="connsiteY7" fmla="*/ 6010575 h 6306892"/>
                <a:gd name="connsiteX8" fmla="*/ 5407314 w 10929747"/>
                <a:gd name="connsiteY8" fmla="*/ 6196229 h 6306892"/>
                <a:gd name="connsiteX9" fmla="*/ 1218415 w 10929747"/>
                <a:gd name="connsiteY9" fmla="*/ 6130935 h 6306892"/>
                <a:gd name="connsiteX10" fmla="*/ 79664 w 10929747"/>
                <a:gd name="connsiteY10" fmla="*/ 4430929 h 6306892"/>
                <a:gd name="connsiteX0" fmla="*/ 79664 w 10867234"/>
                <a:gd name="connsiteY0" fmla="*/ 4297720 h 6173683"/>
                <a:gd name="connsiteX1" fmla="*/ 168566 w 10867234"/>
                <a:gd name="connsiteY1" fmla="*/ 2511866 h 6173683"/>
                <a:gd name="connsiteX2" fmla="*/ 1563364 w 10867234"/>
                <a:gd name="connsiteY2" fmla="*/ 439086 h 6173683"/>
                <a:gd name="connsiteX3" fmla="*/ 5407314 w 10867234"/>
                <a:gd name="connsiteY3" fmla="*/ 271820 h 6173683"/>
                <a:gd name="connsiteX4" fmla="*/ 8690265 w 10867234"/>
                <a:gd name="connsiteY4" fmla="*/ 60766 h 6173683"/>
                <a:gd name="connsiteX5" fmla="*/ 10726808 w 10867234"/>
                <a:gd name="connsiteY5" fmla="*/ 1395801 h 6173683"/>
                <a:gd name="connsiteX6" fmla="*/ 10763779 w 10867234"/>
                <a:gd name="connsiteY6" fmla="*/ 3353248 h 6173683"/>
                <a:gd name="connsiteX7" fmla="*/ 10486276 w 10867234"/>
                <a:gd name="connsiteY7" fmla="*/ 5343129 h 6173683"/>
                <a:gd name="connsiteX8" fmla="*/ 8347365 w 10867234"/>
                <a:gd name="connsiteY8" fmla="*/ 5877366 h 6173683"/>
                <a:gd name="connsiteX9" fmla="*/ 5407314 w 10867234"/>
                <a:gd name="connsiteY9" fmla="*/ 6063020 h 6173683"/>
                <a:gd name="connsiteX10" fmla="*/ 1218415 w 10867234"/>
                <a:gd name="connsiteY10" fmla="*/ 5997726 h 6173683"/>
                <a:gd name="connsiteX11" fmla="*/ 79664 w 10867234"/>
                <a:gd name="connsiteY11" fmla="*/ 4297720 h 6173683"/>
                <a:gd name="connsiteX0" fmla="*/ 79664 w 10861992"/>
                <a:gd name="connsiteY0" fmla="*/ 4297720 h 6173683"/>
                <a:gd name="connsiteX1" fmla="*/ 168566 w 10861992"/>
                <a:gd name="connsiteY1" fmla="*/ 2511866 h 6173683"/>
                <a:gd name="connsiteX2" fmla="*/ 1563364 w 10861992"/>
                <a:gd name="connsiteY2" fmla="*/ 439086 h 6173683"/>
                <a:gd name="connsiteX3" fmla="*/ 5407314 w 10861992"/>
                <a:gd name="connsiteY3" fmla="*/ 271820 h 6173683"/>
                <a:gd name="connsiteX4" fmla="*/ 8690265 w 10861992"/>
                <a:gd name="connsiteY4" fmla="*/ 60766 h 6173683"/>
                <a:gd name="connsiteX5" fmla="*/ 10726808 w 10861992"/>
                <a:gd name="connsiteY5" fmla="*/ 1395801 h 6173683"/>
                <a:gd name="connsiteX6" fmla="*/ 10739454 w 10861992"/>
                <a:gd name="connsiteY6" fmla="*/ 3466578 h 6173683"/>
                <a:gd name="connsiteX7" fmla="*/ 10486276 w 10861992"/>
                <a:gd name="connsiteY7" fmla="*/ 5343129 h 6173683"/>
                <a:gd name="connsiteX8" fmla="*/ 8347365 w 10861992"/>
                <a:gd name="connsiteY8" fmla="*/ 5877366 h 6173683"/>
                <a:gd name="connsiteX9" fmla="*/ 5407314 w 10861992"/>
                <a:gd name="connsiteY9" fmla="*/ 6063020 h 6173683"/>
                <a:gd name="connsiteX10" fmla="*/ 1218415 w 10861992"/>
                <a:gd name="connsiteY10" fmla="*/ 5997726 h 6173683"/>
                <a:gd name="connsiteX11" fmla="*/ 79664 w 10861992"/>
                <a:gd name="connsiteY11" fmla="*/ 4297720 h 6173683"/>
                <a:gd name="connsiteX0" fmla="*/ 79664 w 10913116"/>
                <a:gd name="connsiteY0" fmla="*/ 4297720 h 6173683"/>
                <a:gd name="connsiteX1" fmla="*/ 168566 w 10913116"/>
                <a:gd name="connsiteY1" fmla="*/ 2511866 h 6173683"/>
                <a:gd name="connsiteX2" fmla="*/ 1563364 w 10913116"/>
                <a:gd name="connsiteY2" fmla="*/ 439086 h 6173683"/>
                <a:gd name="connsiteX3" fmla="*/ 5407314 w 10913116"/>
                <a:gd name="connsiteY3" fmla="*/ 271820 h 6173683"/>
                <a:gd name="connsiteX4" fmla="*/ 8690265 w 10913116"/>
                <a:gd name="connsiteY4" fmla="*/ 60766 h 6173683"/>
                <a:gd name="connsiteX5" fmla="*/ 10726808 w 10913116"/>
                <a:gd name="connsiteY5" fmla="*/ 1395801 h 6173683"/>
                <a:gd name="connsiteX6" fmla="*/ 10739454 w 10913116"/>
                <a:gd name="connsiteY6" fmla="*/ 3466578 h 6173683"/>
                <a:gd name="connsiteX7" fmla="*/ 10486276 w 10913116"/>
                <a:gd name="connsiteY7" fmla="*/ 5343129 h 6173683"/>
                <a:gd name="connsiteX8" fmla="*/ 8347365 w 10913116"/>
                <a:gd name="connsiteY8" fmla="*/ 5877366 h 6173683"/>
                <a:gd name="connsiteX9" fmla="*/ 5407314 w 10913116"/>
                <a:gd name="connsiteY9" fmla="*/ 6063020 h 6173683"/>
                <a:gd name="connsiteX10" fmla="*/ 1218415 w 10913116"/>
                <a:gd name="connsiteY10" fmla="*/ 5997726 h 6173683"/>
                <a:gd name="connsiteX11" fmla="*/ 79664 w 10913116"/>
                <a:gd name="connsiteY11" fmla="*/ 4297720 h 61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13116" h="6173683">
                  <a:moveTo>
                    <a:pt x="79664" y="4297720"/>
                  </a:moveTo>
                  <a:cubicBezTo>
                    <a:pt x="-95311" y="3716743"/>
                    <a:pt x="56383" y="3205325"/>
                    <a:pt x="168566" y="2511866"/>
                  </a:cubicBezTo>
                  <a:cubicBezTo>
                    <a:pt x="280750" y="1818407"/>
                    <a:pt x="690239" y="812427"/>
                    <a:pt x="1563364" y="439086"/>
                  </a:cubicBezTo>
                  <a:cubicBezTo>
                    <a:pt x="2436489" y="65745"/>
                    <a:pt x="4219497" y="334873"/>
                    <a:pt x="5407314" y="271820"/>
                  </a:cubicBezTo>
                  <a:cubicBezTo>
                    <a:pt x="6595131" y="208767"/>
                    <a:pt x="7949637" y="-137897"/>
                    <a:pt x="8690265" y="60766"/>
                  </a:cubicBezTo>
                  <a:cubicBezTo>
                    <a:pt x="9430893" y="259429"/>
                    <a:pt x="10381222" y="847054"/>
                    <a:pt x="10726808" y="1395801"/>
                  </a:cubicBezTo>
                  <a:cubicBezTo>
                    <a:pt x="11072394" y="1944548"/>
                    <a:pt x="10852520" y="2570695"/>
                    <a:pt x="10739454" y="3466578"/>
                  </a:cubicBezTo>
                  <a:cubicBezTo>
                    <a:pt x="10845319" y="4113133"/>
                    <a:pt x="10949826" y="4880888"/>
                    <a:pt x="10486276" y="5343129"/>
                  </a:cubicBezTo>
                  <a:cubicBezTo>
                    <a:pt x="10022726" y="5805370"/>
                    <a:pt x="9058759" y="5681854"/>
                    <a:pt x="8347365" y="5877366"/>
                  </a:cubicBezTo>
                  <a:cubicBezTo>
                    <a:pt x="7467890" y="5969692"/>
                    <a:pt x="6595472" y="6042960"/>
                    <a:pt x="5407314" y="6063020"/>
                  </a:cubicBezTo>
                  <a:cubicBezTo>
                    <a:pt x="4219156" y="6083080"/>
                    <a:pt x="2200408" y="6338396"/>
                    <a:pt x="1218415" y="5997726"/>
                  </a:cubicBezTo>
                  <a:cubicBezTo>
                    <a:pt x="838831" y="5431057"/>
                    <a:pt x="254639" y="4878697"/>
                    <a:pt x="79664" y="4297720"/>
                  </a:cubicBezTo>
                  <a:close/>
                </a:path>
              </a:pathLst>
            </a:custGeom>
            <a:solidFill>
              <a:srgbClr val="D7DF21">
                <a:alpha val="39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a:extLst>
                <a:ext uri="{FF2B5EF4-FFF2-40B4-BE49-F238E27FC236}">
                  <a16:creationId xmlns:a16="http://schemas.microsoft.com/office/drawing/2014/main" id="{D468E5E3-7DA7-B2CA-5192-15B40B64D110}"/>
                </a:ext>
              </a:extLst>
            </p:cNvPr>
            <p:cNvPicPr>
              <a:picLocks noChangeAspect="1"/>
            </p:cNvPicPr>
            <p:nvPr/>
          </p:nvPicPr>
          <p:blipFill rotWithShape="1">
            <a:blip r:embed="rId2">
              <a:extLst>
                <a:ext uri="{28A0092B-C50C-407E-A947-70E740481C1C}">
                  <a14:useLocalDpi xmlns:a14="http://schemas.microsoft.com/office/drawing/2010/main" val="0"/>
                </a:ext>
              </a:extLst>
            </a:blip>
            <a:srcRect b="75558"/>
            <a:stretch/>
          </p:blipFill>
          <p:spPr>
            <a:xfrm>
              <a:off x="121263" y="4081943"/>
              <a:ext cx="6016536" cy="2865674"/>
            </a:xfrm>
            <a:prstGeom prst="rect">
              <a:avLst/>
            </a:prstGeom>
          </p:spPr>
        </p:pic>
      </p:grpSp>
      <p:sp>
        <p:nvSpPr>
          <p:cNvPr id="11" name="תיבת טקסט 10">
            <a:extLst>
              <a:ext uri="{FF2B5EF4-FFF2-40B4-BE49-F238E27FC236}">
                <a16:creationId xmlns:a16="http://schemas.microsoft.com/office/drawing/2014/main" id="{1815E718-9892-4BA1-85E6-4A0F6A36AD03}"/>
              </a:ext>
            </a:extLst>
          </p:cNvPr>
          <p:cNvSpPr txBox="1"/>
          <p:nvPr/>
        </p:nvSpPr>
        <p:spPr>
          <a:xfrm>
            <a:off x="3450997" y="2542582"/>
            <a:ext cx="5806917" cy="1446550"/>
          </a:xfrm>
          <a:prstGeom prst="rect">
            <a:avLst/>
          </a:prstGeom>
          <a:noFill/>
        </p:spPr>
        <p:txBody>
          <a:bodyPr wrap="square" rtlCol="1">
            <a:spAutoFit/>
          </a:bodyPr>
          <a:lstStyle/>
          <a:p>
            <a:pPr algn="ctr"/>
            <a:r>
              <a:rPr lang="he-IL" sz="8800" dirty="0">
                <a:solidFill>
                  <a:srgbClr val="DB0340"/>
                </a:solidFill>
                <a:latin typeface="Klugman FM" panose="00000500000000000000" pitchFamily="50" charset="-79"/>
                <a:cs typeface="Klugman FM" panose="00000500000000000000" pitchFamily="50" charset="-79"/>
              </a:rPr>
              <a:t>בין שמחה להוללות</a:t>
            </a:r>
          </a:p>
        </p:txBody>
      </p:sp>
      <p:pic>
        <p:nvPicPr>
          <p:cNvPr id="2" name="תמונה 1">
            <a:extLst>
              <a:ext uri="{FF2B5EF4-FFF2-40B4-BE49-F238E27FC236}">
                <a16:creationId xmlns:a16="http://schemas.microsoft.com/office/drawing/2014/main" id="{A5D2ADEA-1E70-FE89-091D-B1C8E6207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2204961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C0BE5EDE-115B-4B58-BE2E-62FB988CAA2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3618436" y="967381"/>
            <a:ext cx="6943083" cy="3381499"/>
          </a:xfrm>
          <a:prstGeom prst="rect">
            <a:avLst/>
          </a:prstGeom>
        </p:spPr>
      </p:pic>
      <p:pic>
        <p:nvPicPr>
          <p:cNvPr id="7" name="תמונה 6">
            <a:extLst>
              <a:ext uri="{FF2B5EF4-FFF2-40B4-BE49-F238E27FC236}">
                <a16:creationId xmlns:a16="http://schemas.microsoft.com/office/drawing/2014/main" id="{E5AF7714-B181-400B-ADC1-41FE001B35F2}"/>
              </a:ext>
            </a:extLst>
          </p:cNvPr>
          <p:cNvPicPr>
            <a:picLocks noChangeAspect="1"/>
          </p:cNvPicPr>
          <p:nvPr/>
        </p:nvPicPr>
        <p:blipFill rotWithShape="1">
          <a:blip r:embed="rId4">
            <a:extLst>
              <a:ext uri="{28A0092B-C50C-407E-A947-70E740481C1C}">
                <a14:useLocalDpi xmlns:a14="http://schemas.microsoft.com/office/drawing/2010/main" val="0"/>
              </a:ext>
            </a:extLst>
          </a:blip>
          <a:srcRect t="-3660" r="78113" b="83465"/>
          <a:stretch/>
        </p:blipFill>
        <p:spPr>
          <a:xfrm flipH="1">
            <a:off x="1492124" y="3021990"/>
            <a:ext cx="5136063" cy="3346644"/>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085" y="2309963"/>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4368800" y="1994684"/>
            <a:ext cx="5143817" cy="1384995"/>
          </a:xfrm>
          <a:prstGeom prst="rect">
            <a:avLst/>
          </a:prstGeom>
          <a:noFill/>
        </p:spPr>
        <p:txBody>
          <a:bodyPr wrap="square">
            <a:spAutoFit/>
          </a:bodyPr>
          <a:lstStyle/>
          <a:p>
            <a:r>
              <a:rPr lang="he-IL" sz="2800" dirty="0">
                <a:latin typeface="Afek 1.5 AAA Light" panose="00000400000000000000" pitchFamily="50" charset="-79"/>
                <a:cs typeface="Afek 1.5 AAA Light" panose="00000400000000000000" pitchFamily="50" charset="-79"/>
              </a:rPr>
              <a:t>רוצות לשמוע עוד בדיחה...</a:t>
            </a:r>
          </a:p>
          <a:p>
            <a:r>
              <a:rPr lang="he-IL" sz="2800" dirty="0">
                <a:latin typeface="Afek 1.5 AAA Light" panose="00000400000000000000" pitchFamily="50" charset="-79"/>
                <a:cs typeface="Afek 1.5 AAA Light" panose="00000400000000000000" pitchFamily="50" charset="-79"/>
              </a:rPr>
              <a:t>רגע, אני רק נזכרת בבדיחה הזו והבטן כואבת לי מרוב צחוק. </a:t>
            </a:r>
          </a:p>
        </p:txBody>
      </p:sp>
      <p:sp>
        <p:nvSpPr>
          <p:cNvPr id="13" name="תיבת טקסט 12">
            <a:extLst>
              <a:ext uri="{FF2B5EF4-FFF2-40B4-BE49-F238E27FC236}">
                <a16:creationId xmlns:a16="http://schemas.microsoft.com/office/drawing/2014/main" id="{812701F6-3865-45E9-BAF6-F45EACD5BE78}"/>
              </a:ext>
            </a:extLst>
          </p:cNvPr>
          <p:cNvSpPr txBox="1"/>
          <p:nvPr/>
        </p:nvSpPr>
        <p:spPr>
          <a:xfrm>
            <a:off x="2620118" y="4406982"/>
            <a:ext cx="2880074" cy="461665"/>
          </a:xfrm>
          <a:prstGeom prst="rect">
            <a:avLst/>
          </a:prstGeom>
          <a:noFill/>
        </p:spPr>
        <p:txBody>
          <a:bodyPr wrap="square">
            <a:spAutoFit/>
          </a:bodyPr>
          <a:lstStyle/>
          <a:p>
            <a:r>
              <a:rPr lang="he-IL" sz="2400" dirty="0" err="1">
                <a:latin typeface="Afek 1.5 AAA Light" panose="00000400000000000000" pitchFamily="50" charset="-79"/>
                <a:cs typeface="Afek 1.5 AAA Light" panose="00000400000000000000" pitchFamily="50" charset="-79"/>
              </a:rPr>
              <a:t>נוווו</a:t>
            </a:r>
            <a:r>
              <a:rPr lang="he-IL" sz="2400" dirty="0">
                <a:latin typeface="Afek 1.5 AAA Light" panose="00000400000000000000" pitchFamily="50" charset="-79"/>
                <a:cs typeface="Afek 1.5 AAA Light" panose="00000400000000000000" pitchFamily="50" charset="-79"/>
              </a:rPr>
              <a:t>, מה הבדיחה?</a:t>
            </a:r>
          </a:p>
        </p:txBody>
      </p:sp>
      <p:pic>
        <p:nvPicPr>
          <p:cNvPr id="4" name="תמונה 3">
            <a:extLst>
              <a:ext uri="{FF2B5EF4-FFF2-40B4-BE49-F238E27FC236}">
                <a16:creationId xmlns:a16="http://schemas.microsoft.com/office/drawing/2014/main" id="{7D7BF18B-F394-101A-2B91-6F6AF4C7B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pic>
        <p:nvPicPr>
          <p:cNvPr id="6" name="תמונה 5">
            <a:extLst>
              <a:ext uri="{FF2B5EF4-FFF2-40B4-BE49-F238E27FC236}">
                <a16:creationId xmlns:a16="http://schemas.microsoft.com/office/drawing/2014/main" id="{812BBF40-84B3-E068-3E1E-A9D1FEED97BE}"/>
              </a:ext>
            </a:extLst>
          </p:cNvPr>
          <p:cNvPicPr>
            <a:picLocks noChangeAspect="1"/>
          </p:cNvPicPr>
          <p:nvPr/>
        </p:nvPicPr>
        <p:blipFill rotWithShape="1">
          <a:blip r:embed="rId7">
            <a:extLst>
              <a:ext uri="{28A0092B-C50C-407E-A947-70E740481C1C}">
                <a14:useLocalDpi xmlns:a14="http://schemas.microsoft.com/office/drawing/2010/main" val="0"/>
              </a:ext>
            </a:extLst>
          </a:blip>
          <a:srcRect t="1" r="77438" b="57516"/>
          <a:stretch/>
        </p:blipFill>
        <p:spPr>
          <a:xfrm>
            <a:off x="9711258" y="1808714"/>
            <a:ext cx="2244585" cy="3868186"/>
          </a:xfrm>
          <a:prstGeom prst="rect">
            <a:avLst/>
          </a:prstGeom>
        </p:spPr>
      </p:pic>
    </p:spTree>
    <p:extLst>
      <p:ext uri="{BB962C8B-B14F-4D97-AF65-F5344CB8AC3E}">
        <p14:creationId xmlns:p14="http://schemas.microsoft.com/office/powerpoint/2010/main" val="265762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C0BE5EDE-115B-4B58-BE2E-62FB988CAA2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3618436" y="967381"/>
            <a:ext cx="6943083" cy="3381499"/>
          </a:xfrm>
          <a:prstGeom prst="rect">
            <a:avLst/>
          </a:prstGeom>
        </p:spPr>
      </p:pic>
      <p:pic>
        <p:nvPicPr>
          <p:cNvPr id="7" name="תמונה 6">
            <a:extLst>
              <a:ext uri="{FF2B5EF4-FFF2-40B4-BE49-F238E27FC236}">
                <a16:creationId xmlns:a16="http://schemas.microsoft.com/office/drawing/2014/main" id="{E5AF7714-B181-400B-ADC1-41FE001B35F2}"/>
              </a:ext>
            </a:extLst>
          </p:cNvPr>
          <p:cNvPicPr>
            <a:picLocks noChangeAspect="1"/>
          </p:cNvPicPr>
          <p:nvPr/>
        </p:nvPicPr>
        <p:blipFill rotWithShape="1">
          <a:blip r:embed="rId4">
            <a:extLst>
              <a:ext uri="{28A0092B-C50C-407E-A947-70E740481C1C}">
                <a14:useLocalDpi xmlns:a14="http://schemas.microsoft.com/office/drawing/2010/main" val="0"/>
              </a:ext>
            </a:extLst>
          </a:blip>
          <a:srcRect t="-3660" r="78113" b="83465"/>
          <a:stretch/>
        </p:blipFill>
        <p:spPr>
          <a:xfrm flipH="1">
            <a:off x="1492124" y="3021990"/>
            <a:ext cx="5136063" cy="3346644"/>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085" y="2309963"/>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4368800" y="1808714"/>
            <a:ext cx="5143817" cy="1815882"/>
          </a:xfrm>
          <a:prstGeom prst="rect">
            <a:avLst/>
          </a:prstGeom>
          <a:noFill/>
        </p:spPr>
        <p:txBody>
          <a:bodyPr wrap="square">
            <a:spAutoFit/>
          </a:bodyPr>
          <a:lstStyle/>
          <a:p>
            <a:r>
              <a:rPr lang="he-IL" sz="2800" dirty="0">
                <a:latin typeface="Afek 1.5 AAA Light" panose="00000400000000000000" pitchFamily="50" charset="-79"/>
                <a:cs typeface="Afek 1.5 AAA Light" panose="00000400000000000000" pitchFamily="50" charset="-79"/>
              </a:rPr>
              <a:t>טוב.. נמאס כבר מבדיחות קרש. אנחנו חייבות לעשות משהו מצחיק באמת.. איזה תעלול טוב למורה... מה דעתכן?</a:t>
            </a:r>
          </a:p>
        </p:txBody>
      </p:sp>
      <p:sp>
        <p:nvSpPr>
          <p:cNvPr id="13" name="תיבת טקסט 12">
            <a:extLst>
              <a:ext uri="{FF2B5EF4-FFF2-40B4-BE49-F238E27FC236}">
                <a16:creationId xmlns:a16="http://schemas.microsoft.com/office/drawing/2014/main" id="{812701F6-3865-45E9-BAF6-F45EACD5BE78}"/>
              </a:ext>
            </a:extLst>
          </p:cNvPr>
          <p:cNvSpPr txBox="1"/>
          <p:nvPr/>
        </p:nvSpPr>
        <p:spPr>
          <a:xfrm>
            <a:off x="2095500" y="3992496"/>
            <a:ext cx="3872368" cy="1569660"/>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איזה כיף לך, את תמיד שמחה ובמצב רוח. מספרת בדיחות, עושה צחוקים לכולם...</a:t>
            </a:r>
          </a:p>
        </p:txBody>
      </p:sp>
      <p:pic>
        <p:nvPicPr>
          <p:cNvPr id="4" name="תמונה 3">
            <a:extLst>
              <a:ext uri="{FF2B5EF4-FFF2-40B4-BE49-F238E27FC236}">
                <a16:creationId xmlns:a16="http://schemas.microsoft.com/office/drawing/2014/main" id="{7D7BF18B-F394-101A-2B91-6F6AF4C7B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pic>
        <p:nvPicPr>
          <p:cNvPr id="6" name="תמונה 5">
            <a:extLst>
              <a:ext uri="{FF2B5EF4-FFF2-40B4-BE49-F238E27FC236}">
                <a16:creationId xmlns:a16="http://schemas.microsoft.com/office/drawing/2014/main" id="{812BBF40-84B3-E068-3E1E-A9D1FEED97BE}"/>
              </a:ext>
            </a:extLst>
          </p:cNvPr>
          <p:cNvPicPr>
            <a:picLocks noChangeAspect="1"/>
          </p:cNvPicPr>
          <p:nvPr/>
        </p:nvPicPr>
        <p:blipFill rotWithShape="1">
          <a:blip r:embed="rId7">
            <a:extLst>
              <a:ext uri="{28A0092B-C50C-407E-A947-70E740481C1C}">
                <a14:useLocalDpi xmlns:a14="http://schemas.microsoft.com/office/drawing/2010/main" val="0"/>
              </a:ext>
            </a:extLst>
          </a:blip>
          <a:srcRect t="1" r="77438" b="57516"/>
          <a:stretch/>
        </p:blipFill>
        <p:spPr>
          <a:xfrm>
            <a:off x="9711258" y="1808714"/>
            <a:ext cx="2244585" cy="3868186"/>
          </a:xfrm>
          <a:prstGeom prst="rect">
            <a:avLst/>
          </a:prstGeom>
        </p:spPr>
      </p:pic>
    </p:spTree>
    <p:extLst>
      <p:ext uri="{BB962C8B-B14F-4D97-AF65-F5344CB8AC3E}">
        <p14:creationId xmlns:p14="http://schemas.microsoft.com/office/powerpoint/2010/main" val="77036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C0BE5EDE-115B-4B58-BE2E-62FB988CAA2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3263899" y="-269175"/>
            <a:ext cx="7297619" cy="4618056"/>
          </a:xfrm>
          <a:prstGeom prst="rect">
            <a:avLst/>
          </a:prstGeom>
        </p:spPr>
      </p:pic>
      <p:pic>
        <p:nvPicPr>
          <p:cNvPr id="7" name="תמונה 6">
            <a:extLst>
              <a:ext uri="{FF2B5EF4-FFF2-40B4-BE49-F238E27FC236}">
                <a16:creationId xmlns:a16="http://schemas.microsoft.com/office/drawing/2014/main" id="{E5AF7714-B181-400B-ADC1-41FE001B35F2}"/>
              </a:ext>
            </a:extLst>
          </p:cNvPr>
          <p:cNvPicPr>
            <a:picLocks noChangeAspect="1"/>
          </p:cNvPicPr>
          <p:nvPr/>
        </p:nvPicPr>
        <p:blipFill rotWithShape="1">
          <a:blip r:embed="rId4">
            <a:extLst>
              <a:ext uri="{28A0092B-C50C-407E-A947-70E740481C1C}">
                <a14:useLocalDpi xmlns:a14="http://schemas.microsoft.com/office/drawing/2010/main" val="0"/>
              </a:ext>
            </a:extLst>
          </a:blip>
          <a:srcRect t="-3660" r="78113" b="83465"/>
          <a:stretch/>
        </p:blipFill>
        <p:spPr>
          <a:xfrm flipH="1">
            <a:off x="712593" y="3027095"/>
            <a:ext cx="6329719" cy="3346644"/>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445" y="2230417"/>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4048512" y="1107032"/>
            <a:ext cx="5522173" cy="2246769"/>
          </a:xfrm>
          <a:prstGeom prst="rect">
            <a:avLst/>
          </a:prstGeom>
          <a:noFill/>
        </p:spPr>
        <p:txBody>
          <a:bodyPr wrap="square">
            <a:spAutoFit/>
          </a:bodyPr>
          <a:lstStyle/>
          <a:p>
            <a:r>
              <a:rPr lang="he-IL" sz="2800" dirty="0">
                <a:latin typeface="Afek 1.5 AAA Light" panose="00000400000000000000" pitchFamily="50" charset="-79"/>
                <a:cs typeface="Afek 1.5 AAA Light" panose="00000400000000000000" pitchFamily="50" charset="-79"/>
              </a:rPr>
              <a:t>אה... גם את מאמינה למשחקים האלו.</a:t>
            </a:r>
          </a:p>
          <a:p>
            <a:r>
              <a:rPr lang="he-IL" sz="2800" dirty="0">
                <a:latin typeface="Afek 1.5 AAA Light" panose="00000400000000000000" pitchFamily="50" charset="-79"/>
                <a:cs typeface="Afek 1.5 AAA Light" panose="00000400000000000000" pitchFamily="50" charset="-79"/>
              </a:rPr>
              <a:t>זהו, נמאס לי, נראה לי שאני מורידה את כובע ה'ליצנית'. מעייף להיות כל הזמן עם מסכה של צחוק...</a:t>
            </a:r>
          </a:p>
        </p:txBody>
      </p:sp>
      <p:sp>
        <p:nvSpPr>
          <p:cNvPr id="13" name="תיבת טקסט 12">
            <a:extLst>
              <a:ext uri="{FF2B5EF4-FFF2-40B4-BE49-F238E27FC236}">
                <a16:creationId xmlns:a16="http://schemas.microsoft.com/office/drawing/2014/main" id="{812701F6-3865-45E9-BAF6-F45EACD5BE78}"/>
              </a:ext>
            </a:extLst>
          </p:cNvPr>
          <p:cNvSpPr txBox="1"/>
          <p:nvPr/>
        </p:nvSpPr>
        <p:spPr>
          <a:xfrm>
            <a:off x="1974184" y="4033780"/>
            <a:ext cx="4387097" cy="830997"/>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מה? חשבתי שאת באמת כזו, שמחה כל הזמן...</a:t>
            </a:r>
          </a:p>
        </p:txBody>
      </p:sp>
      <p:pic>
        <p:nvPicPr>
          <p:cNvPr id="2" name="תמונה 1">
            <a:extLst>
              <a:ext uri="{FF2B5EF4-FFF2-40B4-BE49-F238E27FC236}">
                <a16:creationId xmlns:a16="http://schemas.microsoft.com/office/drawing/2014/main" id="{70E5FEF2-957A-8AD2-25D5-FB5FC241EEE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5" b="39338" l="26497" r="45492">
                        <a14:foregroundMark x1="36733" y1="2221" x2="37214" y2="6058"/>
                        <a14:foregroundMark x1="36475" y1="3191" x2="37583" y2="565"/>
                        <a14:foregroundMark x1="45492" y1="27948" x2="42979" y2="28231"/>
                        <a14:foregroundMark x1="39616" y1="38934" x2="38101" y2="34814"/>
                        <a14:foregroundMark x1="33703" y1="39338" x2="35329" y2="36187"/>
                      </a14:backgroundRemoval>
                    </a14:imgEffect>
                  </a14:imgLayer>
                </a14:imgProps>
              </a:ext>
              <a:ext uri="{28A0092B-C50C-407E-A947-70E740481C1C}">
                <a14:useLocalDpi xmlns:a14="http://schemas.microsoft.com/office/drawing/2010/main" val="0"/>
              </a:ext>
            </a:extLst>
          </a:blip>
          <a:srcRect l="24211" t="-3614" r="52675" b="58953"/>
          <a:stretch/>
        </p:blipFill>
        <p:spPr>
          <a:xfrm>
            <a:off x="9202794" y="1343122"/>
            <a:ext cx="2408944" cy="4260318"/>
          </a:xfrm>
          <a:prstGeom prst="rect">
            <a:avLst/>
          </a:prstGeom>
        </p:spPr>
      </p:pic>
      <p:pic>
        <p:nvPicPr>
          <p:cNvPr id="4" name="תמונה 3">
            <a:extLst>
              <a:ext uri="{FF2B5EF4-FFF2-40B4-BE49-F238E27FC236}">
                <a16:creationId xmlns:a16="http://schemas.microsoft.com/office/drawing/2014/main" id="{7F091971-C5B6-9D2F-00DC-81BDF9EAD5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275033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C0BE5EDE-115B-4B58-BE2E-62FB988CAA2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3263899" y="-269175"/>
            <a:ext cx="7297619" cy="4618056"/>
          </a:xfrm>
          <a:prstGeom prst="rect">
            <a:avLst/>
          </a:prstGeom>
        </p:spPr>
      </p:pic>
      <p:pic>
        <p:nvPicPr>
          <p:cNvPr id="7" name="תמונה 6">
            <a:extLst>
              <a:ext uri="{FF2B5EF4-FFF2-40B4-BE49-F238E27FC236}">
                <a16:creationId xmlns:a16="http://schemas.microsoft.com/office/drawing/2014/main" id="{E5AF7714-B181-400B-ADC1-41FE001B35F2}"/>
              </a:ext>
            </a:extLst>
          </p:cNvPr>
          <p:cNvPicPr>
            <a:picLocks noChangeAspect="1"/>
          </p:cNvPicPr>
          <p:nvPr/>
        </p:nvPicPr>
        <p:blipFill rotWithShape="1">
          <a:blip r:embed="rId4">
            <a:extLst>
              <a:ext uri="{28A0092B-C50C-407E-A947-70E740481C1C}">
                <a14:useLocalDpi xmlns:a14="http://schemas.microsoft.com/office/drawing/2010/main" val="0"/>
              </a:ext>
            </a:extLst>
          </a:blip>
          <a:srcRect t="-3660" r="78113" b="83465"/>
          <a:stretch/>
        </p:blipFill>
        <p:spPr>
          <a:xfrm flipH="1">
            <a:off x="712593" y="3027095"/>
            <a:ext cx="6329719" cy="3346644"/>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445" y="2230417"/>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4151621" y="852782"/>
            <a:ext cx="5522173" cy="2677656"/>
          </a:xfrm>
          <a:prstGeom prst="rect">
            <a:avLst/>
          </a:prstGeom>
          <a:noFill/>
        </p:spPr>
        <p:txBody>
          <a:bodyPr wrap="square">
            <a:spAutoFit/>
          </a:bodyPr>
          <a:lstStyle/>
          <a:p>
            <a:r>
              <a:rPr lang="he-IL" sz="2800" dirty="0">
                <a:latin typeface="Afek 1.5 AAA Light" panose="00000400000000000000" pitchFamily="50" charset="-79"/>
                <a:cs typeface="Afek 1.5 AAA Light" panose="00000400000000000000" pitchFamily="50" charset="-79"/>
              </a:rPr>
              <a:t>מה פתאום? לפעמים בכלל אין לי מצב רוח, אבל כאילו אין לי ברירה. אני פשוט מרגישה צורך כל הזמן להצחיק את הבנות. זה נהיה כמו הגדרת הזהות שלי, ואם לא אצליח להצחיק אותן, אני לא שווה.</a:t>
            </a:r>
          </a:p>
        </p:txBody>
      </p:sp>
      <p:sp>
        <p:nvSpPr>
          <p:cNvPr id="13" name="תיבת טקסט 12">
            <a:extLst>
              <a:ext uri="{FF2B5EF4-FFF2-40B4-BE49-F238E27FC236}">
                <a16:creationId xmlns:a16="http://schemas.microsoft.com/office/drawing/2014/main" id="{812701F6-3865-45E9-BAF6-F45EACD5BE78}"/>
              </a:ext>
            </a:extLst>
          </p:cNvPr>
          <p:cNvSpPr txBox="1"/>
          <p:nvPr/>
        </p:nvSpPr>
        <p:spPr>
          <a:xfrm>
            <a:off x="1974184" y="4033780"/>
            <a:ext cx="4387097" cy="830997"/>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אז אם את לא שמחה, מי כן שמח?</a:t>
            </a:r>
          </a:p>
        </p:txBody>
      </p:sp>
      <p:pic>
        <p:nvPicPr>
          <p:cNvPr id="2" name="תמונה 1">
            <a:extLst>
              <a:ext uri="{FF2B5EF4-FFF2-40B4-BE49-F238E27FC236}">
                <a16:creationId xmlns:a16="http://schemas.microsoft.com/office/drawing/2014/main" id="{70E5FEF2-957A-8AD2-25D5-FB5FC241EEE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5" b="39338" l="26497" r="45492">
                        <a14:foregroundMark x1="36733" y1="2221" x2="37214" y2="6058"/>
                        <a14:foregroundMark x1="36475" y1="3191" x2="37583" y2="565"/>
                        <a14:foregroundMark x1="45492" y1="27948" x2="42979" y2="28231"/>
                        <a14:foregroundMark x1="39616" y1="38934" x2="38101" y2="34814"/>
                        <a14:foregroundMark x1="33703" y1="39338" x2="35329" y2="36187"/>
                      </a14:backgroundRemoval>
                    </a14:imgEffect>
                  </a14:imgLayer>
                </a14:imgProps>
              </a:ext>
              <a:ext uri="{28A0092B-C50C-407E-A947-70E740481C1C}">
                <a14:useLocalDpi xmlns:a14="http://schemas.microsoft.com/office/drawing/2010/main" val="0"/>
              </a:ext>
            </a:extLst>
          </a:blip>
          <a:srcRect l="24211" t="-3614" r="52675" b="58953"/>
          <a:stretch/>
        </p:blipFill>
        <p:spPr>
          <a:xfrm>
            <a:off x="9202794" y="1343122"/>
            <a:ext cx="2408944" cy="4260318"/>
          </a:xfrm>
          <a:prstGeom prst="rect">
            <a:avLst/>
          </a:prstGeom>
        </p:spPr>
      </p:pic>
      <p:pic>
        <p:nvPicPr>
          <p:cNvPr id="4" name="תמונה 3">
            <a:extLst>
              <a:ext uri="{FF2B5EF4-FFF2-40B4-BE49-F238E27FC236}">
                <a16:creationId xmlns:a16="http://schemas.microsoft.com/office/drawing/2014/main" id="{7F091971-C5B6-9D2F-00DC-81BDF9EAD5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284388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C0BE5EDE-115B-4B58-BE2E-62FB988CAA2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3263897" y="936899"/>
            <a:ext cx="7297619" cy="2936175"/>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741" y="2757925"/>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4024621" y="1927932"/>
            <a:ext cx="5522173" cy="954107"/>
          </a:xfrm>
          <a:prstGeom prst="rect">
            <a:avLst/>
          </a:prstGeom>
          <a:noFill/>
        </p:spPr>
        <p:txBody>
          <a:bodyPr wrap="square">
            <a:spAutoFit/>
          </a:bodyPr>
          <a:lstStyle/>
          <a:p>
            <a:r>
              <a:rPr lang="he-IL" sz="2800" dirty="0">
                <a:latin typeface="Afek 1.5 AAA Light" panose="00000400000000000000" pitchFamily="50" charset="-79"/>
                <a:cs typeface="Afek 1.5 AAA Light" panose="00000400000000000000" pitchFamily="50" charset="-79"/>
              </a:rPr>
              <a:t>נראה לי שכדאי לנו לחפש ביחד איך להיות שמחות באמת!</a:t>
            </a:r>
          </a:p>
        </p:txBody>
      </p:sp>
      <p:pic>
        <p:nvPicPr>
          <p:cNvPr id="2" name="תמונה 1">
            <a:extLst>
              <a:ext uri="{FF2B5EF4-FFF2-40B4-BE49-F238E27FC236}">
                <a16:creationId xmlns:a16="http://schemas.microsoft.com/office/drawing/2014/main" id="{70E5FEF2-957A-8AD2-25D5-FB5FC241EEE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5" b="39338" l="26497" r="45492">
                        <a14:foregroundMark x1="36733" y1="2221" x2="37214" y2="6058"/>
                        <a14:foregroundMark x1="36475" y1="3191" x2="37583" y2="565"/>
                        <a14:foregroundMark x1="45492" y1="27948" x2="42979" y2="28231"/>
                        <a14:foregroundMark x1="39616" y1="38934" x2="38101" y2="34814"/>
                        <a14:foregroundMark x1="33703" y1="39338" x2="35329" y2="36187"/>
                      </a14:backgroundRemoval>
                    </a14:imgEffect>
                  </a14:imgLayer>
                </a14:imgProps>
              </a:ext>
              <a:ext uri="{28A0092B-C50C-407E-A947-70E740481C1C}">
                <a14:useLocalDpi xmlns:a14="http://schemas.microsoft.com/office/drawing/2010/main" val="0"/>
              </a:ext>
            </a:extLst>
          </a:blip>
          <a:srcRect l="24211" t="-3614" r="52675" b="58953"/>
          <a:stretch/>
        </p:blipFill>
        <p:spPr>
          <a:xfrm>
            <a:off x="3852662" y="2238433"/>
            <a:ext cx="2408944" cy="4260318"/>
          </a:xfrm>
          <a:prstGeom prst="rect">
            <a:avLst/>
          </a:prstGeom>
        </p:spPr>
      </p:pic>
      <p:pic>
        <p:nvPicPr>
          <p:cNvPr id="4" name="תמונה 3">
            <a:extLst>
              <a:ext uri="{FF2B5EF4-FFF2-40B4-BE49-F238E27FC236}">
                <a16:creationId xmlns:a16="http://schemas.microsoft.com/office/drawing/2014/main" id="{7F091971-C5B6-9D2F-00DC-81BDF9EAD5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Tree>
    <p:extLst>
      <p:ext uri="{BB962C8B-B14F-4D97-AF65-F5344CB8AC3E}">
        <p14:creationId xmlns:p14="http://schemas.microsoft.com/office/powerpoint/2010/main" val="384085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F21072A7-6CD1-D9C5-2013-EBE7A30624BE}"/>
              </a:ext>
            </a:extLst>
          </p:cNvPr>
          <p:cNvGrpSpPr/>
          <p:nvPr/>
        </p:nvGrpSpPr>
        <p:grpSpPr>
          <a:xfrm>
            <a:off x="1558637" y="1468508"/>
            <a:ext cx="8385463" cy="5248195"/>
            <a:chOff x="121263" y="1699422"/>
            <a:chExt cx="6654782" cy="5248195"/>
          </a:xfrm>
        </p:grpSpPr>
        <p:sp>
          <p:nvSpPr>
            <p:cNvPr id="12" name="אליפסה 8">
              <a:extLst>
                <a:ext uri="{FF2B5EF4-FFF2-40B4-BE49-F238E27FC236}">
                  <a16:creationId xmlns:a16="http://schemas.microsoft.com/office/drawing/2014/main" id="{38A66C25-4ABA-2405-9D28-F0C57D8A1632}"/>
                </a:ext>
              </a:extLst>
            </p:cNvPr>
            <p:cNvSpPr/>
            <p:nvPr/>
          </p:nvSpPr>
          <p:spPr>
            <a:xfrm>
              <a:off x="1078495" y="1699422"/>
              <a:ext cx="5697550" cy="3459154"/>
            </a:xfrm>
            <a:custGeom>
              <a:avLst/>
              <a:gdLst>
                <a:gd name="connsiteX0" fmla="*/ 0 w 10909300"/>
                <a:gd name="connsiteY0" fmla="*/ 2895600 h 5791200"/>
                <a:gd name="connsiteX1" fmla="*/ 5454650 w 10909300"/>
                <a:gd name="connsiteY1" fmla="*/ 0 h 5791200"/>
                <a:gd name="connsiteX2" fmla="*/ 10909300 w 10909300"/>
                <a:gd name="connsiteY2" fmla="*/ 2895600 h 5791200"/>
                <a:gd name="connsiteX3" fmla="*/ 5454650 w 10909300"/>
                <a:gd name="connsiteY3" fmla="*/ 5791200 h 5791200"/>
                <a:gd name="connsiteX4" fmla="*/ 0 w 10909300"/>
                <a:gd name="connsiteY4" fmla="*/ 2895600 h 5791200"/>
                <a:gd name="connsiteX0" fmla="*/ 0 w 11286128"/>
                <a:gd name="connsiteY0" fmla="*/ 3119537 h 6015137"/>
                <a:gd name="connsiteX1" fmla="*/ 5454650 w 11286128"/>
                <a:gd name="connsiteY1" fmla="*/ 223937 h 6015137"/>
                <a:gd name="connsiteX2" fmla="*/ 10439400 w 11286128"/>
                <a:gd name="connsiteY2" fmla="*/ 520882 h 6015137"/>
                <a:gd name="connsiteX3" fmla="*/ 10909300 w 11286128"/>
                <a:gd name="connsiteY3" fmla="*/ 3119537 h 6015137"/>
                <a:gd name="connsiteX4" fmla="*/ 5454650 w 11286128"/>
                <a:gd name="connsiteY4" fmla="*/ 6015137 h 6015137"/>
                <a:gd name="connsiteX5" fmla="*/ 0 w 11286128"/>
                <a:gd name="connsiteY5" fmla="*/ 3119537 h 6015137"/>
                <a:gd name="connsiteX0" fmla="*/ 0 w 11125255"/>
                <a:gd name="connsiteY0" fmla="*/ 3119537 h 6161403"/>
                <a:gd name="connsiteX1" fmla="*/ 5454650 w 11125255"/>
                <a:gd name="connsiteY1" fmla="*/ 223937 h 6161403"/>
                <a:gd name="connsiteX2" fmla="*/ 10439400 w 11125255"/>
                <a:gd name="connsiteY2" fmla="*/ 520882 h 6161403"/>
                <a:gd name="connsiteX3" fmla="*/ 10909300 w 11125255"/>
                <a:gd name="connsiteY3" fmla="*/ 3119537 h 6161403"/>
                <a:gd name="connsiteX4" fmla="*/ 10731500 w 11125255"/>
                <a:gd name="connsiteY4" fmla="*/ 5461183 h 6161403"/>
                <a:gd name="connsiteX5" fmla="*/ 5454650 w 11125255"/>
                <a:gd name="connsiteY5" fmla="*/ 6015137 h 6161403"/>
                <a:gd name="connsiteX6" fmla="*/ 0 w 11125255"/>
                <a:gd name="connsiteY6" fmla="*/ 3119537 h 6161403"/>
                <a:gd name="connsiteX0" fmla="*/ 0 w 11309271"/>
                <a:gd name="connsiteY0" fmla="*/ 3119537 h 6161403"/>
                <a:gd name="connsiteX1" fmla="*/ 5454650 w 11309271"/>
                <a:gd name="connsiteY1" fmla="*/ 223937 h 6161403"/>
                <a:gd name="connsiteX2" fmla="*/ 10439400 w 11309271"/>
                <a:gd name="connsiteY2" fmla="*/ 520882 h 6161403"/>
                <a:gd name="connsiteX3" fmla="*/ 11176000 w 11309271"/>
                <a:gd name="connsiteY3" fmla="*/ 3056037 h 6161403"/>
                <a:gd name="connsiteX4" fmla="*/ 10731500 w 11309271"/>
                <a:gd name="connsiteY4" fmla="*/ 5461183 h 6161403"/>
                <a:gd name="connsiteX5" fmla="*/ 5454650 w 11309271"/>
                <a:gd name="connsiteY5" fmla="*/ 6015137 h 6161403"/>
                <a:gd name="connsiteX6" fmla="*/ 0 w 11309271"/>
                <a:gd name="connsiteY6" fmla="*/ 3119537 h 6161403"/>
                <a:gd name="connsiteX0" fmla="*/ 0 w 11258730"/>
                <a:gd name="connsiteY0" fmla="*/ 3119537 h 6161403"/>
                <a:gd name="connsiteX1" fmla="*/ 5454650 w 11258730"/>
                <a:gd name="connsiteY1" fmla="*/ 223937 h 6161403"/>
                <a:gd name="connsiteX2" fmla="*/ 10439400 w 11258730"/>
                <a:gd name="connsiteY2" fmla="*/ 520882 h 6161403"/>
                <a:gd name="connsiteX3" fmla="*/ 11176000 w 11258730"/>
                <a:gd name="connsiteY3" fmla="*/ 3056037 h 6161403"/>
                <a:gd name="connsiteX4" fmla="*/ 10731500 w 11258730"/>
                <a:gd name="connsiteY4" fmla="*/ 5461183 h 6161403"/>
                <a:gd name="connsiteX5" fmla="*/ 5454650 w 11258730"/>
                <a:gd name="connsiteY5" fmla="*/ 6015137 h 6161403"/>
                <a:gd name="connsiteX6" fmla="*/ 0 w 11258730"/>
                <a:gd name="connsiteY6" fmla="*/ 3119537 h 6161403"/>
                <a:gd name="connsiteX0" fmla="*/ 252469 w 11511199"/>
                <a:gd name="connsiteY0" fmla="*/ 3196978 h 6238844"/>
                <a:gd name="connsiteX1" fmla="*/ 1395470 w 11511199"/>
                <a:gd name="connsiteY1" fmla="*/ 204624 h 6238844"/>
                <a:gd name="connsiteX2" fmla="*/ 5707119 w 11511199"/>
                <a:gd name="connsiteY2" fmla="*/ 301378 h 6238844"/>
                <a:gd name="connsiteX3" fmla="*/ 10691869 w 11511199"/>
                <a:gd name="connsiteY3" fmla="*/ 598323 h 6238844"/>
                <a:gd name="connsiteX4" fmla="*/ 11428469 w 11511199"/>
                <a:gd name="connsiteY4" fmla="*/ 3133478 h 6238844"/>
                <a:gd name="connsiteX5" fmla="*/ 10983969 w 11511199"/>
                <a:gd name="connsiteY5" fmla="*/ 5538624 h 6238844"/>
                <a:gd name="connsiteX6" fmla="*/ 5707119 w 11511199"/>
                <a:gd name="connsiteY6" fmla="*/ 6092578 h 6238844"/>
                <a:gd name="connsiteX7" fmla="*/ 252469 w 11511199"/>
                <a:gd name="connsiteY7" fmla="*/ 3196978 h 6238844"/>
                <a:gd name="connsiteX0" fmla="*/ 58098 w 11316828"/>
                <a:gd name="connsiteY0" fmla="*/ 3196978 h 6227484"/>
                <a:gd name="connsiteX1" fmla="*/ 1201099 w 11316828"/>
                <a:gd name="connsiteY1" fmla="*/ 204624 h 6227484"/>
                <a:gd name="connsiteX2" fmla="*/ 5512748 w 11316828"/>
                <a:gd name="connsiteY2" fmla="*/ 301378 h 6227484"/>
                <a:gd name="connsiteX3" fmla="*/ 10497498 w 11316828"/>
                <a:gd name="connsiteY3" fmla="*/ 598323 h 6227484"/>
                <a:gd name="connsiteX4" fmla="*/ 11234098 w 11316828"/>
                <a:gd name="connsiteY4" fmla="*/ 3133478 h 6227484"/>
                <a:gd name="connsiteX5" fmla="*/ 10789598 w 11316828"/>
                <a:gd name="connsiteY5" fmla="*/ 5538624 h 6227484"/>
                <a:gd name="connsiteX6" fmla="*/ 5512748 w 11316828"/>
                <a:gd name="connsiteY6" fmla="*/ 6092578 h 6227484"/>
                <a:gd name="connsiteX7" fmla="*/ 743900 w 11316828"/>
                <a:gd name="connsiteY7" fmla="*/ 5945024 h 6227484"/>
                <a:gd name="connsiteX8" fmla="*/ 58098 w 11316828"/>
                <a:gd name="connsiteY8" fmla="*/ 3196978 h 6227484"/>
                <a:gd name="connsiteX0" fmla="*/ 58098 w 11325690"/>
                <a:gd name="connsiteY0" fmla="*/ 3185904 h 6216410"/>
                <a:gd name="connsiteX1" fmla="*/ 1201099 w 11325690"/>
                <a:gd name="connsiteY1" fmla="*/ 193550 h 6216410"/>
                <a:gd name="connsiteX2" fmla="*/ 5512748 w 11325690"/>
                <a:gd name="connsiteY2" fmla="*/ 290304 h 6216410"/>
                <a:gd name="connsiteX3" fmla="*/ 10535598 w 11325690"/>
                <a:gd name="connsiteY3" fmla="*/ 244349 h 6216410"/>
                <a:gd name="connsiteX4" fmla="*/ 11234098 w 11325690"/>
                <a:gd name="connsiteY4" fmla="*/ 3122404 h 6216410"/>
                <a:gd name="connsiteX5" fmla="*/ 10789598 w 11325690"/>
                <a:gd name="connsiteY5" fmla="*/ 5527550 h 6216410"/>
                <a:gd name="connsiteX6" fmla="*/ 5512748 w 11325690"/>
                <a:gd name="connsiteY6" fmla="*/ 6081504 h 6216410"/>
                <a:gd name="connsiteX7" fmla="*/ 743900 w 11325690"/>
                <a:gd name="connsiteY7" fmla="*/ 5933950 h 6216410"/>
                <a:gd name="connsiteX8" fmla="*/ 58098 w 11325690"/>
                <a:gd name="connsiteY8" fmla="*/ 3185904 h 6216410"/>
                <a:gd name="connsiteX0" fmla="*/ 58098 w 11266724"/>
                <a:gd name="connsiteY0" fmla="*/ 3221879 h 6252385"/>
                <a:gd name="connsiteX1" fmla="*/ 1201099 w 11266724"/>
                <a:gd name="connsiteY1" fmla="*/ 229525 h 6252385"/>
                <a:gd name="connsiteX2" fmla="*/ 5512748 w 11266724"/>
                <a:gd name="connsiteY2" fmla="*/ 326279 h 6252385"/>
                <a:gd name="connsiteX3" fmla="*/ 8795699 w 11266724"/>
                <a:gd name="connsiteY3" fmla="*/ 115225 h 6252385"/>
                <a:gd name="connsiteX4" fmla="*/ 10535598 w 11266724"/>
                <a:gd name="connsiteY4" fmla="*/ 280324 h 6252385"/>
                <a:gd name="connsiteX5" fmla="*/ 11234098 w 11266724"/>
                <a:gd name="connsiteY5" fmla="*/ 3158379 h 6252385"/>
                <a:gd name="connsiteX6" fmla="*/ 10789598 w 11266724"/>
                <a:gd name="connsiteY6" fmla="*/ 5563525 h 6252385"/>
                <a:gd name="connsiteX7" fmla="*/ 5512748 w 11266724"/>
                <a:gd name="connsiteY7" fmla="*/ 6117479 h 6252385"/>
                <a:gd name="connsiteX8" fmla="*/ 743900 w 11266724"/>
                <a:gd name="connsiteY8" fmla="*/ 5969925 h 6252385"/>
                <a:gd name="connsiteX9" fmla="*/ 58098 w 11266724"/>
                <a:gd name="connsiteY9" fmla="*/ 3221879 h 6252385"/>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535598 w 11260533"/>
                <a:gd name="connsiteY4" fmla="*/ 2393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80906 h 6211412"/>
                <a:gd name="connsiteX1" fmla="*/ 1201099 w 11260533"/>
                <a:gd name="connsiteY1" fmla="*/ 188552 h 6211412"/>
                <a:gd name="connsiteX2" fmla="*/ 5512748 w 11260533"/>
                <a:gd name="connsiteY2" fmla="*/ 285306 h 6211412"/>
                <a:gd name="connsiteX3" fmla="*/ 8795699 w 11260533"/>
                <a:gd name="connsiteY3" fmla="*/ 74252 h 6211412"/>
                <a:gd name="connsiteX4" fmla="*/ 10764198 w 11260533"/>
                <a:gd name="connsiteY4" fmla="*/ 264751 h 6211412"/>
                <a:gd name="connsiteX5" fmla="*/ 11030899 w 11260533"/>
                <a:gd name="connsiteY5" fmla="*/ 1420453 h 6211412"/>
                <a:gd name="connsiteX6" fmla="*/ 11234098 w 11260533"/>
                <a:gd name="connsiteY6" fmla="*/ 3117406 h 6211412"/>
                <a:gd name="connsiteX7" fmla="*/ 10789598 w 11260533"/>
                <a:gd name="connsiteY7" fmla="*/ 5522552 h 6211412"/>
                <a:gd name="connsiteX8" fmla="*/ 5512748 w 11260533"/>
                <a:gd name="connsiteY8" fmla="*/ 6076506 h 6211412"/>
                <a:gd name="connsiteX9" fmla="*/ 743900 w 11260533"/>
                <a:gd name="connsiteY9" fmla="*/ 5928952 h 6211412"/>
                <a:gd name="connsiteX10" fmla="*/ 58098 w 11260533"/>
                <a:gd name="connsiteY10" fmla="*/ 3180906 h 6211412"/>
                <a:gd name="connsiteX0" fmla="*/ 58098 w 11260533"/>
                <a:gd name="connsiteY0" fmla="*/ 3111672 h 6142178"/>
                <a:gd name="connsiteX1" fmla="*/ 489900 w 11260533"/>
                <a:gd name="connsiteY1" fmla="*/ 881318 h 6142178"/>
                <a:gd name="connsiteX2" fmla="*/ 1201099 w 11260533"/>
                <a:gd name="connsiteY2" fmla="*/ 119318 h 6142178"/>
                <a:gd name="connsiteX3" fmla="*/ 5512748 w 11260533"/>
                <a:gd name="connsiteY3" fmla="*/ 216072 h 6142178"/>
                <a:gd name="connsiteX4" fmla="*/ 8795699 w 11260533"/>
                <a:gd name="connsiteY4" fmla="*/ 5018 h 6142178"/>
                <a:gd name="connsiteX5" fmla="*/ 10764198 w 11260533"/>
                <a:gd name="connsiteY5" fmla="*/ 195517 h 6142178"/>
                <a:gd name="connsiteX6" fmla="*/ 11030899 w 11260533"/>
                <a:gd name="connsiteY6" fmla="*/ 1351219 h 6142178"/>
                <a:gd name="connsiteX7" fmla="*/ 11234098 w 11260533"/>
                <a:gd name="connsiteY7" fmla="*/ 3048172 h 6142178"/>
                <a:gd name="connsiteX8" fmla="*/ 10789598 w 11260533"/>
                <a:gd name="connsiteY8" fmla="*/ 5453318 h 6142178"/>
                <a:gd name="connsiteX9" fmla="*/ 5512748 w 11260533"/>
                <a:gd name="connsiteY9" fmla="*/ 6007272 h 6142178"/>
                <a:gd name="connsiteX10" fmla="*/ 743900 w 11260533"/>
                <a:gd name="connsiteY10" fmla="*/ 5859718 h 6142178"/>
                <a:gd name="connsiteX11" fmla="*/ 58098 w 11260533"/>
                <a:gd name="connsiteY11" fmla="*/ 3111672 h 6142178"/>
                <a:gd name="connsiteX0" fmla="*/ 58098 w 11260533"/>
                <a:gd name="connsiteY0" fmla="*/ 3154104 h 6184610"/>
                <a:gd name="connsiteX1" fmla="*/ 489900 w 11260533"/>
                <a:gd name="connsiteY1" fmla="*/ 923750 h 6184610"/>
                <a:gd name="connsiteX2" fmla="*/ 1467799 w 11260533"/>
                <a:gd name="connsiteY2" fmla="*/ 22050 h 6184610"/>
                <a:gd name="connsiteX3" fmla="*/ 5512748 w 11260533"/>
                <a:gd name="connsiteY3" fmla="*/ 258504 h 6184610"/>
                <a:gd name="connsiteX4" fmla="*/ 8795699 w 11260533"/>
                <a:gd name="connsiteY4" fmla="*/ 47450 h 6184610"/>
                <a:gd name="connsiteX5" fmla="*/ 10764198 w 11260533"/>
                <a:gd name="connsiteY5" fmla="*/ 237949 h 6184610"/>
                <a:gd name="connsiteX6" fmla="*/ 11030899 w 11260533"/>
                <a:gd name="connsiteY6" fmla="*/ 1393651 h 6184610"/>
                <a:gd name="connsiteX7" fmla="*/ 11234098 w 11260533"/>
                <a:gd name="connsiteY7" fmla="*/ 3090604 h 6184610"/>
                <a:gd name="connsiteX8" fmla="*/ 10789598 w 11260533"/>
                <a:gd name="connsiteY8" fmla="*/ 5495750 h 6184610"/>
                <a:gd name="connsiteX9" fmla="*/ 5512748 w 11260533"/>
                <a:gd name="connsiteY9" fmla="*/ 6049704 h 6184610"/>
                <a:gd name="connsiteX10" fmla="*/ 743900 w 11260533"/>
                <a:gd name="connsiteY10" fmla="*/ 5902150 h 6184610"/>
                <a:gd name="connsiteX11" fmla="*/ 58098 w 11260533"/>
                <a:gd name="connsiteY11" fmla="*/ 3154104 h 6184610"/>
                <a:gd name="connsiteX0" fmla="*/ 66769 w 11269204"/>
                <a:gd name="connsiteY0" fmla="*/ 3154104 h 6184610"/>
                <a:gd name="connsiteX1" fmla="*/ 155671 w 11269204"/>
                <a:gd name="connsiteY1" fmla="*/ 1101550 h 6184610"/>
                <a:gd name="connsiteX2" fmla="*/ 1476470 w 11269204"/>
                <a:gd name="connsiteY2" fmla="*/ 22050 h 6184610"/>
                <a:gd name="connsiteX3" fmla="*/ 5521419 w 11269204"/>
                <a:gd name="connsiteY3" fmla="*/ 258504 h 6184610"/>
                <a:gd name="connsiteX4" fmla="*/ 8804370 w 11269204"/>
                <a:gd name="connsiteY4" fmla="*/ 47450 h 6184610"/>
                <a:gd name="connsiteX5" fmla="*/ 10772869 w 11269204"/>
                <a:gd name="connsiteY5" fmla="*/ 237949 h 6184610"/>
                <a:gd name="connsiteX6" fmla="*/ 11039570 w 11269204"/>
                <a:gd name="connsiteY6" fmla="*/ 1393651 h 6184610"/>
                <a:gd name="connsiteX7" fmla="*/ 11242769 w 11269204"/>
                <a:gd name="connsiteY7" fmla="*/ 3090604 h 6184610"/>
                <a:gd name="connsiteX8" fmla="*/ 10798269 w 11269204"/>
                <a:gd name="connsiteY8" fmla="*/ 5495750 h 6184610"/>
                <a:gd name="connsiteX9" fmla="*/ 5521419 w 11269204"/>
                <a:gd name="connsiteY9" fmla="*/ 6049704 h 6184610"/>
                <a:gd name="connsiteX10" fmla="*/ 752571 w 11269204"/>
                <a:gd name="connsiteY10" fmla="*/ 5902150 h 6184610"/>
                <a:gd name="connsiteX11" fmla="*/ 66769 w 11269204"/>
                <a:gd name="connsiteY11" fmla="*/ 3154104 h 6184610"/>
                <a:gd name="connsiteX0" fmla="*/ 66769 w 11269204"/>
                <a:gd name="connsiteY0" fmla="*/ 3111672 h 6142178"/>
                <a:gd name="connsiteX1" fmla="*/ 155671 w 11269204"/>
                <a:gd name="connsiteY1" fmla="*/ 1059118 h 6142178"/>
                <a:gd name="connsiteX2" fmla="*/ 866870 w 11269204"/>
                <a:gd name="connsiteY2" fmla="*/ 81218 h 6142178"/>
                <a:gd name="connsiteX3" fmla="*/ 5521419 w 11269204"/>
                <a:gd name="connsiteY3" fmla="*/ 216072 h 6142178"/>
                <a:gd name="connsiteX4" fmla="*/ 8804370 w 11269204"/>
                <a:gd name="connsiteY4" fmla="*/ 5018 h 6142178"/>
                <a:gd name="connsiteX5" fmla="*/ 10772869 w 11269204"/>
                <a:gd name="connsiteY5" fmla="*/ 195517 h 6142178"/>
                <a:gd name="connsiteX6" fmla="*/ 11039570 w 11269204"/>
                <a:gd name="connsiteY6" fmla="*/ 1351219 h 6142178"/>
                <a:gd name="connsiteX7" fmla="*/ 11242769 w 11269204"/>
                <a:gd name="connsiteY7" fmla="*/ 3048172 h 6142178"/>
                <a:gd name="connsiteX8" fmla="*/ 10798269 w 11269204"/>
                <a:gd name="connsiteY8" fmla="*/ 5453318 h 6142178"/>
                <a:gd name="connsiteX9" fmla="*/ 5521419 w 11269204"/>
                <a:gd name="connsiteY9" fmla="*/ 6007272 h 6142178"/>
                <a:gd name="connsiteX10" fmla="*/ 752571 w 11269204"/>
                <a:gd name="connsiteY10" fmla="*/ 5859718 h 6142178"/>
                <a:gd name="connsiteX11" fmla="*/ 66769 w 11269204"/>
                <a:gd name="connsiteY11" fmla="*/ 3111672 h 6142178"/>
                <a:gd name="connsiteX0" fmla="*/ 16242 w 11218677"/>
                <a:gd name="connsiteY0" fmla="*/ 3111672 h 6142178"/>
                <a:gd name="connsiteX1" fmla="*/ 206744 w 11218677"/>
                <a:gd name="connsiteY1" fmla="*/ 1998918 h 6142178"/>
                <a:gd name="connsiteX2" fmla="*/ 105144 w 11218677"/>
                <a:gd name="connsiteY2" fmla="*/ 1059118 h 6142178"/>
                <a:gd name="connsiteX3" fmla="*/ 816343 w 11218677"/>
                <a:gd name="connsiteY3" fmla="*/ 81218 h 6142178"/>
                <a:gd name="connsiteX4" fmla="*/ 5470892 w 11218677"/>
                <a:gd name="connsiteY4" fmla="*/ 216072 h 6142178"/>
                <a:gd name="connsiteX5" fmla="*/ 8753843 w 11218677"/>
                <a:gd name="connsiteY5" fmla="*/ 5018 h 6142178"/>
                <a:gd name="connsiteX6" fmla="*/ 10722342 w 11218677"/>
                <a:gd name="connsiteY6" fmla="*/ 195517 h 6142178"/>
                <a:gd name="connsiteX7" fmla="*/ 10989043 w 11218677"/>
                <a:gd name="connsiteY7" fmla="*/ 1351219 h 6142178"/>
                <a:gd name="connsiteX8" fmla="*/ 11192242 w 11218677"/>
                <a:gd name="connsiteY8" fmla="*/ 3048172 h 6142178"/>
                <a:gd name="connsiteX9" fmla="*/ 10747742 w 11218677"/>
                <a:gd name="connsiteY9" fmla="*/ 5453318 h 6142178"/>
                <a:gd name="connsiteX10" fmla="*/ 5470892 w 11218677"/>
                <a:gd name="connsiteY10" fmla="*/ 6007272 h 6142178"/>
                <a:gd name="connsiteX11" fmla="*/ 702044 w 11218677"/>
                <a:gd name="connsiteY11" fmla="*/ 5859718 h 6142178"/>
                <a:gd name="connsiteX12" fmla="*/ 16242 w 11218677"/>
                <a:gd name="connsiteY12" fmla="*/ 3111672 h 6142178"/>
                <a:gd name="connsiteX0" fmla="*/ 80785 w 11156220"/>
                <a:gd name="connsiteY0" fmla="*/ 4241972 h 6142178"/>
                <a:gd name="connsiteX1" fmla="*/ 144287 w 11156220"/>
                <a:gd name="connsiteY1" fmla="*/ 1998918 h 6142178"/>
                <a:gd name="connsiteX2" fmla="*/ 42687 w 11156220"/>
                <a:gd name="connsiteY2" fmla="*/ 1059118 h 6142178"/>
                <a:gd name="connsiteX3" fmla="*/ 753886 w 11156220"/>
                <a:gd name="connsiteY3" fmla="*/ 81218 h 6142178"/>
                <a:gd name="connsiteX4" fmla="*/ 5408435 w 11156220"/>
                <a:gd name="connsiteY4" fmla="*/ 216072 h 6142178"/>
                <a:gd name="connsiteX5" fmla="*/ 8691386 w 11156220"/>
                <a:gd name="connsiteY5" fmla="*/ 5018 h 6142178"/>
                <a:gd name="connsiteX6" fmla="*/ 10659885 w 11156220"/>
                <a:gd name="connsiteY6" fmla="*/ 195517 h 6142178"/>
                <a:gd name="connsiteX7" fmla="*/ 10926586 w 11156220"/>
                <a:gd name="connsiteY7" fmla="*/ 1351219 h 6142178"/>
                <a:gd name="connsiteX8" fmla="*/ 11129785 w 11156220"/>
                <a:gd name="connsiteY8" fmla="*/ 3048172 h 6142178"/>
                <a:gd name="connsiteX9" fmla="*/ 10685285 w 11156220"/>
                <a:gd name="connsiteY9" fmla="*/ 5453318 h 6142178"/>
                <a:gd name="connsiteX10" fmla="*/ 5408435 w 11156220"/>
                <a:gd name="connsiteY10" fmla="*/ 6007272 h 6142178"/>
                <a:gd name="connsiteX11" fmla="*/ 639587 w 11156220"/>
                <a:gd name="connsiteY11" fmla="*/ 5859718 h 6142178"/>
                <a:gd name="connsiteX12" fmla="*/ 80785 w 11156220"/>
                <a:gd name="connsiteY12" fmla="*/ 4241972 h 6142178"/>
                <a:gd name="connsiteX0" fmla="*/ 77926 w 11153361"/>
                <a:gd name="connsiteY0" fmla="*/ 4241972 h 6142178"/>
                <a:gd name="connsiteX1" fmla="*/ 166828 w 11153361"/>
                <a:gd name="connsiteY1" fmla="*/ 2456118 h 6142178"/>
                <a:gd name="connsiteX2" fmla="*/ 39828 w 11153361"/>
                <a:gd name="connsiteY2" fmla="*/ 1059118 h 6142178"/>
                <a:gd name="connsiteX3" fmla="*/ 751027 w 11153361"/>
                <a:gd name="connsiteY3" fmla="*/ 81218 h 6142178"/>
                <a:gd name="connsiteX4" fmla="*/ 5405576 w 11153361"/>
                <a:gd name="connsiteY4" fmla="*/ 216072 h 6142178"/>
                <a:gd name="connsiteX5" fmla="*/ 8688527 w 11153361"/>
                <a:gd name="connsiteY5" fmla="*/ 5018 h 6142178"/>
                <a:gd name="connsiteX6" fmla="*/ 10657026 w 11153361"/>
                <a:gd name="connsiteY6" fmla="*/ 195517 h 6142178"/>
                <a:gd name="connsiteX7" fmla="*/ 10923727 w 11153361"/>
                <a:gd name="connsiteY7" fmla="*/ 1351219 h 6142178"/>
                <a:gd name="connsiteX8" fmla="*/ 11126926 w 11153361"/>
                <a:gd name="connsiteY8" fmla="*/ 3048172 h 6142178"/>
                <a:gd name="connsiteX9" fmla="*/ 10682426 w 11153361"/>
                <a:gd name="connsiteY9" fmla="*/ 5453318 h 6142178"/>
                <a:gd name="connsiteX10" fmla="*/ 5405576 w 11153361"/>
                <a:gd name="connsiteY10" fmla="*/ 6007272 h 6142178"/>
                <a:gd name="connsiteX11" fmla="*/ 636728 w 11153361"/>
                <a:gd name="connsiteY11" fmla="*/ 5859718 h 6142178"/>
                <a:gd name="connsiteX12" fmla="*/ 77926 w 11153361"/>
                <a:gd name="connsiteY12" fmla="*/ 4241972 h 6142178"/>
                <a:gd name="connsiteX0" fmla="*/ 77926 w 11153361"/>
                <a:gd name="connsiteY0" fmla="*/ 4241972 h 6122448"/>
                <a:gd name="connsiteX1" fmla="*/ 166828 w 11153361"/>
                <a:gd name="connsiteY1" fmla="*/ 2456118 h 6122448"/>
                <a:gd name="connsiteX2" fmla="*/ 39828 w 11153361"/>
                <a:gd name="connsiteY2" fmla="*/ 1059118 h 6122448"/>
                <a:gd name="connsiteX3" fmla="*/ 751027 w 11153361"/>
                <a:gd name="connsiteY3" fmla="*/ 81218 h 6122448"/>
                <a:gd name="connsiteX4" fmla="*/ 5405576 w 11153361"/>
                <a:gd name="connsiteY4" fmla="*/ 216072 h 6122448"/>
                <a:gd name="connsiteX5" fmla="*/ 8688527 w 11153361"/>
                <a:gd name="connsiteY5" fmla="*/ 5018 h 6122448"/>
                <a:gd name="connsiteX6" fmla="*/ 10657026 w 11153361"/>
                <a:gd name="connsiteY6" fmla="*/ 195517 h 6122448"/>
                <a:gd name="connsiteX7" fmla="*/ 10923727 w 11153361"/>
                <a:gd name="connsiteY7" fmla="*/ 1351219 h 6122448"/>
                <a:gd name="connsiteX8" fmla="*/ 11126926 w 11153361"/>
                <a:gd name="connsiteY8" fmla="*/ 3048172 h 6122448"/>
                <a:gd name="connsiteX9" fmla="*/ 10682426 w 11153361"/>
                <a:gd name="connsiteY9" fmla="*/ 5453318 h 6122448"/>
                <a:gd name="connsiteX10" fmla="*/ 8345627 w 11153361"/>
                <a:gd name="connsiteY10" fmla="*/ 5821618 h 6122448"/>
                <a:gd name="connsiteX11" fmla="*/ 5405576 w 11153361"/>
                <a:gd name="connsiteY11" fmla="*/ 6007272 h 6122448"/>
                <a:gd name="connsiteX12" fmla="*/ 636728 w 11153361"/>
                <a:gd name="connsiteY12" fmla="*/ 5859718 h 6122448"/>
                <a:gd name="connsiteX13" fmla="*/ 77926 w 11153361"/>
                <a:gd name="connsiteY13" fmla="*/ 4241972 h 6122448"/>
                <a:gd name="connsiteX0" fmla="*/ 77926 w 11153361"/>
                <a:gd name="connsiteY0" fmla="*/ 4241972 h 6014467"/>
                <a:gd name="connsiteX1" fmla="*/ 166828 w 11153361"/>
                <a:gd name="connsiteY1" fmla="*/ 2456118 h 6014467"/>
                <a:gd name="connsiteX2" fmla="*/ 39828 w 11153361"/>
                <a:gd name="connsiteY2" fmla="*/ 1059118 h 6014467"/>
                <a:gd name="connsiteX3" fmla="*/ 751027 w 11153361"/>
                <a:gd name="connsiteY3" fmla="*/ 81218 h 6014467"/>
                <a:gd name="connsiteX4" fmla="*/ 5405576 w 11153361"/>
                <a:gd name="connsiteY4" fmla="*/ 216072 h 6014467"/>
                <a:gd name="connsiteX5" fmla="*/ 8688527 w 11153361"/>
                <a:gd name="connsiteY5" fmla="*/ 5018 h 6014467"/>
                <a:gd name="connsiteX6" fmla="*/ 10657026 w 11153361"/>
                <a:gd name="connsiteY6" fmla="*/ 195517 h 6014467"/>
                <a:gd name="connsiteX7" fmla="*/ 10923727 w 11153361"/>
                <a:gd name="connsiteY7" fmla="*/ 1351219 h 6014467"/>
                <a:gd name="connsiteX8" fmla="*/ 11126926 w 11153361"/>
                <a:gd name="connsiteY8" fmla="*/ 3048172 h 6014467"/>
                <a:gd name="connsiteX9" fmla="*/ 10682426 w 11153361"/>
                <a:gd name="connsiteY9" fmla="*/ 5453318 h 6014467"/>
                <a:gd name="connsiteX10" fmla="*/ 8345627 w 11153361"/>
                <a:gd name="connsiteY10" fmla="*/ 5821618 h 6014467"/>
                <a:gd name="connsiteX11" fmla="*/ 5405576 w 11153361"/>
                <a:gd name="connsiteY11" fmla="*/ 6007272 h 6014467"/>
                <a:gd name="connsiteX12" fmla="*/ 2249627 w 11153361"/>
                <a:gd name="connsiteY12" fmla="*/ 5935918 h 6014467"/>
                <a:gd name="connsiteX13" fmla="*/ 636728 w 11153361"/>
                <a:gd name="connsiteY13" fmla="*/ 5859718 h 6014467"/>
                <a:gd name="connsiteX14" fmla="*/ 77926 w 11153361"/>
                <a:gd name="connsiteY14" fmla="*/ 4241972 h 6014467"/>
                <a:gd name="connsiteX0" fmla="*/ 77926 w 11153361"/>
                <a:gd name="connsiteY0" fmla="*/ 4288896 h 6061391"/>
                <a:gd name="connsiteX1" fmla="*/ 166828 w 11153361"/>
                <a:gd name="connsiteY1" fmla="*/ 2503042 h 6061391"/>
                <a:gd name="connsiteX2" fmla="*/ 39828 w 11153361"/>
                <a:gd name="connsiteY2" fmla="*/ 1106042 h 6061391"/>
                <a:gd name="connsiteX3" fmla="*/ 751027 w 11153361"/>
                <a:gd name="connsiteY3" fmla="*/ 128142 h 6061391"/>
                <a:gd name="connsiteX4" fmla="*/ 5405576 w 11153361"/>
                <a:gd name="connsiteY4" fmla="*/ 262996 h 6061391"/>
                <a:gd name="connsiteX5" fmla="*/ 8688527 w 11153361"/>
                <a:gd name="connsiteY5" fmla="*/ 51942 h 6061391"/>
                <a:gd name="connsiteX6" fmla="*/ 10923727 w 11153361"/>
                <a:gd name="connsiteY6" fmla="*/ 1398143 h 6061391"/>
                <a:gd name="connsiteX7" fmla="*/ 11126926 w 11153361"/>
                <a:gd name="connsiteY7" fmla="*/ 3095096 h 6061391"/>
                <a:gd name="connsiteX8" fmla="*/ 10682426 w 11153361"/>
                <a:gd name="connsiteY8" fmla="*/ 5500242 h 6061391"/>
                <a:gd name="connsiteX9" fmla="*/ 8345627 w 11153361"/>
                <a:gd name="connsiteY9" fmla="*/ 5868542 h 6061391"/>
                <a:gd name="connsiteX10" fmla="*/ 5405576 w 11153361"/>
                <a:gd name="connsiteY10" fmla="*/ 6054196 h 6061391"/>
                <a:gd name="connsiteX11" fmla="*/ 2249627 w 11153361"/>
                <a:gd name="connsiteY11" fmla="*/ 5982842 h 6061391"/>
                <a:gd name="connsiteX12" fmla="*/ 636728 w 11153361"/>
                <a:gd name="connsiteY12" fmla="*/ 5906642 h 6061391"/>
                <a:gd name="connsiteX13" fmla="*/ 77926 w 11153361"/>
                <a:gd name="connsiteY13"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8345627 w 11134524"/>
                <a:gd name="connsiteY8" fmla="*/ 5868542 h 6061391"/>
                <a:gd name="connsiteX9" fmla="*/ 5405576 w 11134524"/>
                <a:gd name="connsiteY9" fmla="*/ 6054196 h 6061391"/>
                <a:gd name="connsiteX10" fmla="*/ 2249627 w 11134524"/>
                <a:gd name="connsiteY10" fmla="*/ 5982842 h 6061391"/>
                <a:gd name="connsiteX11" fmla="*/ 636728 w 11134524"/>
                <a:gd name="connsiteY11" fmla="*/ 5906642 h 6061391"/>
                <a:gd name="connsiteX12" fmla="*/ 77926 w 11134524"/>
                <a:gd name="connsiteY12" fmla="*/ 4288896 h 6061391"/>
                <a:gd name="connsiteX0" fmla="*/ 77926 w 11134524"/>
                <a:gd name="connsiteY0" fmla="*/ 4288896 h 6061391"/>
                <a:gd name="connsiteX1" fmla="*/ 166828 w 11134524"/>
                <a:gd name="connsiteY1" fmla="*/ 2503042 h 6061391"/>
                <a:gd name="connsiteX2" fmla="*/ 39828 w 11134524"/>
                <a:gd name="connsiteY2" fmla="*/ 1106042 h 6061391"/>
                <a:gd name="connsiteX3" fmla="*/ 751027 w 11134524"/>
                <a:gd name="connsiteY3" fmla="*/ 128142 h 6061391"/>
                <a:gd name="connsiteX4" fmla="*/ 5405576 w 11134524"/>
                <a:gd name="connsiteY4" fmla="*/ 262996 h 6061391"/>
                <a:gd name="connsiteX5" fmla="*/ 8688527 w 11134524"/>
                <a:gd name="connsiteY5" fmla="*/ 51942 h 6061391"/>
                <a:gd name="connsiteX6" fmla="*/ 10923727 w 11134524"/>
                <a:gd name="connsiteY6" fmla="*/ 1398143 h 6061391"/>
                <a:gd name="connsiteX7" fmla="*/ 11126926 w 11134524"/>
                <a:gd name="connsiteY7" fmla="*/ 3095096 h 6061391"/>
                <a:gd name="connsiteX8" fmla="*/ 10484538 w 11134524"/>
                <a:gd name="connsiteY8" fmla="*/ 5334305 h 6061391"/>
                <a:gd name="connsiteX9" fmla="*/ 8345627 w 11134524"/>
                <a:gd name="connsiteY9" fmla="*/ 5868542 h 6061391"/>
                <a:gd name="connsiteX10" fmla="*/ 5405576 w 11134524"/>
                <a:gd name="connsiteY10" fmla="*/ 6054196 h 6061391"/>
                <a:gd name="connsiteX11" fmla="*/ 2249627 w 11134524"/>
                <a:gd name="connsiteY11" fmla="*/ 5982842 h 6061391"/>
                <a:gd name="connsiteX12" fmla="*/ 636728 w 11134524"/>
                <a:gd name="connsiteY12" fmla="*/ 5906642 h 6061391"/>
                <a:gd name="connsiteX13" fmla="*/ 77926 w 11134524"/>
                <a:gd name="connsiteY13" fmla="*/ 4288896 h 6061391"/>
                <a:gd name="connsiteX0" fmla="*/ 77926 w 11134524"/>
                <a:gd name="connsiteY0" fmla="*/ 4288896 h 6054197"/>
                <a:gd name="connsiteX1" fmla="*/ 166828 w 11134524"/>
                <a:gd name="connsiteY1" fmla="*/ 2503042 h 6054197"/>
                <a:gd name="connsiteX2" fmla="*/ 39828 w 11134524"/>
                <a:gd name="connsiteY2" fmla="*/ 1106042 h 6054197"/>
                <a:gd name="connsiteX3" fmla="*/ 751027 w 11134524"/>
                <a:gd name="connsiteY3" fmla="*/ 128142 h 6054197"/>
                <a:gd name="connsiteX4" fmla="*/ 5405576 w 11134524"/>
                <a:gd name="connsiteY4" fmla="*/ 262996 h 6054197"/>
                <a:gd name="connsiteX5" fmla="*/ 8688527 w 11134524"/>
                <a:gd name="connsiteY5" fmla="*/ 51942 h 6054197"/>
                <a:gd name="connsiteX6" fmla="*/ 10923727 w 11134524"/>
                <a:gd name="connsiteY6" fmla="*/ 1398143 h 6054197"/>
                <a:gd name="connsiteX7" fmla="*/ 11126926 w 11134524"/>
                <a:gd name="connsiteY7" fmla="*/ 3095096 h 6054197"/>
                <a:gd name="connsiteX8" fmla="*/ 10484538 w 11134524"/>
                <a:gd name="connsiteY8" fmla="*/ 5334305 h 6054197"/>
                <a:gd name="connsiteX9" fmla="*/ 8345627 w 11134524"/>
                <a:gd name="connsiteY9" fmla="*/ 5868542 h 6054197"/>
                <a:gd name="connsiteX10" fmla="*/ 5405576 w 11134524"/>
                <a:gd name="connsiteY10" fmla="*/ 6054196 h 6054197"/>
                <a:gd name="connsiteX11" fmla="*/ 636728 w 11134524"/>
                <a:gd name="connsiteY11" fmla="*/ 5906642 h 6054197"/>
                <a:gd name="connsiteX12" fmla="*/ 77926 w 11134524"/>
                <a:gd name="connsiteY12" fmla="*/ 4288896 h 6054197"/>
                <a:gd name="connsiteX0" fmla="*/ 77926 w 11134524"/>
                <a:gd name="connsiteY0" fmla="*/ 4288896 h 6054195"/>
                <a:gd name="connsiteX1" fmla="*/ 166828 w 11134524"/>
                <a:gd name="connsiteY1" fmla="*/ 2503042 h 6054195"/>
                <a:gd name="connsiteX2" fmla="*/ 39828 w 11134524"/>
                <a:gd name="connsiteY2" fmla="*/ 1106042 h 6054195"/>
                <a:gd name="connsiteX3" fmla="*/ 751027 w 11134524"/>
                <a:gd name="connsiteY3" fmla="*/ 128142 h 6054195"/>
                <a:gd name="connsiteX4" fmla="*/ 5405576 w 11134524"/>
                <a:gd name="connsiteY4" fmla="*/ 262996 h 6054195"/>
                <a:gd name="connsiteX5" fmla="*/ 8688527 w 11134524"/>
                <a:gd name="connsiteY5" fmla="*/ 51942 h 6054195"/>
                <a:gd name="connsiteX6" fmla="*/ 10923727 w 11134524"/>
                <a:gd name="connsiteY6" fmla="*/ 1398143 h 6054195"/>
                <a:gd name="connsiteX7" fmla="*/ 11126926 w 11134524"/>
                <a:gd name="connsiteY7" fmla="*/ 3095096 h 6054195"/>
                <a:gd name="connsiteX8" fmla="*/ 10484538 w 11134524"/>
                <a:gd name="connsiteY8" fmla="*/ 5334305 h 6054195"/>
                <a:gd name="connsiteX9" fmla="*/ 8345627 w 11134524"/>
                <a:gd name="connsiteY9" fmla="*/ 5868542 h 6054195"/>
                <a:gd name="connsiteX10" fmla="*/ 5405576 w 11134524"/>
                <a:gd name="connsiteY10" fmla="*/ 6054196 h 6054195"/>
                <a:gd name="connsiteX11" fmla="*/ 77926 w 11134524"/>
                <a:gd name="connsiteY11" fmla="*/ 4288896 h 6054195"/>
                <a:gd name="connsiteX0" fmla="*/ 77926 w 11134524"/>
                <a:gd name="connsiteY0" fmla="*/ 4288896 h 6164860"/>
                <a:gd name="connsiteX1" fmla="*/ 166828 w 11134524"/>
                <a:gd name="connsiteY1" fmla="*/ 2503042 h 6164860"/>
                <a:gd name="connsiteX2" fmla="*/ 39828 w 11134524"/>
                <a:gd name="connsiteY2" fmla="*/ 1106042 h 6164860"/>
                <a:gd name="connsiteX3" fmla="*/ 751027 w 11134524"/>
                <a:gd name="connsiteY3" fmla="*/ 128142 h 6164860"/>
                <a:gd name="connsiteX4" fmla="*/ 5405576 w 11134524"/>
                <a:gd name="connsiteY4" fmla="*/ 262996 h 6164860"/>
                <a:gd name="connsiteX5" fmla="*/ 8688527 w 11134524"/>
                <a:gd name="connsiteY5" fmla="*/ 51942 h 6164860"/>
                <a:gd name="connsiteX6" fmla="*/ 10923727 w 11134524"/>
                <a:gd name="connsiteY6" fmla="*/ 1398143 h 6164860"/>
                <a:gd name="connsiteX7" fmla="*/ 11126926 w 11134524"/>
                <a:gd name="connsiteY7" fmla="*/ 3095096 h 6164860"/>
                <a:gd name="connsiteX8" fmla="*/ 10484538 w 11134524"/>
                <a:gd name="connsiteY8" fmla="*/ 5334305 h 6164860"/>
                <a:gd name="connsiteX9" fmla="*/ 8345627 w 11134524"/>
                <a:gd name="connsiteY9" fmla="*/ 5868542 h 6164860"/>
                <a:gd name="connsiteX10" fmla="*/ 5405576 w 11134524"/>
                <a:gd name="connsiteY10" fmla="*/ 6054196 h 6164860"/>
                <a:gd name="connsiteX11" fmla="*/ 1216677 w 11134524"/>
                <a:gd name="connsiteY11" fmla="*/ 5988902 h 6164860"/>
                <a:gd name="connsiteX12" fmla="*/ 77926 w 11134524"/>
                <a:gd name="connsiteY12" fmla="*/ 4288896 h 6164860"/>
                <a:gd name="connsiteX0" fmla="*/ 79662 w 11136260"/>
                <a:gd name="connsiteY0" fmla="*/ 4295737 h 6171699"/>
                <a:gd name="connsiteX1" fmla="*/ 168564 w 11136260"/>
                <a:gd name="connsiteY1" fmla="*/ 2509883 h 6171699"/>
                <a:gd name="connsiteX2" fmla="*/ 752763 w 11136260"/>
                <a:gd name="connsiteY2" fmla="*/ 134983 h 6171699"/>
                <a:gd name="connsiteX3" fmla="*/ 5407312 w 11136260"/>
                <a:gd name="connsiteY3" fmla="*/ 269837 h 6171699"/>
                <a:gd name="connsiteX4" fmla="*/ 8690263 w 11136260"/>
                <a:gd name="connsiteY4" fmla="*/ 58783 h 6171699"/>
                <a:gd name="connsiteX5" fmla="*/ 10925463 w 11136260"/>
                <a:gd name="connsiteY5" fmla="*/ 1404984 h 6171699"/>
                <a:gd name="connsiteX6" fmla="*/ 11128662 w 11136260"/>
                <a:gd name="connsiteY6" fmla="*/ 3101937 h 6171699"/>
                <a:gd name="connsiteX7" fmla="*/ 10486274 w 11136260"/>
                <a:gd name="connsiteY7" fmla="*/ 5341146 h 6171699"/>
                <a:gd name="connsiteX8" fmla="*/ 8347363 w 11136260"/>
                <a:gd name="connsiteY8" fmla="*/ 5875383 h 6171699"/>
                <a:gd name="connsiteX9" fmla="*/ 5407312 w 11136260"/>
                <a:gd name="connsiteY9" fmla="*/ 6061037 h 6171699"/>
                <a:gd name="connsiteX10" fmla="*/ 1218413 w 11136260"/>
                <a:gd name="connsiteY10" fmla="*/ 5995743 h 6171699"/>
                <a:gd name="connsiteX11" fmla="*/ 79662 w 11136260"/>
                <a:gd name="connsiteY11" fmla="*/ 4295737 h 6171699"/>
                <a:gd name="connsiteX0" fmla="*/ 79662 w 11136260"/>
                <a:gd name="connsiteY0" fmla="*/ 4293943 h 6169907"/>
                <a:gd name="connsiteX1" fmla="*/ 168564 w 11136260"/>
                <a:gd name="connsiteY1" fmla="*/ 2508089 h 6169907"/>
                <a:gd name="connsiteX2" fmla="*/ 1563362 w 11136260"/>
                <a:gd name="connsiteY2" fmla="*/ 435309 h 6169907"/>
                <a:gd name="connsiteX3" fmla="*/ 5407312 w 11136260"/>
                <a:gd name="connsiteY3" fmla="*/ 268043 h 6169907"/>
                <a:gd name="connsiteX4" fmla="*/ 8690263 w 11136260"/>
                <a:gd name="connsiteY4" fmla="*/ 56989 h 6169907"/>
                <a:gd name="connsiteX5" fmla="*/ 10925463 w 11136260"/>
                <a:gd name="connsiteY5" fmla="*/ 1403190 h 6169907"/>
                <a:gd name="connsiteX6" fmla="*/ 11128662 w 11136260"/>
                <a:gd name="connsiteY6" fmla="*/ 3100143 h 6169907"/>
                <a:gd name="connsiteX7" fmla="*/ 10486274 w 11136260"/>
                <a:gd name="connsiteY7" fmla="*/ 5339352 h 6169907"/>
                <a:gd name="connsiteX8" fmla="*/ 8347363 w 11136260"/>
                <a:gd name="connsiteY8" fmla="*/ 5873589 h 6169907"/>
                <a:gd name="connsiteX9" fmla="*/ 5407312 w 11136260"/>
                <a:gd name="connsiteY9" fmla="*/ 6059243 h 6169907"/>
                <a:gd name="connsiteX10" fmla="*/ 1218413 w 11136260"/>
                <a:gd name="connsiteY10" fmla="*/ 5993949 h 6169907"/>
                <a:gd name="connsiteX11" fmla="*/ 79662 w 11136260"/>
                <a:gd name="connsiteY11" fmla="*/ 4293943 h 6169907"/>
                <a:gd name="connsiteX0" fmla="*/ 79664 w 10957246"/>
                <a:gd name="connsiteY0" fmla="*/ 4293941 h 6169903"/>
                <a:gd name="connsiteX1" fmla="*/ 168566 w 10957246"/>
                <a:gd name="connsiteY1" fmla="*/ 2508087 h 6169903"/>
                <a:gd name="connsiteX2" fmla="*/ 1563364 w 10957246"/>
                <a:gd name="connsiteY2" fmla="*/ 435307 h 6169903"/>
                <a:gd name="connsiteX3" fmla="*/ 5407314 w 10957246"/>
                <a:gd name="connsiteY3" fmla="*/ 268041 h 6169903"/>
                <a:gd name="connsiteX4" fmla="*/ 8690265 w 10957246"/>
                <a:gd name="connsiteY4" fmla="*/ 56987 h 6169903"/>
                <a:gd name="connsiteX5" fmla="*/ 10925465 w 10957246"/>
                <a:gd name="connsiteY5" fmla="*/ 1403188 h 6169903"/>
                <a:gd name="connsiteX6" fmla="*/ 10763779 w 10957246"/>
                <a:gd name="connsiteY6" fmla="*/ 3349469 h 6169903"/>
                <a:gd name="connsiteX7" fmla="*/ 10486276 w 10957246"/>
                <a:gd name="connsiteY7" fmla="*/ 5339350 h 6169903"/>
                <a:gd name="connsiteX8" fmla="*/ 8347365 w 10957246"/>
                <a:gd name="connsiteY8" fmla="*/ 5873587 h 6169903"/>
                <a:gd name="connsiteX9" fmla="*/ 5407314 w 10957246"/>
                <a:gd name="connsiteY9" fmla="*/ 6059241 h 6169903"/>
                <a:gd name="connsiteX10" fmla="*/ 1218415 w 10957246"/>
                <a:gd name="connsiteY10" fmla="*/ 5993947 h 6169903"/>
                <a:gd name="connsiteX11" fmla="*/ 79664 w 10957246"/>
                <a:gd name="connsiteY11" fmla="*/ 4293941 h 6169903"/>
                <a:gd name="connsiteX0" fmla="*/ 79664 w 10929747"/>
                <a:gd name="connsiteY0" fmla="*/ 4430929 h 6306892"/>
                <a:gd name="connsiteX1" fmla="*/ 168566 w 10929747"/>
                <a:gd name="connsiteY1" fmla="*/ 2645075 h 6306892"/>
                <a:gd name="connsiteX2" fmla="*/ 1563364 w 10929747"/>
                <a:gd name="connsiteY2" fmla="*/ 572295 h 6306892"/>
                <a:gd name="connsiteX3" fmla="*/ 5407314 w 10929747"/>
                <a:gd name="connsiteY3" fmla="*/ 405029 h 6306892"/>
                <a:gd name="connsiteX4" fmla="*/ 8690265 w 10929747"/>
                <a:gd name="connsiteY4" fmla="*/ 193975 h 6306892"/>
                <a:gd name="connsiteX5" fmla="*/ 10763779 w 10929747"/>
                <a:gd name="connsiteY5" fmla="*/ 3486457 h 6306892"/>
                <a:gd name="connsiteX6" fmla="*/ 10486276 w 10929747"/>
                <a:gd name="connsiteY6" fmla="*/ 5476338 h 6306892"/>
                <a:gd name="connsiteX7" fmla="*/ 8347365 w 10929747"/>
                <a:gd name="connsiteY7" fmla="*/ 6010575 h 6306892"/>
                <a:gd name="connsiteX8" fmla="*/ 5407314 w 10929747"/>
                <a:gd name="connsiteY8" fmla="*/ 6196229 h 6306892"/>
                <a:gd name="connsiteX9" fmla="*/ 1218415 w 10929747"/>
                <a:gd name="connsiteY9" fmla="*/ 6130935 h 6306892"/>
                <a:gd name="connsiteX10" fmla="*/ 79664 w 10929747"/>
                <a:gd name="connsiteY10" fmla="*/ 4430929 h 6306892"/>
                <a:gd name="connsiteX0" fmla="*/ 79664 w 10867234"/>
                <a:gd name="connsiteY0" fmla="*/ 4297720 h 6173683"/>
                <a:gd name="connsiteX1" fmla="*/ 168566 w 10867234"/>
                <a:gd name="connsiteY1" fmla="*/ 2511866 h 6173683"/>
                <a:gd name="connsiteX2" fmla="*/ 1563364 w 10867234"/>
                <a:gd name="connsiteY2" fmla="*/ 439086 h 6173683"/>
                <a:gd name="connsiteX3" fmla="*/ 5407314 w 10867234"/>
                <a:gd name="connsiteY3" fmla="*/ 271820 h 6173683"/>
                <a:gd name="connsiteX4" fmla="*/ 8690265 w 10867234"/>
                <a:gd name="connsiteY4" fmla="*/ 60766 h 6173683"/>
                <a:gd name="connsiteX5" fmla="*/ 10726808 w 10867234"/>
                <a:gd name="connsiteY5" fmla="*/ 1395801 h 6173683"/>
                <a:gd name="connsiteX6" fmla="*/ 10763779 w 10867234"/>
                <a:gd name="connsiteY6" fmla="*/ 3353248 h 6173683"/>
                <a:gd name="connsiteX7" fmla="*/ 10486276 w 10867234"/>
                <a:gd name="connsiteY7" fmla="*/ 5343129 h 6173683"/>
                <a:gd name="connsiteX8" fmla="*/ 8347365 w 10867234"/>
                <a:gd name="connsiteY8" fmla="*/ 5877366 h 6173683"/>
                <a:gd name="connsiteX9" fmla="*/ 5407314 w 10867234"/>
                <a:gd name="connsiteY9" fmla="*/ 6063020 h 6173683"/>
                <a:gd name="connsiteX10" fmla="*/ 1218415 w 10867234"/>
                <a:gd name="connsiteY10" fmla="*/ 5997726 h 6173683"/>
                <a:gd name="connsiteX11" fmla="*/ 79664 w 10867234"/>
                <a:gd name="connsiteY11" fmla="*/ 4297720 h 6173683"/>
                <a:gd name="connsiteX0" fmla="*/ 79664 w 10861992"/>
                <a:gd name="connsiteY0" fmla="*/ 4297720 h 6173683"/>
                <a:gd name="connsiteX1" fmla="*/ 168566 w 10861992"/>
                <a:gd name="connsiteY1" fmla="*/ 2511866 h 6173683"/>
                <a:gd name="connsiteX2" fmla="*/ 1563364 w 10861992"/>
                <a:gd name="connsiteY2" fmla="*/ 439086 h 6173683"/>
                <a:gd name="connsiteX3" fmla="*/ 5407314 w 10861992"/>
                <a:gd name="connsiteY3" fmla="*/ 271820 h 6173683"/>
                <a:gd name="connsiteX4" fmla="*/ 8690265 w 10861992"/>
                <a:gd name="connsiteY4" fmla="*/ 60766 h 6173683"/>
                <a:gd name="connsiteX5" fmla="*/ 10726808 w 10861992"/>
                <a:gd name="connsiteY5" fmla="*/ 1395801 h 6173683"/>
                <a:gd name="connsiteX6" fmla="*/ 10739454 w 10861992"/>
                <a:gd name="connsiteY6" fmla="*/ 3466578 h 6173683"/>
                <a:gd name="connsiteX7" fmla="*/ 10486276 w 10861992"/>
                <a:gd name="connsiteY7" fmla="*/ 5343129 h 6173683"/>
                <a:gd name="connsiteX8" fmla="*/ 8347365 w 10861992"/>
                <a:gd name="connsiteY8" fmla="*/ 5877366 h 6173683"/>
                <a:gd name="connsiteX9" fmla="*/ 5407314 w 10861992"/>
                <a:gd name="connsiteY9" fmla="*/ 6063020 h 6173683"/>
                <a:gd name="connsiteX10" fmla="*/ 1218415 w 10861992"/>
                <a:gd name="connsiteY10" fmla="*/ 5997726 h 6173683"/>
                <a:gd name="connsiteX11" fmla="*/ 79664 w 10861992"/>
                <a:gd name="connsiteY11" fmla="*/ 4297720 h 6173683"/>
                <a:gd name="connsiteX0" fmla="*/ 79664 w 10913116"/>
                <a:gd name="connsiteY0" fmla="*/ 4297720 h 6173683"/>
                <a:gd name="connsiteX1" fmla="*/ 168566 w 10913116"/>
                <a:gd name="connsiteY1" fmla="*/ 2511866 h 6173683"/>
                <a:gd name="connsiteX2" fmla="*/ 1563364 w 10913116"/>
                <a:gd name="connsiteY2" fmla="*/ 439086 h 6173683"/>
                <a:gd name="connsiteX3" fmla="*/ 5407314 w 10913116"/>
                <a:gd name="connsiteY3" fmla="*/ 271820 h 6173683"/>
                <a:gd name="connsiteX4" fmla="*/ 8690265 w 10913116"/>
                <a:gd name="connsiteY4" fmla="*/ 60766 h 6173683"/>
                <a:gd name="connsiteX5" fmla="*/ 10726808 w 10913116"/>
                <a:gd name="connsiteY5" fmla="*/ 1395801 h 6173683"/>
                <a:gd name="connsiteX6" fmla="*/ 10739454 w 10913116"/>
                <a:gd name="connsiteY6" fmla="*/ 3466578 h 6173683"/>
                <a:gd name="connsiteX7" fmla="*/ 10486276 w 10913116"/>
                <a:gd name="connsiteY7" fmla="*/ 5343129 h 6173683"/>
                <a:gd name="connsiteX8" fmla="*/ 8347365 w 10913116"/>
                <a:gd name="connsiteY8" fmla="*/ 5877366 h 6173683"/>
                <a:gd name="connsiteX9" fmla="*/ 5407314 w 10913116"/>
                <a:gd name="connsiteY9" fmla="*/ 6063020 h 6173683"/>
                <a:gd name="connsiteX10" fmla="*/ 1218415 w 10913116"/>
                <a:gd name="connsiteY10" fmla="*/ 5997726 h 6173683"/>
                <a:gd name="connsiteX11" fmla="*/ 79664 w 10913116"/>
                <a:gd name="connsiteY11" fmla="*/ 4297720 h 617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13116" h="6173683">
                  <a:moveTo>
                    <a:pt x="79664" y="4297720"/>
                  </a:moveTo>
                  <a:cubicBezTo>
                    <a:pt x="-95311" y="3716743"/>
                    <a:pt x="56383" y="3205325"/>
                    <a:pt x="168566" y="2511866"/>
                  </a:cubicBezTo>
                  <a:cubicBezTo>
                    <a:pt x="280750" y="1818407"/>
                    <a:pt x="690239" y="812427"/>
                    <a:pt x="1563364" y="439086"/>
                  </a:cubicBezTo>
                  <a:cubicBezTo>
                    <a:pt x="2436489" y="65745"/>
                    <a:pt x="4219497" y="334873"/>
                    <a:pt x="5407314" y="271820"/>
                  </a:cubicBezTo>
                  <a:cubicBezTo>
                    <a:pt x="6595131" y="208767"/>
                    <a:pt x="7949637" y="-137897"/>
                    <a:pt x="8690265" y="60766"/>
                  </a:cubicBezTo>
                  <a:cubicBezTo>
                    <a:pt x="9430893" y="259429"/>
                    <a:pt x="10381222" y="847054"/>
                    <a:pt x="10726808" y="1395801"/>
                  </a:cubicBezTo>
                  <a:cubicBezTo>
                    <a:pt x="11072394" y="1944548"/>
                    <a:pt x="10852520" y="2570695"/>
                    <a:pt x="10739454" y="3466578"/>
                  </a:cubicBezTo>
                  <a:cubicBezTo>
                    <a:pt x="10845319" y="4113133"/>
                    <a:pt x="10949826" y="4880888"/>
                    <a:pt x="10486276" y="5343129"/>
                  </a:cubicBezTo>
                  <a:cubicBezTo>
                    <a:pt x="10022726" y="5805370"/>
                    <a:pt x="9058759" y="5681854"/>
                    <a:pt x="8347365" y="5877366"/>
                  </a:cubicBezTo>
                  <a:cubicBezTo>
                    <a:pt x="7467890" y="5969692"/>
                    <a:pt x="6595472" y="6042960"/>
                    <a:pt x="5407314" y="6063020"/>
                  </a:cubicBezTo>
                  <a:cubicBezTo>
                    <a:pt x="4219156" y="6083080"/>
                    <a:pt x="2200408" y="6338396"/>
                    <a:pt x="1218415" y="5997726"/>
                  </a:cubicBezTo>
                  <a:cubicBezTo>
                    <a:pt x="838831" y="5431057"/>
                    <a:pt x="254639" y="4878697"/>
                    <a:pt x="79664" y="4297720"/>
                  </a:cubicBezTo>
                  <a:close/>
                </a:path>
              </a:pathLst>
            </a:custGeom>
            <a:solidFill>
              <a:srgbClr val="D7DF21">
                <a:alpha val="39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a:extLst>
                <a:ext uri="{FF2B5EF4-FFF2-40B4-BE49-F238E27FC236}">
                  <a16:creationId xmlns:a16="http://schemas.microsoft.com/office/drawing/2014/main" id="{D468E5E3-7DA7-B2CA-5192-15B40B64D110}"/>
                </a:ext>
              </a:extLst>
            </p:cNvPr>
            <p:cNvPicPr>
              <a:picLocks noChangeAspect="1"/>
            </p:cNvPicPr>
            <p:nvPr/>
          </p:nvPicPr>
          <p:blipFill rotWithShape="1">
            <a:blip r:embed="rId2">
              <a:extLst>
                <a:ext uri="{28A0092B-C50C-407E-A947-70E740481C1C}">
                  <a14:useLocalDpi xmlns:a14="http://schemas.microsoft.com/office/drawing/2010/main" val="0"/>
                </a:ext>
              </a:extLst>
            </a:blip>
            <a:srcRect b="75558"/>
            <a:stretch/>
          </p:blipFill>
          <p:spPr>
            <a:xfrm>
              <a:off x="121263" y="4081943"/>
              <a:ext cx="6016536" cy="2865674"/>
            </a:xfrm>
            <a:prstGeom prst="rect">
              <a:avLst/>
            </a:prstGeom>
          </p:spPr>
        </p:pic>
      </p:grpSp>
      <p:sp>
        <p:nvSpPr>
          <p:cNvPr id="11" name="תיבת טקסט 10">
            <a:extLst>
              <a:ext uri="{FF2B5EF4-FFF2-40B4-BE49-F238E27FC236}">
                <a16:creationId xmlns:a16="http://schemas.microsoft.com/office/drawing/2014/main" id="{1815E718-9892-4BA1-85E6-4A0F6A36AD03}"/>
              </a:ext>
            </a:extLst>
          </p:cNvPr>
          <p:cNvSpPr txBox="1"/>
          <p:nvPr/>
        </p:nvSpPr>
        <p:spPr>
          <a:xfrm>
            <a:off x="3526498" y="1560421"/>
            <a:ext cx="5806917" cy="1446550"/>
          </a:xfrm>
          <a:prstGeom prst="rect">
            <a:avLst/>
          </a:prstGeom>
          <a:noFill/>
        </p:spPr>
        <p:txBody>
          <a:bodyPr wrap="square" rtlCol="1">
            <a:spAutoFit/>
          </a:bodyPr>
          <a:lstStyle/>
          <a:p>
            <a:pPr algn="ctr"/>
            <a:r>
              <a:rPr lang="he-IL" sz="8800" dirty="0">
                <a:solidFill>
                  <a:srgbClr val="DB0340"/>
                </a:solidFill>
                <a:latin typeface="Klugman FM" panose="00000500000000000000" pitchFamily="50" charset="-79"/>
                <a:cs typeface="Klugman FM" panose="00000500000000000000" pitchFamily="50" charset="-79"/>
              </a:rPr>
              <a:t>דיון</a:t>
            </a:r>
          </a:p>
        </p:txBody>
      </p:sp>
      <p:pic>
        <p:nvPicPr>
          <p:cNvPr id="2" name="תמונה 1">
            <a:extLst>
              <a:ext uri="{FF2B5EF4-FFF2-40B4-BE49-F238E27FC236}">
                <a16:creationId xmlns:a16="http://schemas.microsoft.com/office/drawing/2014/main" id="{A5D2ADEA-1E70-FE89-091D-B1C8E6207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99130" cy="1271905"/>
          </a:xfrm>
          <a:prstGeom prst="rect">
            <a:avLst/>
          </a:prstGeom>
        </p:spPr>
      </p:pic>
      <p:sp>
        <p:nvSpPr>
          <p:cNvPr id="3" name="תיבת טקסט 2">
            <a:extLst>
              <a:ext uri="{FF2B5EF4-FFF2-40B4-BE49-F238E27FC236}">
                <a16:creationId xmlns:a16="http://schemas.microsoft.com/office/drawing/2014/main" id="{CE5AE675-2F0F-50E4-E107-3C01DF1D6AE5}"/>
              </a:ext>
            </a:extLst>
          </p:cNvPr>
          <p:cNvSpPr txBox="1"/>
          <p:nvPr/>
        </p:nvSpPr>
        <p:spPr>
          <a:xfrm>
            <a:off x="2858585" y="3098884"/>
            <a:ext cx="6450004" cy="954107"/>
          </a:xfrm>
          <a:prstGeom prst="rect">
            <a:avLst/>
          </a:prstGeom>
          <a:noFill/>
        </p:spPr>
        <p:txBody>
          <a:bodyPr wrap="square">
            <a:spAutoFit/>
          </a:bodyPr>
          <a:lstStyle/>
          <a:p>
            <a:pPr algn="ctr"/>
            <a:r>
              <a:rPr lang="he-IL" sz="2800" dirty="0">
                <a:latin typeface="Afek 1.5 AAA Light" panose="00000400000000000000" pitchFamily="50" charset="-79"/>
                <a:cs typeface="Afek 1.5 AAA Light" panose="00000400000000000000" pitchFamily="50" charset="-79"/>
              </a:rPr>
              <a:t>בדיחה זה דבר חיובי או שלילי?</a:t>
            </a:r>
          </a:p>
          <a:p>
            <a:pPr algn="ctr"/>
            <a:r>
              <a:rPr lang="he-IL" sz="2800" dirty="0">
                <a:latin typeface="Afek 1.5 AAA Light" panose="00000400000000000000" pitchFamily="50" charset="-79"/>
                <a:cs typeface="Afek 1.5 AAA Light" panose="00000400000000000000" pitchFamily="50" charset="-79"/>
              </a:rPr>
              <a:t>זה טוב להיות 'בדחנית' הכיתה או לא?</a:t>
            </a:r>
          </a:p>
        </p:txBody>
      </p:sp>
    </p:spTree>
    <p:extLst>
      <p:ext uri="{BB962C8B-B14F-4D97-AF65-F5344CB8AC3E}">
        <p14:creationId xmlns:p14="http://schemas.microsoft.com/office/powerpoint/2010/main" val="3672798408"/>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9696</TotalTime>
  <Words>699</Words>
  <Application>Microsoft Office PowerPoint</Application>
  <PresentationFormat>מסך רחב</PresentationFormat>
  <Paragraphs>92</Paragraphs>
  <Slides>25</Slides>
  <Notes>6</Notes>
  <HiddenSlides>0</HiddenSlides>
  <MMClips>2</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25</vt:i4>
      </vt:variant>
    </vt:vector>
  </HeadingPairs>
  <TitlesOfParts>
    <vt:vector size="32" baseType="lpstr">
      <vt:lpstr>Calibri</vt:lpstr>
      <vt:lpstr>Arial</vt:lpstr>
      <vt:lpstr>Klugman FM</vt:lpstr>
      <vt:lpstr>Calibri Light</vt:lpstr>
      <vt:lpstr>Afek 1.5 AAA Light</vt:lpstr>
      <vt:lpstr>FbShefaClassic Regular</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שטערני פש</dc:creator>
  <cp:lastModifiedBy>H</cp:lastModifiedBy>
  <cp:revision>113</cp:revision>
  <dcterms:created xsi:type="dcterms:W3CDTF">2021-10-24T16:47:10Z</dcterms:created>
  <dcterms:modified xsi:type="dcterms:W3CDTF">2023-11-23T13:40:27Z</dcterms:modified>
</cp:coreProperties>
</file>