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27"/>
  </p:notesMasterIdLst>
  <p:sldIdLst>
    <p:sldId id="259" r:id="rId2"/>
    <p:sldId id="387" r:id="rId3"/>
    <p:sldId id="339" r:id="rId4"/>
    <p:sldId id="317" r:id="rId5"/>
    <p:sldId id="358" r:id="rId6"/>
    <p:sldId id="373" r:id="rId7"/>
    <p:sldId id="374" r:id="rId8"/>
    <p:sldId id="371" r:id="rId9"/>
    <p:sldId id="277" r:id="rId10"/>
    <p:sldId id="261" r:id="rId11"/>
    <p:sldId id="263" r:id="rId12"/>
    <p:sldId id="372" r:id="rId13"/>
    <p:sldId id="262" r:id="rId14"/>
    <p:sldId id="264" r:id="rId15"/>
    <p:sldId id="258" r:id="rId16"/>
    <p:sldId id="265" r:id="rId17"/>
    <p:sldId id="266" r:id="rId18"/>
    <p:sldId id="267" r:id="rId19"/>
    <p:sldId id="271" r:id="rId20"/>
    <p:sldId id="269" r:id="rId21"/>
    <p:sldId id="270" r:id="rId22"/>
    <p:sldId id="363" r:id="rId23"/>
    <p:sldId id="256" r:id="rId24"/>
    <p:sldId id="368" r:id="rId25"/>
    <p:sldId id="386" r:id="rId26"/>
  </p:sldIdLst>
  <p:sldSz cx="12192000" cy="6858000"/>
  <p:notesSz cx="6858000" cy="9144000"/>
  <p:embeddedFontLst>
    <p:embeddedFont>
      <p:font typeface="Afek 1.5 AAA Light" panose="020B0604020202020204" charset="-79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Klugman FM" panose="020B0604020202020204" charset="-79"/>
      <p:regular r:id="rId35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DA6"/>
    <a:srgbClr val="DB0340"/>
    <a:srgbClr val="F2014B"/>
    <a:srgbClr val="FF54AE"/>
    <a:srgbClr val="F1074E"/>
    <a:srgbClr val="071B43"/>
    <a:srgbClr val="E56C7F"/>
    <a:srgbClr val="ACD6D8"/>
    <a:srgbClr val="41BFC8"/>
    <a:srgbClr val="1CB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83FD09E-7A01-47CE-B67A-7C2245F9899E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35E8696-62AC-432A-BBEC-0142B07E1C1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5618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2251-61EA-46D5-ADD2-F6355369D0DD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3293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D2251-61EA-46D5-ADD2-F6355369D0DD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151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400260-6CD4-4D26-BD2A-B35F98C2B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BDA79C7-019F-4E28-9794-60EE14A53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A9F868C-DD97-448E-B510-7A14C5C0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DB9DAB5-C72F-45A6-8662-AEBB2AC1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9971B3-D351-4D9C-8E7D-21875D9F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47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C8B5E0D-D127-4C14-910F-C5B5280B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5716F83-75DA-4B73-958E-B68766F8D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571AB3D-D26C-4825-8BC9-1EFA90C0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46E5B5F-AE4D-4637-A338-DEE077B7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5D19389-A7F2-49FC-9175-8F59B895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088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3E09FD6-D7C8-4675-BA8D-617C3240F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6D32314-AA71-4679-875B-7BF789D9B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E61B457-9109-4F83-8F1F-48A2FD3C2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40E2D3B-9744-47FA-BAB3-8167AF648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04F5C2-7833-45F0-8102-C3182185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477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B9B4D1-6D90-43B6-85E9-910999CE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12BCA65-1E82-4D41-8138-C76C08E4E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094F30D-7253-4FDF-B547-1850E9E4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7BCE9A6-43A3-45F1-BC60-199F1CD31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F8E13F6-8FAE-4151-B137-27F613F6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316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E24929-28C4-4A48-BB14-7435BCB5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F20EA09-9366-40B0-B549-1F3AFA11E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F110E0-18C4-4EE4-BCDD-58D04537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D87428-7482-4DC5-A64F-70EE9F80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3B01659-3D24-4392-8493-198CFD65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9493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EC410B-9FF4-44D0-8C61-DD7AA2F8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A86DAEE-E7F4-47BF-A31D-CDE80889C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9E8F1AA-F576-4B04-AA8A-DB9E9506A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DB57E70-76B3-49DE-B54A-AD2B60CA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B25B8F1-471B-4719-A339-567C603B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9A9E0C6-54A7-4C84-A7B0-3C894AA4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617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66E31F-97BA-4A69-955C-CF5C9743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66954D9-6BA9-4126-A0A9-36799D885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AFE4666-11DC-4D37-97DE-25D550D00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26A7BBC-1C8A-4A1C-A881-022FE26D3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06D0807-F99D-485E-A922-23535D5E9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80AFACC1-792C-4503-A2D9-85086935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AE1748B-373F-4BF0-A5DA-EE2DA466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810E342-B34A-4585-85E1-452BD3E8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063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AF6194-EC13-40BC-B91F-2FE09611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EC2ADAB-5ABB-4786-84FA-937A2A284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12FB179-1C43-4B0B-8D9F-51B884C1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3935876-F99B-4F44-94B8-E4B71C1F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289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80457FA-D662-49D9-9768-9A88BEB1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E99ACC4-52D0-42E0-99CF-E9197F86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3E4C9A6-25A3-476E-8A5C-743622AC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594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57186A-0962-4607-BE13-EF6AA441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C65DA85-5ED5-4D22-A6D9-89B3A18B0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10EC1C7-AB03-4E03-9132-23B8C3261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BE8D03D-37CE-4FD8-A1B5-E55AE88B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3F23D72-1B6A-40EA-BF5D-01524419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08E9C94-24A4-45D5-ADB8-2F098D1A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133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89ADC8D-25C3-4B1F-B254-FAABD0B28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49B492CC-164F-42A4-9DAB-3DFBD6B59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38FEF76-EE11-4F95-B3D4-49E88F606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AAE5435-DD67-490B-AFB8-B97675ED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CB103A6-F8D4-4AA3-BC8D-7C9866ECF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2B11003-A7B3-49C1-8CDB-6329AA8F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762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EDAC1844-AF7E-499C-9BE1-D309B606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CF94EC3-07EB-4CD5-91B0-376998C3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388CD25-6FB4-4FB0-B9F7-DFBBFA6C1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C237-7F48-4595-B649-3D873516FA7C}" type="datetimeFigureOut">
              <a:rPr lang="he-IL" smtClean="0"/>
              <a:t>י"ב/כסלו/תשפ"ד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6DF58CB-753E-4EEF-ACB7-CBF317B0F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71CCDC-143E-4EB3-8C1F-6178ACC4E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178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10.wdp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14.wdp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471161F-FF6F-CB6F-7C14-6CC24AE99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091" y="692671"/>
            <a:ext cx="8155818" cy="5765800"/>
          </a:xfrm>
          <a:prstGeom prst="rect">
            <a:avLst/>
          </a:prstGeom>
        </p:spPr>
      </p:pic>
      <p:pic>
        <p:nvPicPr>
          <p:cNvPr id="3" name="Picture 4" descr="הוצאה לאור - רשת חינוך חבד">
            <a:extLst>
              <a:ext uri="{FF2B5EF4-FFF2-40B4-BE49-F238E27FC236}">
                <a16:creationId xmlns:a16="http://schemas.microsoft.com/office/drawing/2014/main" id="{9F8A7F9B-A8B6-528B-495A-40185402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971" y="269261"/>
            <a:ext cx="846693" cy="49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8FFCFC0-A182-2224-5C56-B486ACC32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184" y="5391805"/>
            <a:ext cx="1950889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02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7869E8-3C78-68B7-1F64-48C82A4F95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-1211170" y="2018113"/>
            <a:ext cx="5450657" cy="2131942"/>
          </a:xfrm>
          <a:prstGeom prst="rect">
            <a:avLst/>
          </a:prstGeom>
        </p:spPr>
      </p:pic>
      <p:pic>
        <p:nvPicPr>
          <p:cNvPr id="6" name="תמונה 5" descr="תמונה שמכילה נייח, מעטפה, מוצר נייר, מלבן&#10;&#10;התיאור נוצר באופן אוטומטי">
            <a:extLst>
              <a:ext uri="{FF2B5EF4-FFF2-40B4-BE49-F238E27FC236}">
                <a16:creationId xmlns:a16="http://schemas.microsoft.com/office/drawing/2014/main" id="{4373EADB-D4E9-4350-B6E3-0F7EF0C55A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4392" y1="70367" x2="35522" y2="74082"/>
                        <a14:foregroundMark x1="33719" y1="73759" x2="33262" y2="70206"/>
                        <a14:foregroundMark x1="33827" y1="74082" x2="37540" y2="72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5" t="17988" r="28623" b="23303"/>
          <a:stretch/>
        </p:blipFill>
        <p:spPr>
          <a:xfrm>
            <a:off x="3175541" y="-494250"/>
            <a:ext cx="8218024" cy="7248824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538CC624-07DD-4C89-8982-5B41104901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215" y="3494551"/>
            <a:ext cx="3113990" cy="4404162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3623DA66-1840-4932-82EE-54D66EFB81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27"/>
          <a:stretch/>
        </p:blipFill>
        <p:spPr>
          <a:xfrm rot="16200000">
            <a:off x="7410154" y="-895647"/>
            <a:ext cx="8020721" cy="367657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C320EC6-58E2-1D4F-7121-77F3175FFA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7502" y="1158502"/>
            <a:ext cx="5998984" cy="85961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810F9F1-375F-2F67-332B-85F03AD7F6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1805" y="2178722"/>
            <a:ext cx="5572227" cy="454801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6C40894-F458-A7BE-8579-405C3B2F5587}"/>
              </a:ext>
            </a:extLst>
          </p:cNvPr>
          <p:cNvSpPr txBox="1"/>
          <p:nvPr/>
        </p:nvSpPr>
        <p:spPr>
          <a:xfrm>
            <a:off x="-25088" y="2622419"/>
            <a:ext cx="3642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שמחה זה רגש... משהו שמתפרץ בתוכי.</a:t>
            </a:r>
          </a:p>
          <a:p>
            <a:r>
              <a:rPr lang="he-IL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איך אפשר לעשות את זה בקבלת עול? גם כשהמצב לא משמח?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F02473A2-FFFA-FD06-510C-AE3281BF79A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7438" b="57516"/>
          <a:stretch/>
        </p:blipFill>
        <p:spPr>
          <a:xfrm>
            <a:off x="88034" y="3890395"/>
            <a:ext cx="1842302" cy="31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5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אליפסה 8">
            <a:extLst>
              <a:ext uri="{FF2B5EF4-FFF2-40B4-BE49-F238E27FC236}">
                <a16:creationId xmlns:a16="http://schemas.microsoft.com/office/drawing/2014/main" id="{C5F87E6A-B5A2-4319-AEEF-878186375420}"/>
              </a:ext>
            </a:extLst>
          </p:cNvPr>
          <p:cNvSpPr/>
          <p:nvPr/>
        </p:nvSpPr>
        <p:spPr>
          <a:xfrm>
            <a:off x="2235200" y="2072887"/>
            <a:ext cx="1337310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rgbClr val="D7DF21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41E87F4B-FEF4-468A-A6AC-00FF65114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2172" y1="31114" x2="47091" y2="46471"/>
                        <a14:foregroundMark x1="47091" y1="46471" x2="57029" y2="49070"/>
                        <a14:foregroundMark x1="57029" y1="49070" x2="50310" y2="33593"/>
                        <a14:foregroundMark x1="50310" y1="33593" x2="35013" y2="48210"/>
                        <a14:foregroundMark x1="35013" y1="48210" x2="24675" y2="50610"/>
                        <a14:foregroundMark x1="24675" y1="50610" x2="37652" y2="42452"/>
                        <a14:foregroundMark x1="37652" y1="42452" x2="50730" y2="53089"/>
                        <a14:foregroundMark x1="50730" y1="53089" x2="64747" y2="46791"/>
                        <a14:foregroundMark x1="64747" y1="46791" x2="64267" y2="36093"/>
                        <a14:foregroundMark x1="64267" y1="36093" x2="52030" y2="27554"/>
                        <a14:foregroundMark x1="52030" y1="27554" x2="35373" y2="38412"/>
                        <a14:foregroundMark x1="35373" y1="38412" x2="34473" y2="52250"/>
                        <a14:foregroundMark x1="34473" y1="52250" x2="46331" y2="58468"/>
                        <a14:foregroundMark x1="46331" y1="58468" x2="53929" y2="52569"/>
                        <a14:foregroundMark x1="53929" y1="52569" x2="63647" y2="56429"/>
                        <a14:foregroundMark x1="63647" y1="56429" x2="74045" y2="40652"/>
                        <a14:foregroundMark x1="74045" y1="40652" x2="72386" y2="33993"/>
                        <a14:foregroundMark x1="54689" y1="68726" x2="54109" y2="67487"/>
                        <a14:foregroundMark x1="49750" y1="74805" x2="48610" y2="76125"/>
                        <a14:foregroundMark x1="41852" y1="77944" x2="42591" y2="78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1133" y="-252441"/>
            <a:ext cx="4295168" cy="4295168"/>
          </a:xfrm>
          <a:prstGeom prst="rect">
            <a:avLst/>
          </a:prstGeom>
        </p:spPr>
      </p:pic>
      <p:pic>
        <p:nvPicPr>
          <p:cNvPr id="20" name="ילד">
            <a:extLst>
              <a:ext uri="{FF2B5EF4-FFF2-40B4-BE49-F238E27FC236}">
                <a16:creationId xmlns:a16="http://schemas.microsoft.com/office/drawing/2014/main" id="{1938ECBE-DC96-4833-B2C2-8989AB5EA5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7" r="75454" b="54654"/>
          <a:stretch/>
        </p:blipFill>
        <p:spPr>
          <a:xfrm>
            <a:off x="1191931" y="2813505"/>
            <a:ext cx="2225740" cy="3524185"/>
          </a:xfrm>
          <a:prstGeom prst="rect">
            <a:avLst/>
          </a:prstGeom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3E0EC07F-C5E9-4BCD-B9A0-CD02940BBC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2" b="85529"/>
          <a:stretch/>
        </p:blipFill>
        <p:spPr>
          <a:xfrm>
            <a:off x="2425245" y="991301"/>
            <a:ext cx="2225740" cy="1187758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8564CDC-3734-282B-EF47-68A0CAE05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6582" y="-1272250"/>
            <a:ext cx="7614564" cy="326164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759D372-3F1E-73F4-531B-04D0AABCA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0069" y="713476"/>
            <a:ext cx="7200000" cy="30177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D50B09A-14C8-E803-0BA4-00F9582AF3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0804" y="2711930"/>
            <a:ext cx="10857917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5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1558637" y="1468508"/>
            <a:ext cx="8385463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2764812" y="2281369"/>
            <a:ext cx="708551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הקב"ה מחליט – מה יקרה לנו</a:t>
            </a:r>
          </a:p>
          <a:p>
            <a:pPr algn="ctr"/>
            <a:r>
              <a:rPr lang="he-IL" sz="48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אנחנו מחליטים – איך לקבל את המצב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5D2ADEA-1E70-FE89-091D-B1C8E6207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47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אליפסה 36">
            <a:extLst>
              <a:ext uri="{FF2B5EF4-FFF2-40B4-BE49-F238E27FC236}">
                <a16:creationId xmlns:a16="http://schemas.microsoft.com/office/drawing/2014/main" id="{D698D500-174B-4A2D-88DE-021B1EFBE882}"/>
              </a:ext>
            </a:extLst>
          </p:cNvPr>
          <p:cNvSpPr/>
          <p:nvPr/>
        </p:nvSpPr>
        <p:spPr>
          <a:xfrm>
            <a:off x="-1860320" y="-1253120"/>
            <a:ext cx="9764498" cy="6059088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  <a:alpha val="36000"/>
                </a:schemeClr>
              </a:gs>
              <a:gs pos="0">
                <a:schemeClr val="accent4">
                  <a:lumMod val="40000"/>
                  <a:lumOff val="60000"/>
                  <a:alpha val="73000"/>
                </a:schemeClr>
              </a:gs>
              <a:gs pos="49000">
                <a:schemeClr val="accent4">
                  <a:lumMod val="20000"/>
                  <a:lumOff val="80000"/>
                  <a:alpha val="4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800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dirty="0"/>
          </a:p>
        </p:txBody>
      </p:sp>
      <p:pic>
        <p:nvPicPr>
          <p:cNvPr id="21" name="Picture 2" descr="רבי מנחם מענדל שניאורסון (אדמו&quot;ר הצמח צדק) – חב&quot;דפדיה">
            <a:extLst>
              <a:ext uri="{FF2B5EF4-FFF2-40B4-BE49-F238E27FC236}">
                <a16:creationId xmlns:a16="http://schemas.microsoft.com/office/drawing/2014/main" id="{E351DB43-DF0D-41CD-8E96-37BC90BC7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20" b="97790" l="800" r="96800">
                        <a14:foregroundMark x1="49200" y1="4696" x2="56350" y2="12566"/>
                        <a14:foregroundMark x1="47200" y1="9392" x2="64800" y2="16298"/>
                        <a14:foregroundMark x1="91940" y1="52926" x2="90800" y2="69061"/>
                        <a14:foregroundMark x1="90800" y1="69061" x2="94800" y2="71823"/>
                        <a14:foregroundMark x1="91600" y1="78729" x2="81200" y2="93370"/>
                        <a14:foregroundMark x1="81200" y1="93370" x2="14000" y2="82597"/>
                        <a14:foregroundMark x1="14000" y1="82597" x2="2800" y2="78729"/>
                        <a14:foregroundMark x1="34800" y1="76243" x2="60800" y2="69890"/>
                        <a14:foregroundMark x1="60800" y1="69890" x2="58000" y2="53591"/>
                        <a14:foregroundMark x1="58000" y1="53591" x2="48000" y2="53591"/>
                        <a14:foregroundMark x1="71600" y1="64917" x2="68000" y2="87845"/>
                        <a14:foregroundMark x1="60800" y1="74309" x2="18400" y2="90884"/>
                        <a14:foregroundMark x1="32800" y1="94751" x2="69600" y2="92818"/>
                        <a14:foregroundMark x1="5600" y1="84807" x2="33600" y2="97790"/>
                        <a14:foregroundMark x1="10400" y1="76519" x2="800" y2="80110"/>
                        <a14:foregroundMark x1="85600" y1="94199" x2="85200" y2="95580"/>
                        <a14:foregroundMark x1="93600" y1="85359" x2="83200" y2="98066"/>
                        <a14:foregroundMark x1="96800" y1="80663" x2="93200" y2="93923"/>
                        <a14:foregroundMark x1="67200" y1="18785" x2="67600" y2="23757"/>
                        <a14:foregroundMark x1="38104" y1="15470" x2="49600" y2="11602"/>
                        <a14:foregroundMark x1="34000" y1="16851" x2="38104" y2="15470"/>
                        <a14:foregroundMark x1="37032" y1="15470" x2="39200" y2="12155"/>
                        <a14:foregroundMark x1="35948" y1="17127" x2="37032" y2="15470"/>
                        <a14:foregroundMark x1="33600" y1="20718" x2="35948" y2="17127"/>
                        <a14:foregroundMark x1="32827" y1="15470" x2="38400" y2="12431"/>
                        <a14:foregroundMark x1="30800" y1="16575" x2="32827" y2="15470"/>
                        <a14:foregroundMark x1="31200" y1="18785" x2="37200" y2="22652"/>
                        <a14:foregroundMark x1="31200" y1="17127" x2="37600" y2="23757"/>
                        <a14:foregroundMark x1="30452" y1="17127" x2="38400" y2="24862"/>
                        <a14:foregroundMark x1="29600" y1="16298" x2="30452" y2="17127"/>
                        <a14:foregroundMark x1="34000" y1="23481" x2="36000" y2="24586"/>
                        <a14:foregroundMark x1="32800" y1="21271" x2="33200" y2="22376"/>
                        <a14:foregroundMark x1="30400" y1="20166" x2="32800" y2="22376"/>
                        <a14:foregroundMark x1="29200" y1="17403" x2="30000" y2="19890"/>
                        <a14:foregroundMark x1="29200" y1="16575" x2="29200" y2="16575"/>
                        <a14:foregroundMark x1="28800" y1="17127" x2="29200" y2="17403"/>
                        <a14:foregroundMark x1="28000" y1="16575" x2="28800" y2="17127"/>
                        <a14:foregroundMark x1="28800" y1="16298" x2="30400" y2="16851"/>
                        <a14:foregroundMark x1="28400" y1="16298" x2="30000" y2="16851"/>
                        <a14:backgroundMark x1="21007" y1="29015" x2="21200" y2="31215"/>
                        <a14:backgroundMark x1="19600" y1="12983" x2="19841" y2="15730"/>
                        <a14:backgroundMark x1="21200" y1="31215" x2="4800" y2="58287"/>
                        <a14:backgroundMark x1="71969" y1="23589" x2="72400" y2="27901"/>
                        <a14:backgroundMark x1="70800" y1="11878" x2="71473" y2="18621"/>
                        <a14:backgroundMark x1="72400" y1="27901" x2="93200" y2="18785"/>
                        <a14:backgroundMark x1="93200" y1="18785" x2="94000" y2="17956"/>
                        <a14:backgroundMark x1="92800" y1="25691" x2="93600" y2="39503"/>
                        <a14:backgroundMark x1="92000" y1="41713" x2="93200" y2="44199"/>
                        <a14:backgroundMark x1="95200" y1="19337" x2="95200" y2="25138"/>
                        <a14:backgroundMark x1="93600" y1="14088" x2="96800" y2="27348"/>
                        <a14:backgroundMark x1="94800" y1="6906" x2="96400" y2="12155"/>
                        <a14:backgroundMark x1="84800" y1="37017" x2="96000" y2="48066"/>
                        <a14:backgroundMark x1="91600" y1="45028" x2="98400" y2="45580"/>
                        <a14:backgroundMark x1="94400" y1="46409" x2="98400" y2="50000"/>
                        <a14:backgroundMark x1="30000" y1="11050" x2="25200" y2="15746"/>
                        <a14:backgroundMark x1="27627" y1="29767" x2="27200" y2="32320"/>
                        <a14:backgroundMark x1="26800" y1="15470" x2="28376" y2="16316"/>
                        <a14:backgroundMark x1="28000" y1="17127" x2="28000" y2="17127"/>
                        <a14:backgroundMark x1="28400" y1="15470" x2="28400" y2="154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1" r="2462"/>
          <a:stretch/>
        </p:blipFill>
        <p:spPr bwMode="auto">
          <a:xfrm>
            <a:off x="948152" y="655225"/>
            <a:ext cx="2823770" cy="4311862"/>
          </a:xfrm>
          <a:prstGeom prst="rect">
            <a:avLst/>
          </a:prstGeom>
          <a:ln>
            <a:noFill/>
          </a:ln>
          <a:effectLst>
            <a:outerShdw blurRad="533400" dist="139700" dir="2700000" algn="tl" rotWithShape="0">
              <a:srgbClr val="333333">
                <a:alpha val="4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44A0002-8A48-5739-BDF8-72A18BC1E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014" y="710460"/>
            <a:ext cx="7510923" cy="132294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010CB57-B873-AEC2-4FEB-56F3377FB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982" y="2082132"/>
            <a:ext cx="7779170" cy="174360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6E77606-1DC1-E1BC-8283-F2B3F40D8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10360" y="4078626"/>
            <a:ext cx="15228533" cy="243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4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אליפסה 8">
            <a:extLst>
              <a:ext uri="{FF2B5EF4-FFF2-40B4-BE49-F238E27FC236}">
                <a16:creationId xmlns:a16="http://schemas.microsoft.com/office/drawing/2014/main" id="{8CCB96F8-2CD3-4EDA-9028-38F7767C9711}"/>
              </a:ext>
            </a:extLst>
          </p:cNvPr>
          <p:cNvSpPr/>
          <p:nvPr/>
        </p:nvSpPr>
        <p:spPr>
          <a:xfrm>
            <a:off x="3896777" y="-346509"/>
            <a:ext cx="9318709" cy="2165521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אליפסה 27">
            <a:extLst>
              <a:ext uri="{FF2B5EF4-FFF2-40B4-BE49-F238E27FC236}">
                <a16:creationId xmlns:a16="http://schemas.microsoft.com/office/drawing/2014/main" id="{C97B8364-B790-44AE-A54E-594F7080E7D3}"/>
              </a:ext>
            </a:extLst>
          </p:cNvPr>
          <p:cNvSpPr/>
          <p:nvPr/>
        </p:nvSpPr>
        <p:spPr>
          <a:xfrm>
            <a:off x="43019" y="-688622"/>
            <a:ext cx="4544992" cy="4544992"/>
          </a:xfrm>
          <a:prstGeom prst="ellipse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749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33" name="מחבר: מעוקל 32">
            <a:extLst>
              <a:ext uri="{FF2B5EF4-FFF2-40B4-BE49-F238E27FC236}">
                <a16:creationId xmlns:a16="http://schemas.microsoft.com/office/drawing/2014/main" id="{194AEF69-BA56-436F-AFC7-7C812823E7C2}"/>
              </a:ext>
            </a:extLst>
          </p:cNvPr>
          <p:cNvCxnSpPr/>
          <p:nvPr/>
        </p:nvCxnSpPr>
        <p:spPr>
          <a:xfrm rot="10800000" flipV="1">
            <a:off x="1979818" y="2089295"/>
            <a:ext cx="585484" cy="403577"/>
          </a:xfrm>
          <a:prstGeom prst="curvedConnector3">
            <a:avLst/>
          </a:prstGeom>
          <a:ln w="38100">
            <a:solidFill>
              <a:srgbClr val="ABDC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תמונה 1">
            <a:extLst>
              <a:ext uri="{FF2B5EF4-FFF2-40B4-BE49-F238E27FC236}">
                <a16:creationId xmlns:a16="http://schemas.microsoft.com/office/drawing/2014/main" id="{97018D94-95C3-E6F2-4E3F-966771DBE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963" y="322514"/>
            <a:ext cx="8205927" cy="252396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F1558CC-6250-32E7-6C30-8188181B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86" y="2143245"/>
            <a:ext cx="10839627" cy="3426249"/>
          </a:xfrm>
          <a:prstGeom prst="rect">
            <a:avLst/>
          </a:prstGeom>
        </p:spPr>
      </p:pic>
      <p:pic>
        <p:nvPicPr>
          <p:cNvPr id="5" name="תמונה 4" descr="תמונה שמכילה אנימציה, פסלון, בובה, צעצוע&#10;&#10;התיאור נוצר באופן אוטומטי">
            <a:extLst>
              <a:ext uri="{FF2B5EF4-FFF2-40B4-BE49-F238E27FC236}">
                <a16:creationId xmlns:a16="http://schemas.microsoft.com/office/drawing/2014/main" id="{BDB386D7-FCB5-E952-F9F9-CA020ADD61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71" b="56954"/>
          <a:stretch/>
        </p:blipFill>
        <p:spPr>
          <a:xfrm>
            <a:off x="736748" y="1243807"/>
            <a:ext cx="1485619" cy="2498130"/>
          </a:xfrm>
          <a:prstGeom prst="rect">
            <a:avLst/>
          </a:prstGeom>
        </p:spPr>
      </p:pic>
      <p:pic>
        <p:nvPicPr>
          <p:cNvPr id="6" name="תמונה 5" descr="תמונה שמכילה אנימציה, פסלון, בובה, צעצוע&#10;&#10;התיאור נוצר באופן אוטומטי">
            <a:extLst>
              <a:ext uri="{FF2B5EF4-FFF2-40B4-BE49-F238E27FC236}">
                <a16:creationId xmlns:a16="http://schemas.microsoft.com/office/drawing/2014/main" id="{093805E8-D516-43AD-AC52-7D3D47D5C7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9" r="76571" b="-4198"/>
          <a:stretch/>
        </p:blipFill>
        <p:spPr>
          <a:xfrm>
            <a:off x="2222367" y="134194"/>
            <a:ext cx="1485618" cy="28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B239F430-1969-BD86-848B-A8E470268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4045" y="1923055"/>
            <a:ext cx="12192000" cy="297666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CC75033-4AB2-CE14-51E2-D4159E6A3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5924" y="3491128"/>
            <a:ext cx="13622736" cy="3782794"/>
          </a:xfrm>
          <a:prstGeom prst="rect">
            <a:avLst/>
          </a:prstGeom>
        </p:spPr>
      </p:pic>
      <p:sp>
        <p:nvSpPr>
          <p:cNvPr id="31" name="אליפסה 8">
            <a:extLst>
              <a:ext uri="{FF2B5EF4-FFF2-40B4-BE49-F238E27FC236}">
                <a16:creationId xmlns:a16="http://schemas.microsoft.com/office/drawing/2014/main" id="{ACDF7297-BA83-4100-AF15-656F86CE35D9}"/>
              </a:ext>
            </a:extLst>
          </p:cNvPr>
          <p:cNvSpPr/>
          <p:nvPr/>
        </p:nvSpPr>
        <p:spPr>
          <a:xfrm>
            <a:off x="3235416" y="-617422"/>
            <a:ext cx="6831824" cy="3052670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7" name="תמונה 26">
            <a:extLst>
              <a:ext uri="{FF2B5EF4-FFF2-40B4-BE49-F238E27FC236}">
                <a16:creationId xmlns:a16="http://schemas.microsoft.com/office/drawing/2014/main" id="{359F3B18-D9AB-465E-88A8-2822BE28AA1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557" y="1679241"/>
            <a:ext cx="4513812" cy="6383950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B7FE8F6C-8984-4AE4-9661-F57A9E34E99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9485" y="0"/>
            <a:ext cx="2127956" cy="2127956"/>
          </a:xfrm>
          <a:prstGeom prst="rect">
            <a:avLst/>
          </a:prstGeom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A2F0B9CD-EBE0-4CC9-952A-FDD98334F3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53" b="75558"/>
          <a:stretch/>
        </p:blipFill>
        <p:spPr>
          <a:xfrm>
            <a:off x="2353673" y="805873"/>
            <a:ext cx="1605592" cy="1422863"/>
          </a:xfrm>
          <a:prstGeom prst="rect">
            <a:avLst/>
          </a:prstGeom>
        </p:spPr>
      </p:pic>
      <p:pic>
        <p:nvPicPr>
          <p:cNvPr id="33" name="תמונה 32">
            <a:extLst>
              <a:ext uri="{FF2B5EF4-FFF2-40B4-BE49-F238E27FC236}">
                <a16:creationId xmlns:a16="http://schemas.microsoft.com/office/drawing/2014/main" id="{F296580F-8D30-48D7-816B-B52F0E82AE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4" b="79314"/>
          <a:stretch/>
        </p:blipFill>
        <p:spPr>
          <a:xfrm rot="13036342">
            <a:off x="-1836282" y="346716"/>
            <a:ext cx="3894440" cy="372571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C606562-0A42-49C0-DC54-10E4E0181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6952" y="572610"/>
            <a:ext cx="8760711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7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7ABDFBEF-C1BA-4A49-C824-B61A680E2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36" y="1974978"/>
            <a:ext cx="11717528" cy="2908044"/>
          </a:xfrm>
          <a:prstGeom prst="rect">
            <a:avLst/>
          </a:prstGeom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44EBB080-509A-4FCE-B380-79669B7908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7" t="41728" b="36731"/>
          <a:stretch/>
        </p:blipFill>
        <p:spPr>
          <a:xfrm rot="9686200">
            <a:off x="-747839" y="137164"/>
            <a:ext cx="4250674" cy="4590229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228B78D4-F14F-4459-82CD-5E1E272D37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893" b="51074" l="32136" r="50816">
                        <a14:foregroundMark x1="36650" y1="44179" x2="40881" y2="47130"/>
                        <a14:foregroundMark x1="40881" y1="47130" x2="42996" y2="45150"/>
                        <a14:foregroundMark x1="42996" y1="45150" x2="46427" y2="45069"/>
                        <a14:foregroundMark x1="46427" y1="45069" x2="47341" y2="44058"/>
                        <a14:foregroundMark x1="42653" y1="43573" x2="39337" y2="46281"/>
                        <a14:foregroundMark x1="39337" y1="46281" x2="39966" y2="44179"/>
                        <a14:foregroundMark x1="44197" y1="44058" x2="37850" y2="47413"/>
                        <a14:foregroundMark x1="37850" y1="47413" x2="34706" y2="44179"/>
                        <a14:foregroundMark x1="34706" y1="44179" x2="39451" y2="43654"/>
                        <a14:foregroundMark x1="39451" y1="43654" x2="44768" y2="43775"/>
                        <a14:foregroundMark x1="44768" y1="43775" x2="45626" y2="47171"/>
                        <a14:foregroundMark x1="45626" y1="47171" x2="39680" y2="46645"/>
                        <a14:foregroundMark x1="39680" y1="46645" x2="37107" y2="44341"/>
                        <a14:foregroundMark x1="37107" y1="44341" x2="42253" y2="44947"/>
                        <a14:foregroundMark x1="42253" y1="44947" x2="42824" y2="45432"/>
                        <a14:foregroundMark x1="45855" y1="43694" x2="41338" y2="48828"/>
                        <a14:foregroundMark x1="41338" y1="48828" x2="34991" y2="47534"/>
                        <a14:foregroundMark x1="34991" y1="47534" x2="34591" y2="45109"/>
                        <a14:foregroundMark x1="34591" y1="45109" x2="43511" y2="47454"/>
                        <a14:foregroundMark x1="43511" y1="47454" x2="45798" y2="43452"/>
                        <a14:foregroundMark x1="46427" y1="43816" x2="46083" y2="47656"/>
                        <a14:foregroundMark x1="46941" y1="44382" x2="46998" y2="47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01" t="32870" r="46849" b="46903"/>
          <a:stretch/>
        </p:blipFill>
        <p:spPr>
          <a:xfrm>
            <a:off x="-54917" y="2011802"/>
            <a:ext cx="3813954" cy="4673624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C52B1314-FF90-42AA-AF2C-D4B3FC0063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7" t="80985" r="26913" b="601"/>
          <a:stretch/>
        </p:blipFill>
        <p:spPr>
          <a:xfrm>
            <a:off x="6403289" y="4031912"/>
            <a:ext cx="7116046" cy="4100779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124A42B4-10B4-742B-2DE8-A469796C80A2}"/>
              </a:ext>
            </a:extLst>
          </p:cNvPr>
          <p:cNvSpPr txBox="1"/>
          <p:nvPr/>
        </p:nvSpPr>
        <p:spPr>
          <a:xfrm>
            <a:off x="-4768479" y="4640866"/>
            <a:ext cx="7334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600" dirty="0">
                <a:latin typeface="Almoni DL AAA" panose="02000300000000020004" pitchFamily="50" charset="-79"/>
                <a:cs typeface="1Extrim" pitchFamily="2" charset="-79"/>
              </a:rPr>
              <a:t>מודה אני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46EB821-8E2C-E9B8-E350-345A519D1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084" y="-955129"/>
            <a:ext cx="9321592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4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אליפסה 8">
            <a:extLst>
              <a:ext uri="{FF2B5EF4-FFF2-40B4-BE49-F238E27FC236}">
                <a16:creationId xmlns:a16="http://schemas.microsoft.com/office/drawing/2014/main" id="{BFEEDC7E-1F94-446D-8B63-3F5A97457B43}"/>
              </a:ext>
            </a:extLst>
          </p:cNvPr>
          <p:cNvSpPr/>
          <p:nvPr/>
        </p:nvSpPr>
        <p:spPr>
          <a:xfrm>
            <a:off x="-864360" y="831313"/>
            <a:ext cx="10371720" cy="3545989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6" name="תמונה 25">
            <a:extLst>
              <a:ext uri="{FF2B5EF4-FFF2-40B4-BE49-F238E27FC236}">
                <a16:creationId xmlns:a16="http://schemas.microsoft.com/office/drawing/2014/main" id="{FDFBEF06-FEE6-4A26-A31C-A231909BA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39898" r="50722" b="41788"/>
          <a:stretch/>
        </p:blipFill>
        <p:spPr>
          <a:xfrm rot="7120684">
            <a:off x="-1684760" y="3049440"/>
            <a:ext cx="5340499" cy="4923557"/>
          </a:xfrm>
          <a:prstGeom prst="rect">
            <a:avLst/>
          </a:prstGeom>
        </p:spPr>
      </p:pic>
      <p:pic>
        <p:nvPicPr>
          <p:cNvPr id="1026" name="Picture 2" descr="פרטי כותר - מודה אני">
            <a:extLst>
              <a:ext uri="{FF2B5EF4-FFF2-40B4-BE49-F238E27FC236}">
                <a16:creationId xmlns:a16="http://schemas.microsoft.com/office/drawing/2014/main" id="{FEF3C51E-3ABE-4634-A648-B53D93100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25" b="61000" l="543" r="53867">
                        <a14:foregroundMark x1="26459" y1="9125" x2="21981" y2="15500"/>
                        <a14:foregroundMark x1="26459" y1="5625" x2="19267" y2="14375"/>
                        <a14:foregroundMark x1="26594" y1="27375" x2="25645" y2="34000"/>
                        <a14:foregroundMark x1="21981" y1="28750" x2="26187" y2="33375"/>
                        <a14:foregroundMark x1="32022" y1="27250" x2="27815" y2="33375"/>
                        <a14:foregroundMark x1="24830" y1="33625" x2="23338" y2="43875"/>
                        <a14:foregroundMark x1="25509" y1="55750" x2="21710" y2="61000"/>
                        <a14:foregroundMark x1="4478" y1="58750" x2="7598" y2="60250"/>
                        <a14:foregroundMark x1="17503" y1="21875" x2="17503" y2="21875"/>
                        <a14:foregroundMark x1="6649" y1="45625" x2="4206" y2="57125"/>
                        <a14:foregroundMark x1="2035" y1="54875" x2="19810" y2="57500"/>
                        <a14:foregroundMark x1="19810" y1="57500" x2="40299" y2="52125"/>
                        <a14:foregroundMark x1="40299" y1="52125" x2="43419" y2="48875"/>
                        <a14:foregroundMark x1="48440" y1="42500" x2="47626" y2="60500"/>
                        <a14:foregroundMark x1="47626" y1="60500" x2="47490" y2="60625"/>
                        <a14:foregroundMark x1="41113" y1="47000" x2="41791" y2="44750"/>
                        <a14:foregroundMark x1="44640" y1="44750" x2="42741" y2="55250"/>
                        <a14:foregroundMark x1="42741" y1="55250" x2="42741" y2="55250"/>
                        <a14:foregroundMark x1="46947" y1="45000" x2="47761" y2="56750"/>
                        <a14:foregroundMark x1="47761" y1="56750" x2="38128" y2="60250"/>
                        <a14:foregroundMark x1="38128" y1="60250" x2="3121" y2="58500"/>
                        <a14:foregroundMark x1="3121" y1="58500" x2="1085" y2="48375"/>
                        <a14:foregroundMark x1="1085" y1="48375" x2="23066" y2="56625"/>
                        <a14:foregroundMark x1="23066" y1="56625" x2="40706" y2="57625"/>
                        <a14:foregroundMark x1="40706" y1="57625" x2="46811" y2="45125"/>
                        <a14:foregroundMark x1="46811" y1="45125" x2="48711" y2="56000"/>
                        <a14:foregroundMark x1="48711" y1="56000" x2="41248" y2="62375"/>
                        <a14:foregroundMark x1="41248" y1="62375" x2="17775" y2="62125"/>
                        <a14:foregroundMark x1="17775" y1="62125" x2="3121" y2="58125"/>
                        <a14:foregroundMark x1="3121" y1="58125" x2="678" y2="50625"/>
                        <a14:foregroundMark x1="678" y1="50625" x2="2035" y2="44750"/>
                        <a14:foregroundMark x1="2035" y1="44750" x2="3121" y2="43000"/>
                        <a14:foregroundMark x1="10855" y1="45750" x2="543" y2="60625"/>
                        <a14:foregroundMark x1="53867" y1="49625" x2="50068" y2="49875"/>
                        <a14:foregroundMark x1="48033" y1="49750" x2="47761" y2="59875"/>
                        <a14:foregroundMark x1="47761" y1="59875" x2="47761" y2="59875"/>
                        <a14:foregroundMark x1="19403" y1="30625" x2="12347" y2="40000"/>
                        <a14:foregroundMark x1="30801" y1="31625" x2="34871" y2="39625"/>
                        <a14:foregroundMark x1="34193" y1="30500" x2="43962" y2="40375"/>
                        <a14:foregroundMark x1="43962" y1="40375" x2="43962" y2="40375"/>
                        <a14:backgroundMark x1="13569" y1="19250" x2="12076" y2="28500"/>
                        <a14:backgroundMark x1="12076" y1="28500" x2="12076" y2="2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680" b="37825"/>
          <a:stretch/>
        </p:blipFill>
        <p:spPr bwMode="auto">
          <a:xfrm>
            <a:off x="8377398" y="2191289"/>
            <a:ext cx="3979630" cy="52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6A79EB1-2CE1-4306-B2E1-B01DDF191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4" b="79314"/>
          <a:stretch/>
        </p:blipFill>
        <p:spPr>
          <a:xfrm rot="8124618">
            <a:off x="7269842" y="5011930"/>
            <a:ext cx="2215112" cy="211914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551877B-401A-4449-B237-9DDD67E10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86" r="13854" b="-3191"/>
          <a:stretch/>
        </p:blipFill>
        <p:spPr>
          <a:xfrm rot="10800000">
            <a:off x="4831919" y="-2241545"/>
            <a:ext cx="10904024" cy="4268352"/>
          </a:xfrm>
          <a:prstGeom prst="rect">
            <a:avLst/>
          </a:prstGeom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D792CFB7-E911-436F-971C-D278C4390197}"/>
              </a:ext>
            </a:extLst>
          </p:cNvPr>
          <p:cNvGrpSpPr/>
          <p:nvPr/>
        </p:nvGrpSpPr>
        <p:grpSpPr>
          <a:xfrm>
            <a:off x="8986747" y="-612859"/>
            <a:ext cx="4145054" cy="3118000"/>
            <a:chOff x="471079" y="-254589"/>
            <a:chExt cx="3797625" cy="2846944"/>
          </a:xfrm>
        </p:grpSpPr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0246D421-BA19-4F75-A21F-DFEA183FB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" t="44883" r="57571" b="34054"/>
            <a:stretch/>
          </p:blipFill>
          <p:spPr>
            <a:xfrm>
              <a:off x="471079" y="-254589"/>
              <a:ext cx="3797625" cy="2846944"/>
            </a:xfrm>
            <a:prstGeom prst="rect">
              <a:avLst/>
            </a:prstGeom>
          </p:spPr>
        </p:pic>
        <p:sp>
          <p:nvSpPr>
            <p:cNvPr id="12" name="צורה חופשית: צורה 11">
              <a:extLst>
                <a:ext uri="{FF2B5EF4-FFF2-40B4-BE49-F238E27FC236}">
                  <a16:creationId xmlns:a16="http://schemas.microsoft.com/office/drawing/2014/main" id="{1E360E89-CE9E-4D3F-9E96-93E8B81A823C}"/>
                </a:ext>
              </a:extLst>
            </p:cNvPr>
            <p:cNvSpPr/>
            <p:nvPr/>
          </p:nvSpPr>
          <p:spPr>
            <a:xfrm>
              <a:off x="1043738" y="1512983"/>
              <a:ext cx="2244393" cy="662950"/>
            </a:xfrm>
            <a:custGeom>
              <a:avLst/>
              <a:gdLst>
                <a:gd name="connsiteX0" fmla="*/ 912062 w 2244393"/>
                <a:gd name="connsiteY0" fmla="*/ 16661 h 662950"/>
                <a:gd name="connsiteX1" fmla="*/ 914884 w 2244393"/>
                <a:gd name="connsiteY1" fmla="*/ 30773 h 662950"/>
                <a:gd name="connsiteX2" fmla="*/ 801995 w 2244393"/>
                <a:gd name="connsiteY2" fmla="*/ 118261 h 662950"/>
                <a:gd name="connsiteX3" fmla="*/ 449218 w 2244393"/>
                <a:gd name="connsiteY3" fmla="*/ 211395 h 662950"/>
                <a:gd name="connsiteX4" fmla="*/ 418173 w 2244393"/>
                <a:gd name="connsiteY4" fmla="*/ 225506 h 662950"/>
                <a:gd name="connsiteX5" fmla="*/ 398418 w 2244393"/>
                <a:gd name="connsiteY5" fmla="*/ 231150 h 662950"/>
                <a:gd name="connsiteX6" fmla="*/ 327862 w 2244393"/>
                <a:gd name="connsiteY6" fmla="*/ 253728 h 662950"/>
                <a:gd name="connsiteX7" fmla="*/ 189573 w 2244393"/>
                <a:gd name="connsiteY7" fmla="*/ 276306 h 662950"/>
                <a:gd name="connsiteX8" fmla="*/ 62573 w 2244393"/>
                <a:gd name="connsiteY8" fmla="*/ 315817 h 662950"/>
                <a:gd name="connsiteX9" fmla="*/ 25884 w 2244393"/>
                <a:gd name="connsiteY9" fmla="*/ 332750 h 662950"/>
                <a:gd name="connsiteX10" fmla="*/ 484 w 2244393"/>
                <a:gd name="connsiteY10" fmla="*/ 369439 h 662950"/>
                <a:gd name="connsiteX11" fmla="*/ 17418 w 2244393"/>
                <a:gd name="connsiteY11" fmla="*/ 431528 h 662950"/>
                <a:gd name="connsiteX12" fmla="*/ 76684 w 2244393"/>
                <a:gd name="connsiteY12" fmla="*/ 465395 h 662950"/>
                <a:gd name="connsiteX13" fmla="*/ 127484 w 2244393"/>
                <a:gd name="connsiteY13" fmla="*/ 482328 h 662950"/>
                <a:gd name="connsiteX14" fmla="*/ 178284 w 2244393"/>
                <a:gd name="connsiteY14" fmla="*/ 496439 h 662950"/>
                <a:gd name="connsiteX15" fmla="*/ 229084 w 2244393"/>
                <a:gd name="connsiteY15" fmla="*/ 513373 h 662950"/>
                <a:gd name="connsiteX16" fmla="*/ 243195 w 2244393"/>
                <a:gd name="connsiteY16" fmla="*/ 516195 h 662950"/>
                <a:gd name="connsiteX17" fmla="*/ 288351 w 2244393"/>
                <a:gd name="connsiteY17" fmla="*/ 530306 h 662950"/>
                <a:gd name="connsiteX18" fmla="*/ 423818 w 2244393"/>
                <a:gd name="connsiteY18" fmla="*/ 558528 h 662950"/>
                <a:gd name="connsiteX19" fmla="*/ 556462 w 2244393"/>
                <a:gd name="connsiteY19" fmla="*/ 583928 h 662950"/>
                <a:gd name="connsiteX20" fmla="*/ 584684 w 2244393"/>
                <a:gd name="connsiteY20" fmla="*/ 595217 h 662950"/>
                <a:gd name="connsiteX21" fmla="*/ 674995 w 2244393"/>
                <a:gd name="connsiteY21" fmla="*/ 603684 h 662950"/>
                <a:gd name="connsiteX22" fmla="*/ 779418 w 2244393"/>
                <a:gd name="connsiteY22" fmla="*/ 617795 h 662950"/>
                <a:gd name="connsiteX23" fmla="*/ 852795 w 2244393"/>
                <a:gd name="connsiteY23" fmla="*/ 623439 h 662950"/>
                <a:gd name="connsiteX24" fmla="*/ 1118084 w 2244393"/>
                <a:gd name="connsiteY24" fmla="*/ 662950 h 662950"/>
                <a:gd name="connsiteX25" fmla="*/ 1312818 w 2244393"/>
                <a:gd name="connsiteY25" fmla="*/ 660128 h 662950"/>
                <a:gd name="connsiteX26" fmla="*/ 1369262 w 2244393"/>
                <a:gd name="connsiteY26" fmla="*/ 651661 h 662950"/>
                <a:gd name="connsiteX27" fmla="*/ 1422884 w 2244393"/>
                <a:gd name="connsiteY27" fmla="*/ 648839 h 662950"/>
                <a:gd name="connsiteX28" fmla="*/ 1679706 w 2244393"/>
                <a:gd name="connsiteY28" fmla="*/ 640373 h 662950"/>
                <a:gd name="connsiteX29" fmla="*/ 1753084 w 2244393"/>
                <a:gd name="connsiteY29" fmla="*/ 631906 h 662950"/>
                <a:gd name="connsiteX30" fmla="*/ 2074818 w 2244393"/>
                <a:gd name="connsiteY30" fmla="*/ 629084 h 662950"/>
                <a:gd name="connsiteX31" fmla="*/ 2122795 w 2244393"/>
                <a:gd name="connsiteY31" fmla="*/ 609328 h 662950"/>
                <a:gd name="connsiteX32" fmla="*/ 2196173 w 2244393"/>
                <a:gd name="connsiteY32" fmla="*/ 566995 h 662950"/>
                <a:gd name="connsiteX33" fmla="*/ 2218751 w 2244393"/>
                <a:gd name="connsiteY33" fmla="*/ 550061 h 662950"/>
                <a:gd name="connsiteX34" fmla="*/ 2238506 w 2244393"/>
                <a:gd name="connsiteY34" fmla="*/ 521839 h 662950"/>
                <a:gd name="connsiteX35" fmla="*/ 2244151 w 2244393"/>
                <a:gd name="connsiteY35" fmla="*/ 482328 h 662950"/>
                <a:gd name="connsiteX36" fmla="*/ 2230040 w 2244393"/>
                <a:gd name="connsiteY36" fmla="*/ 442817 h 662950"/>
                <a:gd name="connsiteX37" fmla="*/ 2040951 w 2244393"/>
                <a:gd name="connsiteY37" fmla="*/ 318639 h 662950"/>
                <a:gd name="connsiteX38" fmla="*/ 1840573 w 2244393"/>
                <a:gd name="connsiteY38" fmla="*/ 259373 h 662950"/>
                <a:gd name="connsiteX39" fmla="*/ 1414418 w 2244393"/>
                <a:gd name="connsiteY39" fmla="*/ 185995 h 662950"/>
                <a:gd name="connsiteX40" fmla="*/ 1318462 w 2244393"/>
                <a:gd name="connsiteY40" fmla="*/ 149306 h 662950"/>
                <a:gd name="connsiteX41" fmla="*/ 1008018 w 2244393"/>
                <a:gd name="connsiteY41" fmla="*/ 27950 h 662950"/>
                <a:gd name="connsiteX42" fmla="*/ 940284 w 2244393"/>
                <a:gd name="connsiteY42" fmla="*/ 2550 h 662950"/>
                <a:gd name="connsiteX43" fmla="*/ 912062 w 2244393"/>
                <a:gd name="connsiteY43" fmla="*/ 16661 h 66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44393" h="662950">
                  <a:moveTo>
                    <a:pt x="912062" y="16661"/>
                  </a:moveTo>
                  <a:cubicBezTo>
                    <a:pt x="907829" y="21365"/>
                    <a:pt x="916666" y="26319"/>
                    <a:pt x="914884" y="30773"/>
                  </a:cubicBezTo>
                  <a:cubicBezTo>
                    <a:pt x="893452" y="84354"/>
                    <a:pt x="862521" y="99250"/>
                    <a:pt x="801995" y="118261"/>
                  </a:cubicBezTo>
                  <a:cubicBezTo>
                    <a:pt x="685963" y="154707"/>
                    <a:pt x="559938" y="161069"/>
                    <a:pt x="449218" y="211395"/>
                  </a:cubicBezTo>
                  <a:cubicBezTo>
                    <a:pt x="438870" y="216099"/>
                    <a:pt x="428767" y="221386"/>
                    <a:pt x="418173" y="225506"/>
                  </a:cubicBezTo>
                  <a:cubicBezTo>
                    <a:pt x="411790" y="227988"/>
                    <a:pt x="404955" y="229107"/>
                    <a:pt x="398418" y="231150"/>
                  </a:cubicBezTo>
                  <a:cubicBezTo>
                    <a:pt x="374849" y="238515"/>
                    <a:pt x="351863" y="247921"/>
                    <a:pt x="327862" y="253728"/>
                  </a:cubicBezTo>
                  <a:cubicBezTo>
                    <a:pt x="250735" y="272388"/>
                    <a:pt x="246455" y="271566"/>
                    <a:pt x="189573" y="276306"/>
                  </a:cubicBezTo>
                  <a:cubicBezTo>
                    <a:pt x="144021" y="289320"/>
                    <a:pt x="107405" y="298854"/>
                    <a:pt x="62573" y="315817"/>
                  </a:cubicBezTo>
                  <a:cubicBezTo>
                    <a:pt x="49975" y="320584"/>
                    <a:pt x="38114" y="327106"/>
                    <a:pt x="25884" y="332750"/>
                  </a:cubicBezTo>
                  <a:cubicBezTo>
                    <a:pt x="17417" y="344980"/>
                    <a:pt x="-3430" y="355089"/>
                    <a:pt x="484" y="369439"/>
                  </a:cubicBezTo>
                  <a:cubicBezTo>
                    <a:pt x="6129" y="390135"/>
                    <a:pt x="4077" y="414728"/>
                    <a:pt x="17418" y="431528"/>
                  </a:cubicBezTo>
                  <a:cubicBezTo>
                    <a:pt x="31568" y="449346"/>
                    <a:pt x="56025" y="455860"/>
                    <a:pt x="76684" y="465395"/>
                  </a:cubicBezTo>
                  <a:cubicBezTo>
                    <a:pt x="92890" y="472875"/>
                    <a:pt x="110911" y="475699"/>
                    <a:pt x="127484" y="482328"/>
                  </a:cubicBezTo>
                  <a:cubicBezTo>
                    <a:pt x="162748" y="496434"/>
                    <a:pt x="145652" y="492360"/>
                    <a:pt x="178284" y="496439"/>
                  </a:cubicBezTo>
                  <a:cubicBezTo>
                    <a:pt x="195217" y="502084"/>
                    <a:pt x="212008" y="508176"/>
                    <a:pt x="229084" y="513373"/>
                  </a:cubicBezTo>
                  <a:cubicBezTo>
                    <a:pt x="233673" y="514770"/>
                    <a:pt x="238583" y="514877"/>
                    <a:pt x="243195" y="516195"/>
                  </a:cubicBezTo>
                  <a:cubicBezTo>
                    <a:pt x="258358" y="520527"/>
                    <a:pt x="273096" y="526311"/>
                    <a:pt x="288351" y="530306"/>
                  </a:cubicBezTo>
                  <a:cubicBezTo>
                    <a:pt x="345727" y="545333"/>
                    <a:pt x="367618" y="548310"/>
                    <a:pt x="423818" y="558528"/>
                  </a:cubicBezTo>
                  <a:cubicBezTo>
                    <a:pt x="505334" y="593463"/>
                    <a:pt x="420010" y="561714"/>
                    <a:pt x="556462" y="583928"/>
                  </a:cubicBezTo>
                  <a:cubicBezTo>
                    <a:pt x="566462" y="585556"/>
                    <a:pt x="574762" y="593164"/>
                    <a:pt x="584684" y="595217"/>
                  </a:cubicBezTo>
                  <a:cubicBezTo>
                    <a:pt x="613165" y="601110"/>
                    <a:pt x="645869" y="600189"/>
                    <a:pt x="674995" y="603684"/>
                  </a:cubicBezTo>
                  <a:cubicBezTo>
                    <a:pt x="709869" y="607869"/>
                    <a:pt x="744525" y="613769"/>
                    <a:pt x="779418" y="617795"/>
                  </a:cubicBezTo>
                  <a:cubicBezTo>
                    <a:pt x="836395" y="624369"/>
                    <a:pt x="804525" y="617088"/>
                    <a:pt x="852795" y="623439"/>
                  </a:cubicBezTo>
                  <a:cubicBezTo>
                    <a:pt x="1028118" y="646508"/>
                    <a:pt x="991346" y="641099"/>
                    <a:pt x="1118084" y="662950"/>
                  </a:cubicBezTo>
                  <a:cubicBezTo>
                    <a:pt x="1182995" y="662009"/>
                    <a:pt x="1247965" y="663043"/>
                    <a:pt x="1312818" y="660128"/>
                  </a:cubicBezTo>
                  <a:cubicBezTo>
                    <a:pt x="1331824" y="659274"/>
                    <a:pt x="1350336" y="653602"/>
                    <a:pt x="1369262" y="651661"/>
                  </a:cubicBezTo>
                  <a:cubicBezTo>
                    <a:pt x="1387067" y="649835"/>
                    <a:pt x="1404997" y="649489"/>
                    <a:pt x="1422884" y="648839"/>
                  </a:cubicBezTo>
                  <a:lnTo>
                    <a:pt x="1679706" y="640373"/>
                  </a:lnTo>
                  <a:cubicBezTo>
                    <a:pt x="1704165" y="637551"/>
                    <a:pt x="1728472" y="632609"/>
                    <a:pt x="1753084" y="631906"/>
                  </a:cubicBezTo>
                  <a:cubicBezTo>
                    <a:pt x="1860289" y="628843"/>
                    <a:pt x="1967769" y="635621"/>
                    <a:pt x="2074818" y="629084"/>
                  </a:cubicBezTo>
                  <a:cubicBezTo>
                    <a:pt x="2092081" y="628030"/>
                    <a:pt x="2106934" y="616224"/>
                    <a:pt x="2122795" y="609328"/>
                  </a:cubicBezTo>
                  <a:cubicBezTo>
                    <a:pt x="2144231" y="600008"/>
                    <a:pt x="2186895" y="572960"/>
                    <a:pt x="2196173" y="566995"/>
                  </a:cubicBezTo>
                  <a:cubicBezTo>
                    <a:pt x="2204086" y="561908"/>
                    <a:pt x="2212317" y="556924"/>
                    <a:pt x="2218751" y="550061"/>
                  </a:cubicBezTo>
                  <a:cubicBezTo>
                    <a:pt x="2226605" y="541684"/>
                    <a:pt x="2231921" y="531246"/>
                    <a:pt x="2238506" y="521839"/>
                  </a:cubicBezTo>
                  <a:cubicBezTo>
                    <a:pt x="2240388" y="508669"/>
                    <a:pt x="2245568" y="495556"/>
                    <a:pt x="2244151" y="482328"/>
                  </a:cubicBezTo>
                  <a:cubicBezTo>
                    <a:pt x="2242661" y="468423"/>
                    <a:pt x="2238680" y="453814"/>
                    <a:pt x="2230040" y="442817"/>
                  </a:cubicBezTo>
                  <a:cubicBezTo>
                    <a:pt x="2164874" y="359879"/>
                    <a:pt x="2140878" y="352251"/>
                    <a:pt x="2040951" y="318639"/>
                  </a:cubicBezTo>
                  <a:cubicBezTo>
                    <a:pt x="1974933" y="296433"/>
                    <a:pt x="1908611" y="274285"/>
                    <a:pt x="1840573" y="259373"/>
                  </a:cubicBezTo>
                  <a:cubicBezTo>
                    <a:pt x="1425017" y="168292"/>
                    <a:pt x="1833544" y="292681"/>
                    <a:pt x="1414418" y="185995"/>
                  </a:cubicBezTo>
                  <a:cubicBezTo>
                    <a:pt x="1381233" y="177548"/>
                    <a:pt x="1350218" y="162120"/>
                    <a:pt x="1318462" y="149306"/>
                  </a:cubicBezTo>
                  <a:cubicBezTo>
                    <a:pt x="862301" y="-34758"/>
                    <a:pt x="1244053" y="111001"/>
                    <a:pt x="1008018" y="27950"/>
                  </a:cubicBezTo>
                  <a:cubicBezTo>
                    <a:pt x="985272" y="19947"/>
                    <a:pt x="963426" y="9323"/>
                    <a:pt x="940284" y="2550"/>
                  </a:cubicBezTo>
                  <a:cubicBezTo>
                    <a:pt x="908565" y="-6733"/>
                    <a:pt x="916295" y="11957"/>
                    <a:pt x="912062" y="166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2" name="תמונה 1">
            <a:extLst>
              <a:ext uri="{FF2B5EF4-FFF2-40B4-BE49-F238E27FC236}">
                <a16:creationId xmlns:a16="http://schemas.microsoft.com/office/drawing/2014/main" id="{F61E5367-0208-E154-0CEF-A5C3B906F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3005" y="1406339"/>
            <a:ext cx="11150550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אליפסה 8">
            <a:extLst>
              <a:ext uri="{FF2B5EF4-FFF2-40B4-BE49-F238E27FC236}">
                <a16:creationId xmlns:a16="http://schemas.microsoft.com/office/drawing/2014/main" id="{A1E44694-1C46-494F-A6EC-55E336BA1C59}"/>
              </a:ext>
            </a:extLst>
          </p:cNvPr>
          <p:cNvSpPr/>
          <p:nvPr/>
        </p:nvSpPr>
        <p:spPr>
          <a:xfrm>
            <a:off x="4405501" y="4184121"/>
            <a:ext cx="9135401" cy="4045479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rgbClr val="D7DF21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" name="תמונה 19" descr="תמונה שמכילה איור, סיפורת, אנימציה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AAD228F3-D052-4441-BCEF-86B7F78ECD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0" b="93053" l="4740" r="89949">
                        <a14:foregroundMark x1="27870" y1="37964" x2="33124" y2="46971"/>
                        <a14:foregroundMark x1="33124" y1="46971" x2="33923" y2="39055"/>
                        <a14:foregroundMark x1="33923" y1="39055" x2="32895" y2="44709"/>
                        <a14:foregroundMark x1="32439" y1="50646" x2="40548" y2="50646"/>
                        <a14:foregroundMark x1="56996" y1="41680" x2="61565" y2="41842"/>
                        <a14:foregroundMark x1="82981" y1="73546" x2="83724" y2="69023"/>
                        <a14:foregroundMark x1="55340" y1="9572" x2="56939" y2="9612"/>
                        <a14:foregroundMark x1="56196" y1="9410" x2="56710" y2="9572"/>
                        <a14:foregroundMark x1="9766" y1="66438" x2="4854" y2="68821"/>
                        <a14:foregroundMark x1="13307" y1="92003" x2="15134" y2="90145"/>
                        <a14:foregroundMark x1="31354" y1="93053" x2="32267" y2="91478"/>
                        <a14:backgroundMark x1="40377" y1="74152" x2="42376" y2="73425"/>
                        <a14:backgroundMark x1="66762" y1="50363" x2="66762" y2="50606"/>
                        <a14:backgroundMark x1="43290" y1="41195" x2="43804" y2="41478"/>
                        <a14:backgroundMark x1="68761" y1="37641" x2="68761" y2="37641"/>
                        <a14:backgroundMark x1="85323" y1="58683" x2="85437" y2="58683"/>
                        <a14:backgroundMark x1="57110" y1="57472" x2="56996" y2="57997"/>
                        <a14:backgroundMark x1="25985" y1="54806" x2="26099" y2="54402"/>
                        <a14:backgroundMark x1="25071" y1="58401" x2="24957" y2="58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8" y="1790840"/>
            <a:ext cx="3972559" cy="5618449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390E8EAD-9A11-4252-9B6E-59D730632F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7" t="80985" r="26913" b="601"/>
          <a:stretch/>
        </p:blipFill>
        <p:spPr>
          <a:xfrm flipH="1" flipV="1">
            <a:off x="-733026" y="-788258"/>
            <a:ext cx="4989909" cy="2875546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5E4FD25-2CC8-D168-7FBE-F51F7B4ED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4568" y="-1252603"/>
            <a:ext cx="7901101" cy="585266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F10C3B6-6C7F-1927-3AA8-C31A134F1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292" y="4829045"/>
            <a:ext cx="704149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8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אליפסה 8">
            <a:extLst>
              <a:ext uri="{FF2B5EF4-FFF2-40B4-BE49-F238E27FC236}">
                <a16:creationId xmlns:a16="http://schemas.microsoft.com/office/drawing/2014/main" id="{1935AC9E-FE6A-4DD9-96E7-056788E7A951}"/>
              </a:ext>
            </a:extLst>
          </p:cNvPr>
          <p:cNvSpPr/>
          <p:nvPr/>
        </p:nvSpPr>
        <p:spPr>
          <a:xfrm>
            <a:off x="6096000" y="5487391"/>
            <a:ext cx="10371720" cy="3545989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 descr="תמונה שמכילה צבעוני, מים, אומנות&#10;&#10;התיאור נוצר באופן אוטומטי">
            <a:extLst>
              <a:ext uri="{FF2B5EF4-FFF2-40B4-BE49-F238E27FC236}">
                <a16:creationId xmlns:a16="http://schemas.microsoft.com/office/drawing/2014/main" id="{C16D39A4-FA8D-49C8-9CBD-466F8E7CC5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08" b="96204" l="1131" r="38718">
                        <a14:foregroundMark x1="9972" y1="16196" x2="6731" y2="17609"/>
                        <a14:foregroundMark x1="15370" y1="13842" x2="14935" y2="14031"/>
                        <a14:foregroundMark x1="19977" y1="11834" x2="16848" y2="13198"/>
                        <a14:foregroundMark x1="21546" y1="11150" x2="19993" y2="11827"/>
                        <a14:foregroundMark x1="23129" y1="10460" x2="22850" y2="10582"/>
                        <a14:foregroundMark x1="6731" y1="17609" x2="6247" y2="19790"/>
                        <a14:foregroundMark x1="17499" y1="22541" x2="17851" y2="22213"/>
                        <a14:foregroundMark x1="16584" y1="23393" x2="17225" y2="22796"/>
                        <a14:foregroundMark x1="4496" y1="34653" x2="11703" y2="27941"/>
                        <a14:foregroundMark x1="9997" y1="42159" x2="4873" y2="55170"/>
                        <a14:foregroundMark x1="17263" y1="23706" x2="16598" y2="25394"/>
                        <a14:foregroundMark x1="17851" y1="22213" x2="17521" y2="23052"/>
                        <a14:foregroundMark x1="4873" y1="55170" x2="1239" y2="74677"/>
                        <a14:foregroundMark x1="1239" y1="74677" x2="3716" y2="84128"/>
                        <a14:foregroundMark x1="3716" y1="84128" x2="7324" y2="12439"/>
                        <a14:foregroundMark x1="29159" y1="4156" x2="30318" y2="3716"/>
                        <a14:foregroundMark x1="26744" y1="5072" x2="28791" y2="4295"/>
                        <a14:foregroundMark x1="20402" y1="7478" x2="22969" y2="6504"/>
                        <a14:foregroundMark x1="17207" y1="8690" x2="19053" y2="7990"/>
                        <a14:foregroundMark x1="16480" y1="8966" x2="17026" y2="8759"/>
                        <a14:foregroundMark x1="15097" y1="9490" x2="15338" y2="9399"/>
                        <a14:foregroundMark x1="18632" y1="7456" x2="17076" y2="7954"/>
                        <a14:foregroundMark x1="21082" y1="6672" x2="20031" y2="7008"/>
                        <a14:foregroundMark x1="26224" y1="5027" x2="24876" y2="5458"/>
                        <a14:foregroundMark x1="28841" y1="4189" x2="26482" y2="4944"/>
                        <a14:foregroundMark x1="30318" y1="3716" x2="29032" y2="4128"/>
                        <a14:foregroundMark x1="7862" y1="3352" x2="1454" y2="19467"/>
                        <a14:foregroundMark x1="1454" y1="19467" x2="2612" y2="90751"/>
                        <a14:foregroundMark x1="2612" y1="90751" x2="5681" y2="83926"/>
                        <a14:foregroundMark x1="5681" y1="83926" x2="8858" y2="90509"/>
                        <a14:foregroundMark x1="8858" y1="90509" x2="9532" y2="82149"/>
                        <a14:foregroundMark x1="9532" y1="82149" x2="7377" y2="64015"/>
                        <a14:foregroundMark x1="12574" y1="1112" x2="5870" y2="889"/>
                        <a14:foregroundMark x1="20474" y1="1374" x2="15393" y2="1205"/>
                        <a14:foregroundMark x1="32633" y1="1777" x2="24133" y2="1495"/>
                        <a14:foregroundMark x1="5870" y1="889" x2="2369" y2="5614"/>
                        <a14:foregroundMark x1="2369" y1="5614" x2="700" y2="90549"/>
                        <a14:foregroundMark x1="700" y1="90549" x2="4120" y2="94426"/>
                        <a14:foregroundMark x1="4120" y1="94426" x2="7243" y2="93538"/>
                        <a14:foregroundMark x1="17286" y1="24238" x2="16602" y2="25874"/>
                        <a14:foregroundMark x1="20852" y1="15707" x2="17545" y2="23618"/>
                        <a14:foregroundMark x1="22337" y1="12153" x2="20863" y2="15680"/>
                        <a14:foregroundMark x1="24260" y1="7553" x2="22944" y2="10701"/>
                        <a14:foregroundMark x1="2612" y1="2908" x2="1131" y2="96204"/>
                        <a14:backgroundMark x1="19171" y1="65549" x2="16990" y2="13853"/>
                        <a14:backgroundMark x1="16990" y1="13853" x2="16990" y2="10057"/>
                        <a14:backgroundMark x1="15886" y1="5977" x2="16236" y2="54402"/>
                        <a14:backgroundMark x1="16236" y1="54402" x2="26871" y2="10178"/>
                        <a14:backgroundMark x1="26871" y1="10178" x2="25013" y2="6099"/>
                        <a14:backgroundMark x1="25013" y1="6099" x2="28002" y2="10703"/>
                        <a14:backgroundMark x1="28002" y1="10703" x2="19009" y2="58926"/>
                        <a14:backgroundMark x1="19009" y1="58926" x2="12493" y2="67932"/>
                        <a14:backgroundMark x1="12493" y1="67932" x2="14836" y2="47900"/>
                        <a14:backgroundMark x1="14836" y1="47900" x2="14728" y2="39782"/>
                        <a14:backgroundMark x1="14728" y1="39782" x2="15051" y2="27908"/>
                        <a14:backgroundMark x1="15051" y1="27908" x2="14082" y2="15307"/>
                        <a14:backgroundMark x1="14082" y1="15307" x2="17259" y2="4604"/>
                        <a14:backgroundMark x1="17259" y1="4604" x2="24044" y2="13207"/>
                        <a14:backgroundMark x1="24044" y1="13207" x2="22913" y2="24798"/>
                        <a14:backgroundMark x1="22913" y1="24798" x2="19521" y2="9774"/>
                        <a14:backgroundMark x1="19521" y1="9774" x2="19628" y2="9128"/>
                        <a14:backgroundMark x1="12547" y1="76979" x2="13301" y2="75767"/>
                        <a14:backgroundMark x1="13032" y1="74313" x2="13113" y2="67932"/>
                        <a14:backgroundMark x1="12924" y1="34532" x2="11874" y2="49111"/>
                        <a14:backgroundMark x1="11874" y1="49111" x2="11874" y2="49111"/>
                        <a14:backgroundMark x1="23290" y1="51454" x2="26548" y2="31785"/>
                        <a14:backgroundMark x1="26925" y1="27989" x2="33872" y2="4200"/>
                        <a14:backgroundMark x1="20436" y1="1454" x2="29214" y2="3393"/>
                        <a14:backgroundMark x1="29214" y1="3393" x2="29214" y2="3393"/>
                        <a14:backgroundMark x1="11497" y1="77383" x2="10447" y2="60582"/>
                        <a14:backgroundMark x1="10447" y1="60582" x2="10447" y2="60582"/>
                        <a14:backgroundMark x1="10447" y1="58320" x2="10447" y2="56300"/>
                        <a14:backgroundMark x1="11201" y1="40994" x2="12897" y2="24394"/>
                        <a14:backgroundMark x1="12897" y1="24394" x2="10609" y2="13732"/>
                        <a14:backgroundMark x1="10609" y1="13732" x2="12978" y2="4160"/>
                        <a14:backgroundMark x1="12978" y1="4160" x2="14351" y2="1212"/>
                        <a14:backgroundMark x1="12736" y1="11389" x2="15509" y2="6462"/>
                        <a14:backgroundMark x1="15509" y1="6462" x2="25956" y2="5533"/>
                        <a14:backgroundMark x1="25956" y1="5533" x2="33818" y2="9370"/>
                        <a14:backgroundMark x1="33818" y1="9370" x2="36241" y2="404"/>
                        <a14:backgroundMark x1="13301" y1="8481" x2="13032" y2="15832"/>
                        <a14:backgroundMark x1="10258" y1="40509" x2="11255" y2="38611"/>
                        <a14:backgroundMark x1="12897" y1="32472" x2="13974" y2="27060"/>
                        <a14:backgroundMark x1="14082" y1="969" x2="10528" y2="13611"/>
                        <a14:backgroundMark x1="10528" y1="13611" x2="10716" y2="16397"/>
                        <a14:backgroundMark x1="10285" y1="11430" x2="13436" y2="202"/>
                        <a14:backgroundMark x1="9962" y1="12157" x2="12386" y2="28595"/>
                        <a14:backgroundMark x1="12386" y1="28595" x2="10285" y2="57108"/>
                        <a14:backgroundMark x1="10393" y1="44225" x2="11039" y2="40388"/>
                        <a14:backgroundMark x1="11039" y1="40388" x2="10393" y2="44588"/>
                        <a14:backgroundMark x1="10393" y1="41559" x2="9208" y2="41317"/>
                        <a14:backgroundMark x1="10609" y1="41559" x2="11147" y2="39822"/>
                        <a14:backgroundMark x1="11362" y1="15468" x2="12143" y2="14378"/>
                        <a14:backgroundMark x1="12574" y1="10339" x2="12574" y2="8764"/>
                        <a14:backgroundMark x1="10178" y1="12157" x2="10178" y2="12157"/>
                        <a14:backgroundMark x1="9855" y1="11511" x2="10393" y2="8966"/>
                        <a14:backgroundMark x1="10716" y1="11349" x2="10716" y2="8966"/>
                        <a14:backgroundMark x1="12897" y1="1414" x2="12574" y2="1333"/>
                        <a14:backgroundMark x1="13328" y1="1131" x2="12682" y2="1333"/>
                        <a14:backgroundMark x1="14836" y1="767" x2="13759" y2="30937"/>
                        <a14:backgroundMark x1="13759" y1="30937" x2="15401" y2="19467"/>
                        <a14:backgroundMark x1="15401" y1="19467" x2="14593" y2="14297"/>
                        <a14:backgroundMark x1="14593" y1="14297" x2="15374" y2="10299"/>
                        <a14:backgroundMark x1="15374" y1="10299" x2="10716" y2="11268"/>
                        <a14:backgroundMark x1="10716" y1="11268" x2="10716" y2="11430"/>
                        <a14:backgroundMark x1="14297" y1="33037" x2="14620" y2="30533"/>
                        <a14:backgroundMark x1="12682" y1="35864" x2="14593" y2="31220"/>
                        <a14:backgroundMark x1="14593" y1="31220" x2="14082" y2="32027"/>
                        <a14:backgroundMark x1="15051" y1="28716" x2="17447" y2="29241"/>
                        <a14:backgroundMark x1="13328" y1="25767" x2="13005" y2="28514"/>
                        <a14:backgroundMark x1="14728" y1="23021" x2="15078" y2="26939"/>
                        <a14:backgroundMark x1="15078" y1="26939" x2="16397" y2="21567"/>
                        <a14:backgroundMark x1="16397" y1="21567" x2="14378" y2="25727"/>
                        <a14:backgroundMark x1="14378" y1="25727" x2="14297" y2="26575"/>
                        <a14:backgroundMark x1="11928" y1="13166" x2="15994" y2="15347"/>
                        <a14:backgroundMark x1="15994" y1="15347" x2="17905" y2="10784"/>
                        <a14:backgroundMark x1="17905" y1="10784" x2="16451" y2="6987"/>
                        <a14:backgroundMark x1="16451" y1="6987" x2="12224" y2="10784"/>
                        <a14:backgroundMark x1="12224" y1="10784" x2="12251" y2="14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3" r="86242" b="2266"/>
          <a:stretch/>
        </p:blipFill>
        <p:spPr>
          <a:xfrm rot="5120691">
            <a:off x="4887215" y="-6321899"/>
            <a:ext cx="1867000" cy="13324993"/>
          </a:xfrm>
          <a:prstGeom prst="rect">
            <a:avLst/>
          </a:prstGeom>
        </p:spPr>
      </p:pic>
      <p:sp>
        <p:nvSpPr>
          <p:cNvPr id="4" name="אליפסה 3">
            <a:extLst>
              <a:ext uri="{FF2B5EF4-FFF2-40B4-BE49-F238E27FC236}">
                <a16:creationId xmlns:a16="http://schemas.microsoft.com/office/drawing/2014/main" id="{14D245D3-62C6-48DC-8AE2-35A925558A18}"/>
              </a:ext>
            </a:extLst>
          </p:cNvPr>
          <p:cNvSpPr/>
          <p:nvPr/>
        </p:nvSpPr>
        <p:spPr>
          <a:xfrm>
            <a:off x="-838437" y="-563619"/>
            <a:ext cx="5957948" cy="5957948"/>
          </a:xfrm>
          <a:prstGeom prst="ellipse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 descr="תמונה שמכילה מנורה, פנס רחוב&#10;&#10;התיאור נוצר באופן אוטומטי">
            <a:extLst>
              <a:ext uri="{FF2B5EF4-FFF2-40B4-BE49-F238E27FC236}">
                <a16:creationId xmlns:a16="http://schemas.microsoft.com/office/drawing/2014/main" id="{60B48228-EDA8-4F0D-9B98-07F06C882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655" y="466262"/>
            <a:ext cx="3911136" cy="5531576"/>
          </a:xfrm>
          <a:prstGeom prst="rect">
            <a:avLst/>
          </a:prstGeom>
        </p:spPr>
      </p:pic>
      <p:pic>
        <p:nvPicPr>
          <p:cNvPr id="7" name="Picture 2" descr="17 חסידים רוקדים ideas">
            <a:extLst>
              <a:ext uri="{FF2B5EF4-FFF2-40B4-BE49-F238E27FC236}">
                <a16:creationId xmlns:a16="http://schemas.microsoft.com/office/drawing/2014/main" id="{50A0E15A-1140-470D-A7DA-553039932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4" b="95699" l="6757" r="89640">
                        <a14:foregroundMark x1="67568" y1="11111" x2="71171" y2="10753"/>
                        <a14:foregroundMark x1="86937" y1="8602" x2="87838" y2="20072"/>
                        <a14:foregroundMark x1="66667" y1="28315" x2="66667" y2="34050"/>
                        <a14:foregroundMark x1="68018" y1="22939" x2="67117" y2="32616"/>
                        <a14:foregroundMark x1="71171" y1="95699" x2="71622" y2="86738"/>
                        <a14:foregroundMark x1="41892" y1="16129" x2="42793" y2="15771"/>
                        <a14:foregroundMark x1="44595" y1="14695" x2="45946" y2="14695"/>
                        <a14:foregroundMark x1="6757" y1="63799" x2="7658" y2="63441"/>
                        <a14:foregroundMark x1="56306" y1="28674" x2="61261" y2="25448"/>
                        <a14:foregroundMark x1="59009" y1="22939" x2="61261" y2="22222"/>
                        <a14:backgroundMark x1="66216" y1="77419" x2="66216" y2="77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468" y="1036141"/>
            <a:ext cx="4420807" cy="5555879"/>
          </a:xfrm>
          <a:prstGeom prst="rect">
            <a:avLst/>
          </a:prstGeom>
          <a:ln>
            <a:noFill/>
          </a:ln>
          <a:effectLst>
            <a:outerShdw blurRad="431800" dist="139700" dir="2700000" sx="104000" sy="104000" algn="tl" rotWithShape="0">
              <a:srgbClr val="333333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51A2B40-D327-4B60-A2CA-32BC21F022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83" b="39403" l="51982" r="94989">
                        <a14:foregroundMark x1="88216" y1="31570" x2="87720" y2="32660"/>
                        <a14:foregroundMark x1="90639" y1="32983" x2="90914" y2="33549"/>
                        <a14:foregroundMark x1="93337" y1="33387" x2="92896" y2="33629"/>
                        <a14:foregroundMark x1="93117" y1="34356" x2="93612" y2="34275"/>
                        <a14:foregroundMark x1="84031" y1="31409" x2="83315" y2="32580"/>
                        <a14:foregroundMark x1="85463" y1="32095" x2="85793" y2="32499"/>
                        <a14:foregroundMark x1="82159" y1="32983" x2="82654" y2="33024"/>
                        <a14:foregroundMark x1="85187" y1="32297" x2="85848" y2="32176"/>
                        <a14:foregroundMark x1="81333" y1="31530" x2="82159" y2="31288"/>
                        <a14:foregroundMark x1="80452" y1="30279" x2="79736" y2="30925"/>
                        <a14:foregroundMark x1="79075" y1="32297" x2="78800" y2="32903"/>
                        <a14:foregroundMark x1="77313" y1="30844" x2="76652" y2="31570"/>
                        <a14:foregroundMark x1="68337" y1="29794" x2="68833" y2="29754"/>
                        <a14:foregroundMark x1="62390" y1="31490" x2="62610" y2="32176"/>
                        <a14:foregroundMark x1="60958" y1="30803" x2="61344" y2="31449"/>
                        <a14:foregroundMark x1="58150" y1="31853" x2="58315" y2="32055"/>
                        <a14:foregroundMark x1="56333" y1="32741" x2="56167" y2="33024"/>
                        <a14:foregroundMark x1="52974" y1="36375" x2="55176" y2="36698"/>
                        <a14:foregroundMark x1="51982" y1="37182" x2="53634" y2="37222"/>
                        <a14:backgroundMark x1="72467" y1="31893" x2="72742" y2="32176"/>
                        <a14:backgroundMark x1="70264" y1="31893" x2="70264" y2="31893"/>
                        <a14:backgroundMark x1="79956" y1="30803" x2="79956" y2="3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230" b="59215"/>
          <a:stretch/>
        </p:blipFill>
        <p:spPr>
          <a:xfrm>
            <a:off x="4864223" y="5088404"/>
            <a:ext cx="4452486" cy="164613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6B721DEF-95C1-B327-09D0-F2AC5DD02C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46489" y="1872335"/>
            <a:ext cx="9163082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3-11-22 at 10.38.09">
            <a:hlinkClick r:id="" action="ppaction://media"/>
            <a:extLst>
              <a:ext uri="{FF2B5EF4-FFF2-40B4-BE49-F238E27FC236}">
                <a16:creationId xmlns:a16="http://schemas.microsoft.com/office/drawing/2014/main" id="{67A2B548-8001-112A-A419-7BDD5715D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6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FE1DA33-1FBB-406E-8017-0B8A97A88596}"/>
              </a:ext>
            </a:extLst>
          </p:cNvPr>
          <p:cNvGrpSpPr/>
          <p:nvPr/>
        </p:nvGrpSpPr>
        <p:grpSpPr>
          <a:xfrm>
            <a:off x="-709727" y="1247266"/>
            <a:ext cx="5598974" cy="3970060"/>
            <a:chOff x="572734" y="1000618"/>
            <a:chExt cx="6536317" cy="4634702"/>
          </a:xfrm>
        </p:grpSpPr>
        <p:sp>
          <p:nvSpPr>
            <p:cNvPr id="5" name="תיבת טקסט 4">
              <a:extLst>
                <a:ext uri="{FF2B5EF4-FFF2-40B4-BE49-F238E27FC236}">
                  <a16:creationId xmlns:a16="http://schemas.microsoft.com/office/drawing/2014/main" id="{8AD63822-30E5-4A88-877C-084EF9F9DA32}"/>
                </a:ext>
              </a:extLst>
            </p:cNvPr>
            <p:cNvSpPr txBox="1"/>
            <p:nvPr/>
          </p:nvSpPr>
          <p:spPr>
            <a:xfrm>
              <a:off x="1295035" y="3690085"/>
              <a:ext cx="1916647" cy="7179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1">
                <a:lnSpc>
                  <a:spcPct val="115000"/>
                </a:lnSpc>
              </a:pPr>
              <a:r>
                <a:rPr lang="he-IL" dirty="0">
                  <a:cs typeface="1Extrim" pitchFamily="2" charset="-79"/>
                </a:rPr>
                <a:t>סגירת סיטואציה יומית</a:t>
              </a:r>
              <a:endParaRPr lang="en-US" dirty="0">
                <a:cs typeface="1Extrim" pitchFamily="2" charset="-79"/>
              </a:endParaRPr>
            </a:p>
          </p:txBody>
        </p:sp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DD44ADBB-CCFB-490F-AE48-39C93474D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387806">
              <a:off x="573319" y="1005848"/>
              <a:ext cx="6535732" cy="4629472"/>
            </a:xfrm>
            <a:prstGeom prst="roundRect">
              <a:avLst>
                <a:gd name="adj" fmla="val 1459"/>
              </a:avLst>
            </a:prstGeom>
          </p:spPr>
        </p:pic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50D5E23C-8092-400F-9D6E-0F00811887E3}"/>
                </a:ext>
              </a:extLst>
            </p:cNvPr>
            <p:cNvSpPr/>
            <p:nvPr/>
          </p:nvSpPr>
          <p:spPr>
            <a:xfrm rot="21389008">
              <a:off x="572734" y="1000618"/>
              <a:ext cx="6495151" cy="4633262"/>
            </a:xfrm>
            <a:prstGeom prst="roundRect">
              <a:avLst>
                <a:gd name="adj" fmla="val 1128"/>
              </a:avLst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9" name="תמונה 8">
            <a:extLst>
              <a:ext uri="{FF2B5EF4-FFF2-40B4-BE49-F238E27FC236}">
                <a16:creationId xmlns:a16="http://schemas.microsoft.com/office/drawing/2014/main" id="{3D0ED4FC-8851-418E-BB09-8DD44DDE9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040" y1="80520" x2="37640" y2="85000"/>
                        <a14:foregroundMark x1="29760" y1="71400" x2="30880" y2="83400"/>
                        <a14:foregroundMark x1="30320" y1="70640" x2="30800" y2="83840"/>
                        <a14:foregroundMark x1="45646" y1="79333" x2="43200" y2="80360"/>
                        <a14:foregroundMark x1="29440" y1="71080" x2="30880" y2="82600"/>
                        <a14:foregroundMark x1="30029" y1="71261" x2="30000" y2="70600"/>
                        <a14:foregroundMark x1="30520" y1="82560" x2="30237" y2="76047"/>
                        <a14:backgroundMark x1="38320" y1="85680" x2="44840" y2="81960"/>
                        <a14:backgroundMark x1="36560" y1="86680" x2="41760" y2="82920"/>
                        <a14:backgroundMark x1="47640" y1="79160" x2="46600" y2="80120"/>
                        <a14:backgroundMark x1="28640" y1="71280" x2="28800" y2="82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914" y="4255911"/>
            <a:ext cx="2476948" cy="247694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F6620C2-8F26-4C06-99AB-46670C0019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3" t="49881" r="33921" b="583"/>
          <a:stretch/>
        </p:blipFill>
        <p:spPr>
          <a:xfrm>
            <a:off x="3755780" y="1528006"/>
            <a:ext cx="3647935" cy="4010408"/>
          </a:xfrm>
          <a:prstGeom prst="rect">
            <a:avLst/>
          </a:prstGeom>
          <a:ln>
            <a:noFill/>
          </a:ln>
          <a:effectLst>
            <a:outerShdw blurRad="698500" dist="139700" dir="2700000" algn="tl" rotWithShape="0">
              <a:srgbClr val="333333">
                <a:alpha val="27000"/>
              </a:srgbClr>
            </a:outerShdw>
          </a:effec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1C3B761-EF7F-E50E-DA8C-3810424A87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7917" y="5431862"/>
            <a:ext cx="726096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90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3E4C333-F268-5A28-5F19-A700CF01C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3" t="49881" r="33921" b="583"/>
          <a:stretch/>
        </p:blipFill>
        <p:spPr>
          <a:xfrm>
            <a:off x="2975615" y="302573"/>
            <a:ext cx="5695946" cy="6261916"/>
          </a:xfrm>
          <a:prstGeom prst="rect">
            <a:avLst/>
          </a:prstGeom>
          <a:ln>
            <a:noFill/>
          </a:ln>
          <a:effectLst>
            <a:outerShdw blurRad="698500" dist="139700" dir="2700000" algn="tl" rotWithShape="0">
              <a:srgbClr val="333333">
                <a:alpha val="27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CD8F559-CE30-4E89-87E8-3A2BD073D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040" y1="80520" x2="37640" y2="85000"/>
                        <a14:foregroundMark x1="29760" y1="71400" x2="30880" y2="83400"/>
                        <a14:foregroundMark x1="30320" y1="70640" x2="30800" y2="83840"/>
                        <a14:foregroundMark x1="45646" y1="79333" x2="43200" y2="80360"/>
                        <a14:foregroundMark x1="29440" y1="71080" x2="30880" y2="82600"/>
                        <a14:foregroundMark x1="30029" y1="71261" x2="30000" y2="70600"/>
                        <a14:foregroundMark x1="30520" y1="82560" x2="30237" y2="76047"/>
                        <a14:backgroundMark x1="38320" y1="85680" x2="44840" y2="81960"/>
                        <a14:backgroundMark x1="36560" y1="86680" x2="41760" y2="82920"/>
                        <a14:backgroundMark x1="47640" y1="79160" x2="46600" y2="80120"/>
                        <a14:backgroundMark x1="28640" y1="71280" x2="28800" y2="82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996" y="3808871"/>
            <a:ext cx="2892778" cy="289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4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943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720437" y="1609805"/>
            <a:ext cx="9802262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3756533" y="1747958"/>
            <a:ext cx="5140037" cy="29700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משחק</a:t>
            </a:r>
          </a:p>
          <a:p>
            <a:pPr algn="ctr"/>
            <a:r>
              <a:rPr lang="he-IL" sz="66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'תחרות השמחה'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EDD0EA8-72CC-C8F8-8190-CBD22512B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27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אליפסה 8">
            <a:extLst>
              <a:ext uri="{FF2B5EF4-FFF2-40B4-BE49-F238E27FC236}">
                <a16:creationId xmlns:a16="http://schemas.microsoft.com/office/drawing/2014/main" id="{25940822-4040-48A7-BEAA-9A58B74AA5D3}"/>
              </a:ext>
            </a:extLst>
          </p:cNvPr>
          <p:cNvSpPr/>
          <p:nvPr/>
        </p:nvSpPr>
        <p:spPr>
          <a:xfrm>
            <a:off x="519319" y="421766"/>
            <a:ext cx="1116468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A8CE1D9-5B4F-476D-8CC3-BB1990D88BD1}"/>
              </a:ext>
            </a:extLst>
          </p:cNvPr>
          <p:cNvGrpSpPr/>
          <p:nvPr/>
        </p:nvGrpSpPr>
        <p:grpSpPr>
          <a:xfrm>
            <a:off x="2666547" y="871198"/>
            <a:ext cx="7233920" cy="2213901"/>
            <a:chOff x="5008967" y="1528633"/>
            <a:chExt cx="7233920" cy="2213901"/>
          </a:xfrm>
        </p:grpSpPr>
        <p:sp>
          <p:nvSpPr>
            <p:cNvPr id="28" name="אליפסה 8">
              <a:extLst>
                <a:ext uri="{FF2B5EF4-FFF2-40B4-BE49-F238E27FC236}">
                  <a16:creationId xmlns:a16="http://schemas.microsoft.com/office/drawing/2014/main" id="{3FD67EA7-2F7E-46B5-ACE3-511B393DD27B}"/>
                </a:ext>
              </a:extLst>
            </p:cNvPr>
            <p:cNvSpPr/>
            <p:nvPr/>
          </p:nvSpPr>
          <p:spPr>
            <a:xfrm>
              <a:off x="5603554" y="1528633"/>
              <a:ext cx="5697550" cy="2213901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74022184-9C6C-4D7F-A604-9AA9AAB6BFA8}"/>
                </a:ext>
              </a:extLst>
            </p:cNvPr>
            <p:cNvSpPr txBox="1"/>
            <p:nvPr/>
          </p:nvSpPr>
          <p:spPr>
            <a:xfrm>
              <a:off x="5008967" y="1528633"/>
              <a:ext cx="7233920" cy="2036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15000"/>
                </a:lnSpc>
              </a:pPr>
              <a:r>
                <a:rPr lang="he-IL" sz="11500" dirty="0">
                  <a:solidFill>
                    <a:srgbClr val="DB0340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שלב א</a:t>
              </a:r>
              <a:endParaRPr lang="en-US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endParaRPr>
            </a:p>
          </p:txBody>
        </p:sp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70F4EC3-3D6A-DB8C-B213-27B927134916}"/>
              </a:ext>
            </a:extLst>
          </p:cNvPr>
          <p:cNvSpPr txBox="1"/>
          <p:nvPr/>
        </p:nvSpPr>
        <p:spPr>
          <a:xfrm>
            <a:off x="2423916" y="3471030"/>
            <a:ext cx="7371985" cy="1356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הכיני רשימה עם כמה שיותר דברים טובים ומשמחים בחיים שלך. 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דברים שאת מודה עליהם, ומהווים סיבה לשמחה.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9F40C8E-71ED-D785-954A-F5910398E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24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אליפסה 8">
            <a:extLst>
              <a:ext uri="{FF2B5EF4-FFF2-40B4-BE49-F238E27FC236}">
                <a16:creationId xmlns:a16="http://schemas.microsoft.com/office/drawing/2014/main" id="{25940822-4040-48A7-BEAA-9A58B74AA5D3}"/>
              </a:ext>
            </a:extLst>
          </p:cNvPr>
          <p:cNvSpPr/>
          <p:nvPr/>
        </p:nvSpPr>
        <p:spPr>
          <a:xfrm>
            <a:off x="519319" y="421766"/>
            <a:ext cx="11164681" cy="6014467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014467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9225102" y="5729292"/>
                  <a:pt x="8345627" y="5821618"/>
                </a:cubicBezTo>
                <a:cubicBezTo>
                  <a:pt x="7466152" y="5913944"/>
                  <a:pt x="6421576" y="5988222"/>
                  <a:pt x="5405576" y="6007272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A8CE1D9-5B4F-476D-8CC3-BB1990D88BD1}"/>
              </a:ext>
            </a:extLst>
          </p:cNvPr>
          <p:cNvGrpSpPr/>
          <p:nvPr/>
        </p:nvGrpSpPr>
        <p:grpSpPr>
          <a:xfrm>
            <a:off x="2666547" y="871198"/>
            <a:ext cx="7233920" cy="2213901"/>
            <a:chOff x="5008967" y="1528633"/>
            <a:chExt cx="7233920" cy="2213901"/>
          </a:xfrm>
        </p:grpSpPr>
        <p:sp>
          <p:nvSpPr>
            <p:cNvPr id="28" name="אליפסה 8">
              <a:extLst>
                <a:ext uri="{FF2B5EF4-FFF2-40B4-BE49-F238E27FC236}">
                  <a16:creationId xmlns:a16="http://schemas.microsoft.com/office/drawing/2014/main" id="{3FD67EA7-2F7E-46B5-ACE3-511B393DD27B}"/>
                </a:ext>
              </a:extLst>
            </p:cNvPr>
            <p:cNvSpPr/>
            <p:nvPr/>
          </p:nvSpPr>
          <p:spPr>
            <a:xfrm>
              <a:off x="5603554" y="1528633"/>
              <a:ext cx="5697550" cy="2213901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תיבת טקסט 10">
              <a:extLst>
                <a:ext uri="{FF2B5EF4-FFF2-40B4-BE49-F238E27FC236}">
                  <a16:creationId xmlns:a16="http://schemas.microsoft.com/office/drawing/2014/main" id="{74022184-9C6C-4D7F-A604-9AA9AAB6BFA8}"/>
                </a:ext>
              </a:extLst>
            </p:cNvPr>
            <p:cNvSpPr txBox="1"/>
            <p:nvPr/>
          </p:nvSpPr>
          <p:spPr>
            <a:xfrm>
              <a:off x="5008967" y="1528633"/>
              <a:ext cx="7233920" cy="2036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lnSpc>
                  <a:spcPct val="115000"/>
                </a:lnSpc>
              </a:pPr>
              <a:r>
                <a:rPr lang="he-IL" sz="11500" dirty="0">
                  <a:solidFill>
                    <a:srgbClr val="DB0340"/>
                  </a:solidFill>
                  <a:latin typeface="Klugman FM" panose="00000500000000000000" pitchFamily="50" charset="-79"/>
                  <a:cs typeface="Klugman FM" panose="00000500000000000000" pitchFamily="50" charset="-79"/>
                </a:rPr>
                <a:t>המנצחת:</a:t>
              </a:r>
              <a:endParaRPr lang="en-US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endParaRPr>
            </a:p>
          </p:txBody>
        </p:sp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A70F4EC3-3D6A-DB8C-B213-27B927134916}"/>
              </a:ext>
            </a:extLst>
          </p:cNvPr>
          <p:cNvSpPr txBox="1"/>
          <p:nvPr/>
        </p:nvSpPr>
        <p:spPr>
          <a:xfrm>
            <a:off x="952500" y="3471030"/>
            <a:ext cx="10528300" cy="1085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24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מי הצליחה למצוא יותר מ-10 דברים?</a:t>
            </a: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3200" dirty="0">
                <a:effectLst/>
                <a:latin typeface="Afek 1.5 AAA Light" panose="020B0604020202020204" charset="-79"/>
                <a:ea typeface="Calibri" panose="020F0502020204030204" pitchFamily="34" charset="0"/>
                <a:cs typeface="Afek 1.5 AAA Light" panose="020B0604020202020204" charset="-79"/>
              </a:rPr>
              <a:t>מי המנצחת?</a:t>
            </a:r>
            <a:endParaRPr lang="en-US" sz="3200" dirty="0">
              <a:effectLst/>
              <a:latin typeface="Afek 1.5 AAA Light" panose="020B0604020202020204" charset="-79"/>
              <a:ea typeface="Calibri" panose="020F0502020204030204" pitchFamily="34" charset="0"/>
              <a:cs typeface="Afek 1.5 AAA Light" panose="020B0604020202020204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50682B9-C062-9FC2-9665-E8D62D5EC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A159C5A-37AD-F825-A0B2-B20CA3468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67" b="95215" l="9537" r="89646">
                        <a14:foregroundMark x1="25653" y1="11005" x2="28883" y2="11005"/>
                        <a14:foregroundMark x1="13896" y1="11005" x2="16793" y2="11005"/>
                        <a14:foregroundMark x1="28883" y1="11005" x2="54768" y2="4545"/>
                        <a14:foregroundMark x1="54768" y1="4545" x2="60763" y2="19139"/>
                        <a14:foregroundMark x1="60763" y1="19139" x2="52861" y2="34928"/>
                        <a14:foregroundMark x1="52861" y1="34928" x2="52861" y2="34928"/>
                        <a14:foregroundMark x1="47684" y1="41148" x2="40599" y2="13876"/>
                        <a14:foregroundMark x1="40872" y1="10766" x2="44045" y2="46282"/>
                        <a14:foregroundMark x1="45777" y1="64354" x2="46866" y2="77033"/>
                        <a14:foregroundMark x1="46866" y1="77033" x2="52316" y2="88756"/>
                        <a14:foregroundMark x1="52316" y1="88756" x2="55041" y2="87799"/>
                        <a14:foregroundMark x1="58583" y1="79426" x2="35967" y2="82536"/>
                        <a14:foregroundMark x1="21253" y1="93301" x2="77384" y2="93780"/>
                        <a14:foregroundMark x1="86921" y1="4067" x2="80381" y2="4785"/>
                        <a14:foregroundMark x1="70300" y1="4067" x2="71662" y2="7656"/>
                        <a14:foregroundMark x1="19619" y1="5263" x2="11717" y2="5502"/>
                        <a14:foregroundMark x1="13896" y1="4306" x2="24796" y2="4306"/>
                        <a14:foregroundMark x1="34332" y1="95215" x2="46594" y2="94976"/>
                        <a14:backgroundMark x1="19891" y1="9809" x2="22071" y2="13876"/>
                        <a14:backgroundMark x1="44687" y1="47368" x2="42507" y2="46651"/>
                        <a14:backgroundMark x1="25341" y1="5024" x2="24523" y2="2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014" y="1782177"/>
            <a:ext cx="349567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28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3-11-22 at 10.38.09">
            <a:hlinkClick r:id="" action="ppaction://media"/>
            <a:extLst>
              <a:ext uri="{FF2B5EF4-FFF2-40B4-BE49-F238E27FC236}">
                <a16:creationId xmlns:a16="http://schemas.microsoft.com/office/drawing/2014/main" id="{67A2B548-8001-112A-A419-7BDD5715D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1558637" y="1468508"/>
            <a:ext cx="8385463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3450997" y="2148300"/>
            <a:ext cx="5806917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15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תמיד בשמחה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5D2ADEA-1E70-FE89-091D-B1C8E6207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6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6257627" y="967381"/>
            <a:ext cx="4303892" cy="338149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1492124" y="3021990"/>
            <a:ext cx="5136063" cy="334664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5" y="2309963"/>
            <a:ext cx="2126312" cy="36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6925672" y="2119469"/>
            <a:ext cx="26476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מתחשק לי השנה תחפושת קצת אחרת...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2588342" y="4095147"/>
            <a:ext cx="28800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מה מתחשק לך? רופאה? חיילת? מלכת אסתר? כלה? 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0E5FEF2-957A-8AD2-25D5-FB5FC241EE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5" b="39338" l="26497" r="45492">
                        <a14:foregroundMark x1="36733" y1="2221" x2="37214" y2="6058"/>
                        <a14:foregroundMark x1="36475" y1="3191" x2="37583" y2="565"/>
                        <a14:foregroundMark x1="45492" y1="27948" x2="42979" y2="28231"/>
                        <a14:foregroundMark x1="39616" y1="38934" x2="38101" y2="34814"/>
                        <a14:foregroundMark x1="33703" y1="39338" x2="35329" y2="36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1" t="-3614" r="52675" b="58953"/>
          <a:stretch/>
        </p:blipFill>
        <p:spPr>
          <a:xfrm>
            <a:off x="9202794" y="1343122"/>
            <a:ext cx="2408944" cy="426031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D7BF18B-F394-101A-2B91-6F6AF4C7B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24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5217952" y="967381"/>
            <a:ext cx="5343567" cy="338149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712593" y="3027095"/>
            <a:ext cx="6329719" cy="334664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5" y="2465309"/>
            <a:ext cx="2126312" cy="36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6200372" y="1936259"/>
            <a:ext cx="33787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אני מחפשת משהו קצת... שונה. אולי תחפושת של שמחה?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1974184" y="4033780"/>
            <a:ext cx="43870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אולי ליצנית? תקני איזו שמלה צבעונית ומיוחדת ואולי גם כובע תואם. זה יכול להראות מדהים!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0E5FEF2-957A-8AD2-25D5-FB5FC241EE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5" b="39338" l="26497" r="45492">
                        <a14:foregroundMark x1="36733" y1="2221" x2="37214" y2="6058"/>
                        <a14:foregroundMark x1="36475" y1="3191" x2="37583" y2="565"/>
                        <a14:foregroundMark x1="45492" y1="27948" x2="42979" y2="28231"/>
                        <a14:foregroundMark x1="39616" y1="38934" x2="38101" y2="34814"/>
                        <a14:foregroundMark x1="33703" y1="39338" x2="35329" y2="36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1" t="-3614" r="52675" b="58953"/>
          <a:stretch/>
        </p:blipFill>
        <p:spPr>
          <a:xfrm>
            <a:off x="9202794" y="1343122"/>
            <a:ext cx="2408944" cy="426031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F091971-C5B6-9D2F-00DC-81BDF9EAD5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35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5217952" y="967381"/>
            <a:ext cx="5343567" cy="338149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712593" y="3027095"/>
            <a:ext cx="6329719" cy="334664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45" y="2230417"/>
            <a:ext cx="2126312" cy="36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5855516" y="1936259"/>
            <a:ext cx="372358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אני כבר למדתי ששמלה של ליצנית זה עוד לא אומר בהכרח שמחה.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1974184" y="4033780"/>
            <a:ext cx="4387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נכון, ראיתי בחיי הצעירים גם ליצנים עצובים.</a:t>
            </a:r>
          </a:p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אז מה את אומרת? אולי מסכה עם חיוך? 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0E5FEF2-957A-8AD2-25D5-FB5FC241EE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5" b="39338" l="26497" r="45492">
                        <a14:foregroundMark x1="36733" y1="2221" x2="37214" y2="6058"/>
                        <a14:foregroundMark x1="36475" y1="3191" x2="37583" y2="565"/>
                        <a14:foregroundMark x1="45492" y1="27948" x2="42979" y2="28231"/>
                        <a14:foregroundMark x1="39616" y1="38934" x2="38101" y2="34814"/>
                        <a14:foregroundMark x1="33703" y1="39338" x2="35329" y2="36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1" t="-3614" r="52675" b="58953"/>
          <a:stretch/>
        </p:blipFill>
        <p:spPr>
          <a:xfrm>
            <a:off x="9202794" y="1343122"/>
            <a:ext cx="2408944" cy="426031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F091971-C5B6-9D2F-00DC-81BDF9EAD5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42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0BE5EDE-115B-4B58-BE2E-62FB988CA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4362275" y="967381"/>
            <a:ext cx="6199244" cy="338149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5AF7714-B181-400B-ADC1-41FE001B3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0" r="78113" b="83465"/>
          <a:stretch/>
        </p:blipFill>
        <p:spPr>
          <a:xfrm flipH="1">
            <a:off x="712593" y="3027095"/>
            <a:ext cx="6329719" cy="334664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61862FA-D070-4476-A9CD-BFDCB620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72" y="2479441"/>
            <a:ext cx="2126312" cy="360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A83629E-6F76-422D-B996-23A2EEB7DD4C}"/>
              </a:ext>
            </a:extLst>
          </p:cNvPr>
          <p:cNvSpPr txBox="1"/>
          <p:nvPr/>
        </p:nvSpPr>
        <p:spPr>
          <a:xfrm>
            <a:off x="5143643" y="1819559"/>
            <a:ext cx="44618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לא, אני רוצה משהו שיעזור לי לשמוח על אמת... אולי באמת אני צריכה לחפש את זה במקום אחר... 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12701F6-3865-45E9-BAF6-F45EACD5BE78}"/>
              </a:ext>
            </a:extLst>
          </p:cNvPr>
          <p:cNvSpPr txBox="1"/>
          <p:nvPr/>
        </p:nvSpPr>
        <p:spPr>
          <a:xfrm>
            <a:off x="1974184" y="4033780"/>
            <a:ext cx="43870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נראה לי שאת לא חושבת בכיוון הנכון. לא צריך תחפושת בשביל זה. נראה לי שאנחנו צריכות לחפש את זה </a:t>
            </a:r>
            <a:r>
              <a:rPr lang="he-IL" sz="2400" dirty="0" err="1">
                <a:latin typeface="Afek 1.5 AAA Light" panose="00000400000000000000" pitchFamily="50" charset="-79"/>
                <a:cs typeface="Afek 1.5 AAA Light" panose="00000400000000000000" pitchFamily="50" charset="-79"/>
              </a:rPr>
              <a:t>בתוכינו</a:t>
            </a:r>
            <a:r>
              <a:rPr lang="he-IL" sz="24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!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0E5FEF2-957A-8AD2-25D5-FB5FC241EE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5" b="39338" l="26497" r="45492">
                        <a14:foregroundMark x1="36733" y1="2221" x2="37214" y2="6058"/>
                        <a14:foregroundMark x1="36475" y1="3191" x2="37583" y2="565"/>
                        <a14:foregroundMark x1="45492" y1="27948" x2="42979" y2="28231"/>
                        <a14:foregroundMark x1="39616" y1="38934" x2="38101" y2="34814"/>
                        <a14:foregroundMark x1="33703" y1="39338" x2="35329" y2="36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1" t="-3614" r="52675" b="58953"/>
          <a:stretch/>
        </p:blipFill>
        <p:spPr>
          <a:xfrm>
            <a:off x="9202794" y="1343122"/>
            <a:ext cx="2408944" cy="4260318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F091971-C5B6-9D2F-00DC-81BDF9EAD5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21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21072A7-6CD1-D9C5-2013-EBE7A30624BE}"/>
              </a:ext>
            </a:extLst>
          </p:cNvPr>
          <p:cNvGrpSpPr/>
          <p:nvPr/>
        </p:nvGrpSpPr>
        <p:grpSpPr>
          <a:xfrm>
            <a:off x="1558637" y="1468508"/>
            <a:ext cx="8385463" cy="5248195"/>
            <a:chOff x="121263" y="1699422"/>
            <a:chExt cx="6654782" cy="5248195"/>
          </a:xfrm>
        </p:grpSpPr>
        <p:sp>
          <p:nvSpPr>
            <p:cNvPr id="12" name="אליפסה 8">
              <a:extLst>
                <a:ext uri="{FF2B5EF4-FFF2-40B4-BE49-F238E27FC236}">
                  <a16:creationId xmlns:a16="http://schemas.microsoft.com/office/drawing/2014/main" id="{38A66C25-4ABA-2405-9D28-F0C57D8A1632}"/>
                </a:ext>
              </a:extLst>
            </p:cNvPr>
            <p:cNvSpPr/>
            <p:nvPr/>
          </p:nvSpPr>
          <p:spPr>
            <a:xfrm>
              <a:off x="1078495" y="1699422"/>
              <a:ext cx="5697550" cy="3459154"/>
            </a:xfrm>
            <a:custGeom>
              <a:avLst/>
              <a:gdLst>
                <a:gd name="connsiteX0" fmla="*/ 0 w 10909300"/>
                <a:gd name="connsiteY0" fmla="*/ 2895600 h 5791200"/>
                <a:gd name="connsiteX1" fmla="*/ 5454650 w 10909300"/>
                <a:gd name="connsiteY1" fmla="*/ 0 h 5791200"/>
                <a:gd name="connsiteX2" fmla="*/ 10909300 w 10909300"/>
                <a:gd name="connsiteY2" fmla="*/ 2895600 h 5791200"/>
                <a:gd name="connsiteX3" fmla="*/ 5454650 w 10909300"/>
                <a:gd name="connsiteY3" fmla="*/ 5791200 h 5791200"/>
                <a:gd name="connsiteX4" fmla="*/ 0 w 10909300"/>
                <a:gd name="connsiteY4" fmla="*/ 2895600 h 5791200"/>
                <a:gd name="connsiteX0" fmla="*/ 0 w 11286128"/>
                <a:gd name="connsiteY0" fmla="*/ 3119537 h 6015137"/>
                <a:gd name="connsiteX1" fmla="*/ 5454650 w 11286128"/>
                <a:gd name="connsiteY1" fmla="*/ 223937 h 6015137"/>
                <a:gd name="connsiteX2" fmla="*/ 10439400 w 11286128"/>
                <a:gd name="connsiteY2" fmla="*/ 520882 h 6015137"/>
                <a:gd name="connsiteX3" fmla="*/ 10909300 w 11286128"/>
                <a:gd name="connsiteY3" fmla="*/ 3119537 h 6015137"/>
                <a:gd name="connsiteX4" fmla="*/ 5454650 w 11286128"/>
                <a:gd name="connsiteY4" fmla="*/ 6015137 h 6015137"/>
                <a:gd name="connsiteX5" fmla="*/ 0 w 11286128"/>
                <a:gd name="connsiteY5" fmla="*/ 3119537 h 6015137"/>
                <a:gd name="connsiteX0" fmla="*/ 0 w 11125255"/>
                <a:gd name="connsiteY0" fmla="*/ 3119537 h 6161403"/>
                <a:gd name="connsiteX1" fmla="*/ 5454650 w 11125255"/>
                <a:gd name="connsiteY1" fmla="*/ 223937 h 6161403"/>
                <a:gd name="connsiteX2" fmla="*/ 10439400 w 11125255"/>
                <a:gd name="connsiteY2" fmla="*/ 520882 h 6161403"/>
                <a:gd name="connsiteX3" fmla="*/ 10909300 w 11125255"/>
                <a:gd name="connsiteY3" fmla="*/ 3119537 h 6161403"/>
                <a:gd name="connsiteX4" fmla="*/ 10731500 w 11125255"/>
                <a:gd name="connsiteY4" fmla="*/ 5461183 h 6161403"/>
                <a:gd name="connsiteX5" fmla="*/ 5454650 w 11125255"/>
                <a:gd name="connsiteY5" fmla="*/ 6015137 h 6161403"/>
                <a:gd name="connsiteX6" fmla="*/ 0 w 11125255"/>
                <a:gd name="connsiteY6" fmla="*/ 3119537 h 6161403"/>
                <a:gd name="connsiteX0" fmla="*/ 0 w 11309271"/>
                <a:gd name="connsiteY0" fmla="*/ 3119537 h 6161403"/>
                <a:gd name="connsiteX1" fmla="*/ 5454650 w 11309271"/>
                <a:gd name="connsiteY1" fmla="*/ 223937 h 6161403"/>
                <a:gd name="connsiteX2" fmla="*/ 10439400 w 11309271"/>
                <a:gd name="connsiteY2" fmla="*/ 520882 h 6161403"/>
                <a:gd name="connsiteX3" fmla="*/ 11176000 w 11309271"/>
                <a:gd name="connsiteY3" fmla="*/ 3056037 h 6161403"/>
                <a:gd name="connsiteX4" fmla="*/ 10731500 w 11309271"/>
                <a:gd name="connsiteY4" fmla="*/ 5461183 h 6161403"/>
                <a:gd name="connsiteX5" fmla="*/ 5454650 w 11309271"/>
                <a:gd name="connsiteY5" fmla="*/ 6015137 h 6161403"/>
                <a:gd name="connsiteX6" fmla="*/ 0 w 11309271"/>
                <a:gd name="connsiteY6" fmla="*/ 3119537 h 6161403"/>
                <a:gd name="connsiteX0" fmla="*/ 0 w 11258730"/>
                <a:gd name="connsiteY0" fmla="*/ 3119537 h 6161403"/>
                <a:gd name="connsiteX1" fmla="*/ 5454650 w 11258730"/>
                <a:gd name="connsiteY1" fmla="*/ 223937 h 6161403"/>
                <a:gd name="connsiteX2" fmla="*/ 10439400 w 11258730"/>
                <a:gd name="connsiteY2" fmla="*/ 520882 h 6161403"/>
                <a:gd name="connsiteX3" fmla="*/ 11176000 w 11258730"/>
                <a:gd name="connsiteY3" fmla="*/ 3056037 h 6161403"/>
                <a:gd name="connsiteX4" fmla="*/ 10731500 w 11258730"/>
                <a:gd name="connsiteY4" fmla="*/ 5461183 h 6161403"/>
                <a:gd name="connsiteX5" fmla="*/ 5454650 w 11258730"/>
                <a:gd name="connsiteY5" fmla="*/ 6015137 h 6161403"/>
                <a:gd name="connsiteX6" fmla="*/ 0 w 11258730"/>
                <a:gd name="connsiteY6" fmla="*/ 3119537 h 6161403"/>
                <a:gd name="connsiteX0" fmla="*/ 252469 w 11511199"/>
                <a:gd name="connsiteY0" fmla="*/ 3196978 h 6238844"/>
                <a:gd name="connsiteX1" fmla="*/ 1395470 w 11511199"/>
                <a:gd name="connsiteY1" fmla="*/ 204624 h 6238844"/>
                <a:gd name="connsiteX2" fmla="*/ 5707119 w 11511199"/>
                <a:gd name="connsiteY2" fmla="*/ 301378 h 6238844"/>
                <a:gd name="connsiteX3" fmla="*/ 10691869 w 11511199"/>
                <a:gd name="connsiteY3" fmla="*/ 598323 h 6238844"/>
                <a:gd name="connsiteX4" fmla="*/ 11428469 w 11511199"/>
                <a:gd name="connsiteY4" fmla="*/ 3133478 h 6238844"/>
                <a:gd name="connsiteX5" fmla="*/ 10983969 w 11511199"/>
                <a:gd name="connsiteY5" fmla="*/ 5538624 h 6238844"/>
                <a:gd name="connsiteX6" fmla="*/ 5707119 w 11511199"/>
                <a:gd name="connsiteY6" fmla="*/ 6092578 h 6238844"/>
                <a:gd name="connsiteX7" fmla="*/ 252469 w 11511199"/>
                <a:gd name="connsiteY7" fmla="*/ 3196978 h 6238844"/>
                <a:gd name="connsiteX0" fmla="*/ 58098 w 11316828"/>
                <a:gd name="connsiteY0" fmla="*/ 3196978 h 6227484"/>
                <a:gd name="connsiteX1" fmla="*/ 1201099 w 11316828"/>
                <a:gd name="connsiteY1" fmla="*/ 204624 h 6227484"/>
                <a:gd name="connsiteX2" fmla="*/ 5512748 w 11316828"/>
                <a:gd name="connsiteY2" fmla="*/ 301378 h 6227484"/>
                <a:gd name="connsiteX3" fmla="*/ 10497498 w 11316828"/>
                <a:gd name="connsiteY3" fmla="*/ 598323 h 6227484"/>
                <a:gd name="connsiteX4" fmla="*/ 11234098 w 11316828"/>
                <a:gd name="connsiteY4" fmla="*/ 3133478 h 6227484"/>
                <a:gd name="connsiteX5" fmla="*/ 10789598 w 11316828"/>
                <a:gd name="connsiteY5" fmla="*/ 5538624 h 6227484"/>
                <a:gd name="connsiteX6" fmla="*/ 5512748 w 11316828"/>
                <a:gd name="connsiteY6" fmla="*/ 6092578 h 6227484"/>
                <a:gd name="connsiteX7" fmla="*/ 743900 w 11316828"/>
                <a:gd name="connsiteY7" fmla="*/ 5945024 h 6227484"/>
                <a:gd name="connsiteX8" fmla="*/ 58098 w 11316828"/>
                <a:gd name="connsiteY8" fmla="*/ 3196978 h 6227484"/>
                <a:gd name="connsiteX0" fmla="*/ 58098 w 11325690"/>
                <a:gd name="connsiteY0" fmla="*/ 3185904 h 6216410"/>
                <a:gd name="connsiteX1" fmla="*/ 1201099 w 11325690"/>
                <a:gd name="connsiteY1" fmla="*/ 193550 h 6216410"/>
                <a:gd name="connsiteX2" fmla="*/ 5512748 w 11325690"/>
                <a:gd name="connsiteY2" fmla="*/ 290304 h 6216410"/>
                <a:gd name="connsiteX3" fmla="*/ 10535598 w 11325690"/>
                <a:gd name="connsiteY3" fmla="*/ 244349 h 6216410"/>
                <a:gd name="connsiteX4" fmla="*/ 11234098 w 11325690"/>
                <a:gd name="connsiteY4" fmla="*/ 3122404 h 6216410"/>
                <a:gd name="connsiteX5" fmla="*/ 10789598 w 11325690"/>
                <a:gd name="connsiteY5" fmla="*/ 5527550 h 6216410"/>
                <a:gd name="connsiteX6" fmla="*/ 5512748 w 11325690"/>
                <a:gd name="connsiteY6" fmla="*/ 6081504 h 6216410"/>
                <a:gd name="connsiteX7" fmla="*/ 743900 w 11325690"/>
                <a:gd name="connsiteY7" fmla="*/ 5933950 h 6216410"/>
                <a:gd name="connsiteX8" fmla="*/ 58098 w 11325690"/>
                <a:gd name="connsiteY8" fmla="*/ 3185904 h 6216410"/>
                <a:gd name="connsiteX0" fmla="*/ 58098 w 11266724"/>
                <a:gd name="connsiteY0" fmla="*/ 3221879 h 6252385"/>
                <a:gd name="connsiteX1" fmla="*/ 1201099 w 11266724"/>
                <a:gd name="connsiteY1" fmla="*/ 229525 h 6252385"/>
                <a:gd name="connsiteX2" fmla="*/ 5512748 w 11266724"/>
                <a:gd name="connsiteY2" fmla="*/ 326279 h 6252385"/>
                <a:gd name="connsiteX3" fmla="*/ 8795699 w 11266724"/>
                <a:gd name="connsiteY3" fmla="*/ 115225 h 6252385"/>
                <a:gd name="connsiteX4" fmla="*/ 10535598 w 11266724"/>
                <a:gd name="connsiteY4" fmla="*/ 280324 h 6252385"/>
                <a:gd name="connsiteX5" fmla="*/ 11234098 w 11266724"/>
                <a:gd name="connsiteY5" fmla="*/ 3158379 h 6252385"/>
                <a:gd name="connsiteX6" fmla="*/ 10789598 w 11266724"/>
                <a:gd name="connsiteY6" fmla="*/ 5563525 h 6252385"/>
                <a:gd name="connsiteX7" fmla="*/ 5512748 w 11266724"/>
                <a:gd name="connsiteY7" fmla="*/ 6117479 h 6252385"/>
                <a:gd name="connsiteX8" fmla="*/ 743900 w 11266724"/>
                <a:gd name="connsiteY8" fmla="*/ 5969925 h 6252385"/>
                <a:gd name="connsiteX9" fmla="*/ 58098 w 11266724"/>
                <a:gd name="connsiteY9" fmla="*/ 3221879 h 6252385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535598 w 11260533"/>
                <a:gd name="connsiteY4" fmla="*/ 2393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80906 h 6211412"/>
                <a:gd name="connsiteX1" fmla="*/ 1201099 w 11260533"/>
                <a:gd name="connsiteY1" fmla="*/ 188552 h 6211412"/>
                <a:gd name="connsiteX2" fmla="*/ 5512748 w 11260533"/>
                <a:gd name="connsiteY2" fmla="*/ 285306 h 6211412"/>
                <a:gd name="connsiteX3" fmla="*/ 8795699 w 11260533"/>
                <a:gd name="connsiteY3" fmla="*/ 74252 h 6211412"/>
                <a:gd name="connsiteX4" fmla="*/ 10764198 w 11260533"/>
                <a:gd name="connsiteY4" fmla="*/ 264751 h 6211412"/>
                <a:gd name="connsiteX5" fmla="*/ 11030899 w 11260533"/>
                <a:gd name="connsiteY5" fmla="*/ 1420453 h 6211412"/>
                <a:gd name="connsiteX6" fmla="*/ 11234098 w 11260533"/>
                <a:gd name="connsiteY6" fmla="*/ 3117406 h 6211412"/>
                <a:gd name="connsiteX7" fmla="*/ 10789598 w 11260533"/>
                <a:gd name="connsiteY7" fmla="*/ 5522552 h 6211412"/>
                <a:gd name="connsiteX8" fmla="*/ 5512748 w 11260533"/>
                <a:gd name="connsiteY8" fmla="*/ 6076506 h 6211412"/>
                <a:gd name="connsiteX9" fmla="*/ 743900 w 11260533"/>
                <a:gd name="connsiteY9" fmla="*/ 5928952 h 6211412"/>
                <a:gd name="connsiteX10" fmla="*/ 58098 w 11260533"/>
                <a:gd name="connsiteY10" fmla="*/ 3180906 h 6211412"/>
                <a:gd name="connsiteX0" fmla="*/ 58098 w 11260533"/>
                <a:gd name="connsiteY0" fmla="*/ 3111672 h 6142178"/>
                <a:gd name="connsiteX1" fmla="*/ 489900 w 11260533"/>
                <a:gd name="connsiteY1" fmla="*/ 881318 h 6142178"/>
                <a:gd name="connsiteX2" fmla="*/ 1201099 w 11260533"/>
                <a:gd name="connsiteY2" fmla="*/ 119318 h 6142178"/>
                <a:gd name="connsiteX3" fmla="*/ 5512748 w 11260533"/>
                <a:gd name="connsiteY3" fmla="*/ 216072 h 6142178"/>
                <a:gd name="connsiteX4" fmla="*/ 8795699 w 11260533"/>
                <a:gd name="connsiteY4" fmla="*/ 5018 h 6142178"/>
                <a:gd name="connsiteX5" fmla="*/ 10764198 w 11260533"/>
                <a:gd name="connsiteY5" fmla="*/ 195517 h 6142178"/>
                <a:gd name="connsiteX6" fmla="*/ 11030899 w 11260533"/>
                <a:gd name="connsiteY6" fmla="*/ 1351219 h 6142178"/>
                <a:gd name="connsiteX7" fmla="*/ 11234098 w 11260533"/>
                <a:gd name="connsiteY7" fmla="*/ 3048172 h 6142178"/>
                <a:gd name="connsiteX8" fmla="*/ 10789598 w 11260533"/>
                <a:gd name="connsiteY8" fmla="*/ 5453318 h 6142178"/>
                <a:gd name="connsiteX9" fmla="*/ 5512748 w 11260533"/>
                <a:gd name="connsiteY9" fmla="*/ 6007272 h 6142178"/>
                <a:gd name="connsiteX10" fmla="*/ 743900 w 11260533"/>
                <a:gd name="connsiteY10" fmla="*/ 5859718 h 6142178"/>
                <a:gd name="connsiteX11" fmla="*/ 58098 w 11260533"/>
                <a:gd name="connsiteY11" fmla="*/ 3111672 h 6142178"/>
                <a:gd name="connsiteX0" fmla="*/ 58098 w 11260533"/>
                <a:gd name="connsiteY0" fmla="*/ 3154104 h 6184610"/>
                <a:gd name="connsiteX1" fmla="*/ 489900 w 11260533"/>
                <a:gd name="connsiteY1" fmla="*/ 923750 h 6184610"/>
                <a:gd name="connsiteX2" fmla="*/ 1467799 w 11260533"/>
                <a:gd name="connsiteY2" fmla="*/ 22050 h 6184610"/>
                <a:gd name="connsiteX3" fmla="*/ 5512748 w 11260533"/>
                <a:gd name="connsiteY3" fmla="*/ 258504 h 6184610"/>
                <a:gd name="connsiteX4" fmla="*/ 8795699 w 11260533"/>
                <a:gd name="connsiteY4" fmla="*/ 47450 h 6184610"/>
                <a:gd name="connsiteX5" fmla="*/ 10764198 w 11260533"/>
                <a:gd name="connsiteY5" fmla="*/ 237949 h 6184610"/>
                <a:gd name="connsiteX6" fmla="*/ 11030899 w 11260533"/>
                <a:gd name="connsiteY6" fmla="*/ 1393651 h 6184610"/>
                <a:gd name="connsiteX7" fmla="*/ 11234098 w 11260533"/>
                <a:gd name="connsiteY7" fmla="*/ 3090604 h 6184610"/>
                <a:gd name="connsiteX8" fmla="*/ 10789598 w 11260533"/>
                <a:gd name="connsiteY8" fmla="*/ 5495750 h 6184610"/>
                <a:gd name="connsiteX9" fmla="*/ 5512748 w 11260533"/>
                <a:gd name="connsiteY9" fmla="*/ 6049704 h 6184610"/>
                <a:gd name="connsiteX10" fmla="*/ 743900 w 11260533"/>
                <a:gd name="connsiteY10" fmla="*/ 5902150 h 6184610"/>
                <a:gd name="connsiteX11" fmla="*/ 58098 w 11260533"/>
                <a:gd name="connsiteY11" fmla="*/ 3154104 h 6184610"/>
                <a:gd name="connsiteX0" fmla="*/ 66769 w 11269204"/>
                <a:gd name="connsiteY0" fmla="*/ 3154104 h 6184610"/>
                <a:gd name="connsiteX1" fmla="*/ 155671 w 11269204"/>
                <a:gd name="connsiteY1" fmla="*/ 1101550 h 6184610"/>
                <a:gd name="connsiteX2" fmla="*/ 1476470 w 11269204"/>
                <a:gd name="connsiteY2" fmla="*/ 22050 h 6184610"/>
                <a:gd name="connsiteX3" fmla="*/ 5521419 w 11269204"/>
                <a:gd name="connsiteY3" fmla="*/ 258504 h 6184610"/>
                <a:gd name="connsiteX4" fmla="*/ 8804370 w 11269204"/>
                <a:gd name="connsiteY4" fmla="*/ 47450 h 6184610"/>
                <a:gd name="connsiteX5" fmla="*/ 10772869 w 11269204"/>
                <a:gd name="connsiteY5" fmla="*/ 237949 h 6184610"/>
                <a:gd name="connsiteX6" fmla="*/ 11039570 w 11269204"/>
                <a:gd name="connsiteY6" fmla="*/ 1393651 h 6184610"/>
                <a:gd name="connsiteX7" fmla="*/ 11242769 w 11269204"/>
                <a:gd name="connsiteY7" fmla="*/ 3090604 h 6184610"/>
                <a:gd name="connsiteX8" fmla="*/ 10798269 w 11269204"/>
                <a:gd name="connsiteY8" fmla="*/ 5495750 h 6184610"/>
                <a:gd name="connsiteX9" fmla="*/ 5521419 w 11269204"/>
                <a:gd name="connsiteY9" fmla="*/ 6049704 h 6184610"/>
                <a:gd name="connsiteX10" fmla="*/ 752571 w 11269204"/>
                <a:gd name="connsiteY10" fmla="*/ 5902150 h 6184610"/>
                <a:gd name="connsiteX11" fmla="*/ 66769 w 11269204"/>
                <a:gd name="connsiteY11" fmla="*/ 3154104 h 6184610"/>
                <a:gd name="connsiteX0" fmla="*/ 66769 w 11269204"/>
                <a:gd name="connsiteY0" fmla="*/ 3111672 h 6142178"/>
                <a:gd name="connsiteX1" fmla="*/ 155671 w 11269204"/>
                <a:gd name="connsiteY1" fmla="*/ 1059118 h 6142178"/>
                <a:gd name="connsiteX2" fmla="*/ 866870 w 11269204"/>
                <a:gd name="connsiteY2" fmla="*/ 81218 h 6142178"/>
                <a:gd name="connsiteX3" fmla="*/ 5521419 w 11269204"/>
                <a:gd name="connsiteY3" fmla="*/ 216072 h 6142178"/>
                <a:gd name="connsiteX4" fmla="*/ 8804370 w 11269204"/>
                <a:gd name="connsiteY4" fmla="*/ 5018 h 6142178"/>
                <a:gd name="connsiteX5" fmla="*/ 10772869 w 11269204"/>
                <a:gd name="connsiteY5" fmla="*/ 195517 h 6142178"/>
                <a:gd name="connsiteX6" fmla="*/ 11039570 w 11269204"/>
                <a:gd name="connsiteY6" fmla="*/ 1351219 h 6142178"/>
                <a:gd name="connsiteX7" fmla="*/ 11242769 w 11269204"/>
                <a:gd name="connsiteY7" fmla="*/ 3048172 h 6142178"/>
                <a:gd name="connsiteX8" fmla="*/ 10798269 w 11269204"/>
                <a:gd name="connsiteY8" fmla="*/ 5453318 h 6142178"/>
                <a:gd name="connsiteX9" fmla="*/ 5521419 w 11269204"/>
                <a:gd name="connsiteY9" fmla="*/ 6007272 h 6142178"/>
                <a:gd name="connsiteX10" fmla="*/ 752571 w 11269204"/>
                <a:gd name="connsiteY10" fmla="*/ 5859718 h 6142178"/>
                <a:gd name="connsiteX11" fmla="*/ 66769 w 11269204"/>
                <a:gd name="connsiteY11" fmla="*/ 3111672 h 6142178"/>
                <a:gd name="connsiteX0" fmla="*/ 16242 w 11218677"/>
                <a:gd name="connsiteY0" fmla="*/ 3111672 h 6142178"/>
                <a:gd name="connsiteX1" fmla="*/ 206744 w 11218677"/>
                <a:gd name="connsiteY1" fmla="*/ 1998918 h 6142178"/>
                <a:gd name="connsiteX2" fmla="*/ 105144 w 11218677"/>
                <a:gd name="connsiteY2" fmla="*/ 1059118 h 6142178"/>
                <a:gd name="connsiteX3" fmla="*/ 816343 w 11218677"/>
                <a:gd name="connsiteY3" fmla="*/ 81218 h 6142178"/>
                <a:gd name="connsiteX4" fmla="*/ 5470892 w 11218677"/>
                <a:gd name="connsiteY4" fmla="*/ 216072 h 6142178"/>
                <a:gd name="connsiteX5" fmla="*/ 8753843 w 11218677"/>
                <a:gd name="connsiteY5" fmla="*/ 5018 h 6142178"/>
                <a:gd name="connsiteX6" fmla="*/ 10722342 w 11218677"/>
                <a:gd name="connsiteY6" fmla="*/ 195517 h 6142178"/>
                <a:gd name="connsiteX7" fmla="*/ 10989043 w 11218677"/>
                <a:gd name="connsiteY7" fmla="*/ 1351219 h 6142178"/>
                <a:gd name="connsiteX8" fmla="*/ 11192242 w 11218677"/>
                <a:gd name="connsiteY8" fmla="*/ 3048172 h 6142178"/>
                <a:gd name="connsiteX9" fmla="*/ 10747742 w 11218677"/>
                <a:gd name="connsiteY9" fmla="*/ 5453318 h 6142178"/>
                <a:gd name="connsiteX10" fmla="*/ 5470892 w 11218677"/>
                <a:gd name="connsiteY10" fmla="*/ 6007272 h 6142178"/>
                <a:gd name="connsiteX11" fmla="*/ 702044 w 11218677"/>
                <a:gd name="connsiteY11" fmla="*/ 5859718 h 6142178"/>
                <a:gd name="connsiteX12" fmla="*/ 16242 w 11218677"/>
                <a:gd name="connsiteY12" fmla="*/ 3111672 h 6142178"/>
                <a:gd name="connsiteX0" fmla="*/ 80785 w 11156220"/>
                <a:gd name="connsiteY0" fmla="*/ 4241972 h 6142178"/>
                <a:gd name="connsiteX1" fmla="*/ 144287 w 11156220"/>
                <a:gd name="connsiteY1" fmla="*/ 1998918 h 6142178"/>
                <a:gd name="connsiteX2" fmla="*/ 42687 w 11156220"/>
                <a:gd name="connsiteY2" fmla="*/ 1059118 h 6142178"/>
                <a:gd name="connsiteX3" fmla="*/ 753886 w 11156220"/>
                <a:gd name="connsiteY3" fmla="*/ 81218 h 6142178"/>
                <a:gd name="connsiteX4" fmla="*/ 5408435 w 11156220"/>
                <a:gd name="connsiteY4" fmla="*/ 216072 h 6142178"/>
                <a:gd name="connsiteX5" fmla="*/ 8691386 w 11156220"/>
                <a:gd name="connsiteY5" fmla="*/ 5018 h 6142178"/>
                <a:gd name="connsiteX6" fmla="*/ 10659885 w 11156220"/>
                <a:gd name="connsiteY6" fmla="*/ 195517 h 6142178"/>
                <a:gd name="connsiteX7" fmla="*/ 10926586 w 11156220"/>
                <a:gd name="connsiteY7" fmla="*/ 1351219 h 6142178"/>
                <a:gd name="connsiteX8" fmla="*/ 11129785 w 11156220"/>
                <a:gd name="connsiteY8" fmla="*/ 3048172 h 6142178"/>
                <a:gd name="connsiteX9" fmla="*/ 10685285 w 11156220"/>
                <a:gd name="connsiteY9" fmla="*/ 5453318 h 6142178"/>
                <a:gd name="connsiteX10" fmla="*/ 5408435 w 11156220"/>
                <a:gd name="connsiteY10" fmla="*/ 6007272 h 6142178"/>
                <a:gd name="connsiteX11" fmla="*/ 639587 w 11156220"/>
                <a:gd name="connsiteY11" fmla="*/ 5859718 h 6142178"/>
                <a:gd name="connsiteX12" fmla="*/ 80785 w 11156220"/>
                <a:gd name="connsiteY12" fmla="*/ 4241972 h 6142178"/>
                <a:gd name="connsiteX0" fmla="*/ 77926 w 11153361"/>
                <a:gd name="connsiteY0" fmla="*/ 4241972 h 6142178"/>
                <a:gd name="connsiteX1" fmla="*/ 166828 w 11153361"/>
                <a:gd name="connsiteY1" fmla="*/ 2456118 h 6142178"/>
                <a:gd name="connsiteX2" fmla="*/ 39828 w 11153361"/>
                <a:gd name="connsiteY2" fmla="*/ 1059118 h 6142178"/>
                <a:gd name="connsiteX3" fmla="*/ 751027 w 11153361"/>
                <a:gd name="connsiteY3" fmla="*/ 81218 h 6142178"/>
                <a:gd name="connsiteX4" fmla="*/ 5405576 w 11153361"/>
                <a:gd name="connsiteY4" fmla="*/ 216072 h 6142178"/>
                <a:gd name="connsiteX5" fmla="*/ 8688527 w 11153361"/>
                <a:gd name="connsiteY5" fmla="*/ 5018 h 6142178"/>
                <a:gd name="connsiteX6" fmla="*/ 10657026 w 11153361"/>
                <a:gd name="connsiteY6" fmla="*/ 195517 h 6142178"/>
                <a:gd name="connsiteX7" fmla="*/ 10923727 w 11153361"/>
                <a:gd name="connsiteY7" fmla="*/ 1351219 h 6142178"/>
                <a:gd name="connsiteX8" fmla="*/ 11126926 w 11153361"/>
                <a:gd name="connsiteY8" fmla="*/ 3048172 h 6142178"/>
                <a:gd name="connsiteX9" fmla="*/ 10682426 w 11153361"/>
                <a:gd name="connsiteY9" fmla="*/ 5453318 h 6142178"/>
                <a:gd name="connsiteX10" fmla="*/ 5405576 w 11153361"/>
                <a:gd name="connsiteY10" fmla="*/ 6007272 h 6142178"/>
                <a:gd name="connsiteX11" fmla="*/ 636728 w 11153361"/>
                <a:gd name="connsiteY11" fmla="*/ 5859718 h 6142178"/>
                <a:gd name="connsiteX12" fmla="*/ 77926 w 11153361"/>
                <a:gd name="connsiteY12" fmla="*/ 4241972 h 6142178"/>
                <a:gd name="connsiteX0" fmla="*/ 77926 w 11153361"/>
                <a:gd name="connsiteY0" fmla="*/ 4241972 h 6122448"/>
                <a:gd name="connsiteX1" fmla="*/ 166828 w 11153361"/>
                <a:gd name="connsiteY1" fmla="*/ 2456118 h 6122448"/>
                <a:gd name="connsiteX2" fmla="*/ 39828 w 11153361"/>
                <a:gd name="connsiteY2" fmla="*/ 1059118 h 6122448"/>
                <a:gd name="connsiteX3" fmla="*/ 751027 w 11153361"/>
                <a:gd name="connsiteY3" fmla="*/ 81218 h 6122448"/>
                <a:gd name="connsiteX4" fmla="*/ 5405576 w 11153361"/>
                <a:gd name="connsiteY4" fmla="*/ 216072 h 6122448"/>
                <a:gd name="connsiteX5" fmla="*/ 8688527 w 11153361"/>
                <a:gd name="connsiteY5" fmla="*/ 5018 h 6122448"/>
                <a:gd name="connsiteX6" fmla="*/ 10657026 w 11153361"/>
                <a:gd name="connsiteY6" fmla="*/ 195517 h 6122448"/>
                <a:gd name="connsiteX7" fmla="*/ 10923727 w 11153361"/>
                <a:gd name="connsiteY7" fmla="*/ 1351219 h 6122448"/>
                <a:gd name="connsiteX8" fmla="*/ 11126926 w 11153361"/>
                <a:gd name="connsiteY8" fmla="*/ 3048172 h 6122448"/>
                <a:gd name="connsiteX9" fmla="*/ 10682426 w 11153361"/>
                <a:gd name="connsiteY9" fmla="*/ 5453318 h 6122448"/>
                <a:gd name="connsiteX10" fmla="*/ 8345627 w 11153361"/>
                <a:gd name="connsiteY10" fmla="*/ 5821618 h 6122448"/>
                <a:gd name="connsiteX11" fmla="*/ 5405576 w 11153361"/>
                <a:gd name="connsiteY11" fmla="*/ 6007272 h 6122448"/>
                <a:gd name="connsiteX12" fmla="*/ 636728 w 11153361"/>
                <a:gd name="connsiteY12" fmla="*/ 5859718 h 6122448"/>
                <a:gd name="connsiteX13" fmla="*/ 77926 w 11153361"/>
                <a:gd name="connsiteY13" fmla="*/ 4241972 h 6122448"/>
                <a:gd name="connsiteX0" fmla="*/ 77926 w 11153361"/>
                <a:gd name="connsiteY0" fmla="*/ 4241972 h 6014467"/>
                <a:gd name="connsiteX1" fmla="*/ 166828 w 11153361"/>
                <a:gd name="connsiteY1" fmla="*/ 2456118 h 6014467"/>
                <a:gd name="connsiteX2" fmla="*/ 39828 w 11153361"/>
                <a:gd name="connsiteY2" fmla="*/ 1059118 h 6014467"/>
                <a:gd name="connsiteX3" fmla="*/ 751027 w 11153361"/>
                <a:gd name="connsiteY3" fmla="*/ 81218 h 6014467"/>
                <a:gd name="connsiteX4" fmla="*/ 5405576 w 11153361"/>
                <a:gd name="connsiteY4" fmla="*/ 216072 h 6014467"/>
                <a:gd name="connsiteX5" fmla="*/ 8688527 w 11153361"/>
                <a:gd name="connsiteY5" fmla="*/ 5018 h 6014467"/>
                <a:gd name="connsiteX6" fmla="*/ 10657026 w 11153361"/>
                <a:gd name="connsiteY6" fmla="*/ 195517 h 6014467"/>
                <a:gd name="connsiteX7" fmla="*/ 10923727 w 11153361"/>
                <a:gd name="connsiteY7" fmla="*/ 1351219 h 6014467"/>
                <a:gd name="connsiteX8" fmla="*/ 11126926 w 11153361"/>
                <a:gd name="connsiteY8" fmla="*/ 3048172 h 6014467"/>
                <a:gd name="connsiteX9" fmla="*/ 10682426 w 11153361"/>
                <a:gd name="connsiteY9" fmla="*/ 5453318 h 6014467"/>
                <a:gd name="connsiteX10" fmla="*/ 8345627 w 11153361"/>
                <a:gd name="connsiteY10" fmla="*/ 5821618 h 6014467"/>
                <a:gd name="connsiteX11" fmla="*/ 5405576 w 11153361"/>
                <a:gd name="connsiteY11" fmla="*/ 6007272 h 6014467"/>
                <a:gd name="connsiteX12" fmla="*/ 2249627 w 11153361"/>
                <a:gd name="connsiteY12" fmla="*/ 5935918 h 6014467"/>
                <a:gd name="connsiteX13" fmla="*/ 636728 w 11153361"/>
                <a:gd name="connsiteY13" fmla="*/ 5859718 h 6014467"/>
                <a:gd name="connsiteX14" fmla="*/ 77926 w 11153361"/>
                <a:gd name="connsiteY14" fmla="*/ 4241972 h 6014467"/>
                <a:gd name="connsiteX0" fmla="*/ 77926 w 11153361"/>
                <a:gd name="connsiteY0" fmla="*/ 4288896 h 6061391"/>
                <a:gd name="connsiteX1" fmla="*/ 166828 w 11153361"/>
                <a:gd name="connsiteY1" fmla="*/ 2503042 h 6061391"/>
                <a:gd name="connsiteX2" fmla="*/ 39828 w 11153361"/>
                <a:gd name="connsiteY2" fmla="*/ 1106042 h 6061391"/>
                <a:gd name="connsiteX3" fmla="*/ 751027 w 11153361"/>
                <a:gd name="connsiteY3" fmla="*/ 128142 h 6061391"/>
                <a:gd name="connsiteX4" fmla="*/ 5405576 w 11153361"/>
                <a:gd name="connsiteY4" fmla="*/ 262996 h 6061391"/>
                <a:gd name="connsiteX5" fmla="*/ 8688527 w 11153361"/>
                <a:gd name="connsiteY5" fmla="*/ 51942 h 6061391"/>
                <a:gd name="connsiteX6" fmla="*/ 10923727 w 11153361"/>
                <a:gd name="connsiteY6" fmla="*/ 1398143 h 6061391"/>
                <a:gd name="connsiteX7" fmla="*/ 11126926 w 11153361"/>
                <a:gd name="connsiteY7" fmla="*/ 3095096 h 6061391"/>
                <a:gd name="connsiteX8" fmla="*/ 10682426 w 11153361"/>
                <a:gd name="connsiteY8" fmla="*/ 5500242 h 6061391"/>
                <a:gd name="connsiteX9" fmla="*/ 8345627 w 11153361"/>
                <a:gd name="connsiteY9" fmla="*/ 5868542 h 6061391"/>
                <a:gd name="connsiteX10" fmla="*/ 5405576 w 11153361"/>
                <a:gd name="connsiteY10" fmla="*/ 6054196 h 6061391"/>
                <a:gd name="connsiteX11" fmla="*/ 2249627 w 11153361"/>
                <a:gd name="connsiteY11" fmla="*/ 5982842 h 6061391"/>
                <a:gd name="connsiteX12" fmla="*/ 636728 w 11153361"/>
                <a:gd name="connsiteY12" fmla="*/ 5906642 h 6061391"/>
                <a:gd name="connsiteX13" fmla="*/ 77926 w 11153361"/>
                <a:gd name="connsiteY13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8345627 w 11134524"/>
                <a:gd name="connsiteY8" fmla="*/ 5868542 h 6061391"/>
                <a:gd name="connsiteX9" fmla="*/ 5405576 w 11134524"/>
                <a:gd name="connsiteY9" fmla="*/ 6054196 h 6061391"/>
                <a:gd name="connsiteX10" fmla="*/ 2249627 w 11134524"/>
                <a:gd name="connsiteY10" fmla="*/ 5982842 h 6061391"/>
                <a:gd name="connsiteX11" fmla="*/ 636728 w 11134524"/>
                <a:gd name="connsiteY11" fmla="*/ 5906642 h 6061391"/>
                <a:gd name="connsiteX12" fmla="*/ 77926 w 11134524"/>
                <a:gd name="connsiteY12" fmla="*/ 4288896 h 6061391"/>
                <a:gd name="connsiteX0" fmla="*/ 77926 w 11134524"/>
                <a:gd name="connsiteY0" fmla="*/ 4288896 h 6061391"/>
                <a:gd name="connsiteX1" fmla="*/ 166828 w 11134524"/>
                <a:gd name="connsiteY1" fmla="*/ 2503042 h 6061391"/>
                <a:gd name="connsiteX2" fmla="*/ 39828 w 11134524"/>
                <a:gd name="connsiteY2" fmla="*/ 1106042 h 6061391"/>
                <a:gd name="connsiteX3" fmla="*/ 751027 w 11134524"/>
                <a:gd name="connsiteY3" fmla="*/ 128142 h 6061391"/>
                <a:gd name="connsiteX4" fmla="*/ 5405576 w 11134524"/>
                <a:gd name="connsiteY4" fmla="*/ 262996 h 6061391"/>
                <a:gd name="connsiteX5" fmla="*/ 8688527 w 11134524"/>
                <a:gd name="connsiteY5" fmla="*/ 51942 h 6061391"/>
                <a:gd name="connsiteX6" fmla="*/ 10923727 w 11134524"/>
                <a:gd name="connsiteY6" fmla="*/ 1398143 h 6061391"/>
                <a:gd name="connsiteX7" fmla="*/ 11126926 w 11134524"/>
                <a:gd name="connsiteY7" fmla="*/ 3095096 h 6061391"/>
                <a:gd name="connsiteX8" fmla="*/ 10484538 w 11134524"/>
                <a:gd name="connsiteY8" fmla="*/ 5334305 h 6061391"/>
                <a:gd name="connsiteX9" fmla="*/ 8345627 w 11134524"/>
                <a:gd name="connsiteY9" fmla="*/ 5868542 h 6061391"/>
                <a:gd name="connsiteX10" fmla="*/ 5405576 w 11134524"/>
                <a:gd name="connsiteY10" fmla="*/ 6054196 h 6061391"/>
                <a:gd name="connsiteX11" fmla="*/ 2249627 w 11134524"/>
                <a:gd name="connsiteY11" fmla="*/ 5982842 h 6061391"/>
                <a:gd name="connsiteX12" fmla="*/ 636728 w 11134524"/>
                <a:gd name="connsiteY12" fmla="*/ 5906642 h 6061391"/>
                <a:gd name="connsiteX13" fmla="*/ 77926 w 11134524"/>
                <a:gd name="connsiteY13" fmla="*/ 4288896 h 6061391"/>
                <a:gd name="connsiteX0" fmla="*/ 77926 w 11134524"/>
                <a:gd name="connsiteY0" fmla="*/ 4288896 h 6054197"/>
                <a:gd name="connsiteX1" fmla="*/ 166828 w 11134524"/>
                <a:gd name="connsiteY1" fmla="*/ 2503042 h 6054197"/>
                <a:gd name="connsiteX2" fmla="*/ 39828 w 11134524"/>
                <a:gd name="connsiteY2" fmla="*/ 1106042 h 6054197"/>
                <a:gd name="connsiteX3" fmla="*/ 751027 w 11134524"/>
                <a:gd name="connsiteY3" fmla="*/ 128142 h 6054197"/>
                <a:gd name="connsiteX4" fmla="*/ 5405576 w 11134524"/>
                <a:gd name="connsiteY4" fmla="*/ 262996 h 6054197"/>
                <a:gd name="connsiteX5" fmla="*/ 8688527 w 11134524"/>
                <a:gd name="connsiteY5" fmla="*/ 51942 h 6054197"/>
                <a:gd name="connsiteX6" fmla="*/ 10923727 w 11134524"/>
                <a:gd name="connsiteY6" fmla="*/ 1398143 h 6054197"/>
                <a:gd name="connsiteX7" fmla="*/ 11126926 w 11134524"/>
                <a:gd name="connsiteY7" fmla="*/ 3095096 h 6054197"/>
                <a:gd name="connsiteX8" fmla="*/ 10484538 w 11134524"/>
                <a:gd name="connsiteY8" fmla="*/ 5334305 h 6054197"/>
                <a:gd name="connsiteX9" fmla="*/ 8345627 w 11134524"/>
                <a:gd name="connsiteY9" fmla="*/ 5868542 h 6054197"/>
                <a:gd name="connsiteX10" fmla="*/ 5405576 w 11134524"/>
                <a:gd name="connsiteY10" fmla="*/ 6054196 h 6054197"/>
                <a:gd name="connsiteX11" fmla="*/ 636728 w 11134524"/>
                <a:gd name="connsiteY11" fmla="*/ 5906642 h 6054197"/>
                <a:gd name="connsiteX12" fmla="*/ 77926 w 11134524"/>
                <a:gd name="connsiteY12" fmla="*/ 4288896 h 6054197"/>
                <a:gd name="connsiteX0" fmla="*/ 77926 w 11134524"/>
                <a:gd name="connsiteY0" fmla="*/ 4288896 h 6054195"/>
                <a:gd name="connsiteX1" fmla="*/ 166828 w 11134524"/>
                <a:gd name="connsiteY1" fmla="*/ 2503042 h 6054195"/>
                <a:gd name="connsiteX2" fmla="*/ 39828 w 11134524"/>
                <a:gd name="connsiteY2" fmla="*/ 1106042 h 6054195"/>
                <a:gd name="connsiteX3" fmla="*/ 751027 w 11134524"/>
                <a:gd name="connsiteY3" fmla="*/ 128142 h 6054195"/>
                <a:gd name="connsiteX4" fmla="*/ 5405576 w 11134524"/>
                <a:gd name="connsiteY4" fmla="*/ 262996 h 6054195"/>
                <a:gd name="connsiteX5" fmla="*/ 8688527 w 11134524"/>
                <a:gd name="connsiteY5" fmla="*/ 51942 h 6054195"/>
                <a:gd name="connsiteX6" fmla="*/ 10923727 w 11134524"/>
                <a:gd name="connsiteY6" fmla="*/ 1398143 h 6054195"/>
                <a:gd name="connsiteX7" fmla="*/ 11126926 w 11134524"/>
                <a:gd name="connsiteY7" fmla="*/ 3095096 h 6054195"/>
                <a:gd name="connsiteX8" fmla="*/ 10484538 w 11134524"/>
                <a:gd name="connsiteY8" fmla="*/ 5334305 h 6054195"/>
                <a:gd name="connsiteX9" fmla="*/ 8345627 w 11134524"/>
                <a:gd name="connsiteY9" fmla="*/ 5868542 h 6054195"/>
                <a:gd name="connsiteX10" fmla="*/ 5405576 w 11134524"/>
                <a:gd name="connsiteY10" fmla="*/ 6054196 h 6054195"/>
                <a:gd name="connsiteX11" fmla="*/ 77926 w 11134524"/>
                <a:gd name="connsiteY11" fmla="*/ 4288896 h 6054195"/>
                <a:gd name="connsiteX0" fmla="*/ 77926 w 11134524"/>
                <a:gd name="connsiteY0" fmla="*/ 4288896 h 6164860"/>
                <a:gd name="connsiteX1" fmla="*/ 166828 w 11134524"/>
                <a:gd name="connsiteY1" fmla="*/ 2503042 h 6164860"/>
                <a:gd name="connsiteX2" fmla="*/ 39828 w 11134524"/>
                <a:gd name="connsiteY2" fmla="*/ 1106042 h 6164860"/>
                <a:gd name="connsiteX3" fmla="*/ 751027 w 11134524"/>
                <a:gd name="connsiteY3" fmla="*/ 128142 h 6164860"/>
                <a:gd name="connsiteX4" fmla="*/ 5405576 w 11134524"/>
                <a:gd name="connsiteY4" fmla="*/ 262996 h 6164860"/>
                <a:gd name="connsiteX5" fmla="*/ 8688527 w 11134524"/>
                <a:gd name="connsiteY5" fmla="*/ 51942 h 6164860"/>
                <a:gd name="connsiteX6" fmla="*/ 10923727 w 11134524"/>
                <a:gd name="connsiteY6" fmla="*/ 1398143 h 6164860"/>
                <a:gd name="connsiteX7" fmla="*/ 11126926 w 11134524"/>
                <a:gd name="connsiteY7" fmla="*/ 3095096 h 6164860"/>
                <a:gd name="connsiteX8" fmla="*/ 10484538 w 11134524"/>
                <a:gd name="connsiteY8" fmla="*/ 5334305 h 6164860"/>
                <a:gd name="connsiteX9" fmla="*/ 8345627 w 11134524"/>
                <a:gd name="connsiteY9" fmla="*/ 5868542 h 6164860"/>
                <a:gd name="connsiteX10" fmla="*/ 5405576 w 11134524"/>
                <a:gd name="connsiteY10" fmla="*/ 6054196 h 6164860"/>
                <a:gd name="connsiteX11" fmla="*/ 1216677 w 11134524"/>
                <a:gd name="connsiteY11" fmla="*/ 5988902 h 6164860"/>
                <a:gd name="connsiteX12" fmla="*/ 77926 w 11134524"/>
                <a:gd name="connsiteY12" fmla="*/ 4288896 h 6164860"/>
                <a:gd name="connsiteX0" fmla="*/ 79662 w 11136260"/>
                <a:gd name="connsiteY0" fmla="*/ 4295737 h 6171699"/>
                <a:gd name="connsiteX1" fmla="*/ 168564 w 11136260"/>
                <a:gd name="connsiteY1" fmla="*/ 2509883 h 6171699"/>
                <a:gd name="connsiteX2" fmla="*/ 752763 w 11136260"/>
                <a:gd name="connsiteY2" fmla="*/ 134983 h 6171699"/>
                <a:gd name="connsiteX3" fmla="*/ 5407312 w 11136260"/>
                <a:gd name="connsiteY3" fmla="*/ 269837 h 6171699"/>
                <a:gd name="connsiteX4" fmla="*/ 8690263 w 11136260"/>
                <a:gd name="connsiteY4" fmla="*/ 58783 h 6171699"/>
                <a:gd name="connsiteX5" fmla="*/ 10925463 w 11136260"/>
                <a:gd name="connsiteY5" fmla="*/ 1404984 h 6171699"/>
                <a:gd name="connsiteX6" fmla="*/ 11128662 w 11136260"/>
                <a:gd name="connsiteY6" fmla="*/ 3101937 h 6171699"/>
                <a:gd name="connsiteX7" fmla="*/ 10486274 w 11136260"/>
                <a:gd name="connsiteY7" fmla="*/ 5341146 h 6171699"/>
                <a:gd name="connsiteX8" fmla="*/ 8347363 w 11136260"/>
                <a:gd name="connsiteY8" fmla="*/ 5875383 h 6171699"/>
                <a:gd name="connsiteX9" fmla="*/ 5407312 w 11136260"/>
                <a:gd name="connsiteY9" fmla="*/ 6061037 h 6171699"/>
                <a:gd name="connsiteX10" fmla="*/ 1218413 w 11136260"/>
                <a:gd name="connsiteY10" fmla="*/ 5995743 h 6171699"/>
                <a:gd name="connsiteX11" fmla="*/ 79662 w 11136260"/>
                <a:gd name="connsiteY11" fmla="*/ 4295737 h 6171699"/>
                <a:gd name="connsiteX0" fmla="*/ 79662 w 11136260"/>
                <a:gd name="connsiteY0" fmla="*/ 4293943 h 6169907"/>
                <a:gd name="connsiteX1" fmla="*/ 168564 w 11136260"/>
                <a:gd name="connsiteY1" fmla="*/ 2508089 h 6169907"/>
                <a:gd name="connsiteX2" fmla="*/ 1563362 w 11136260"/>
                <a:gd name="connsiteY2" fmla="*/ 435309 h 6169907"/>
                <a:gd name="connsiteX3" fmla="*/ 5407312 w 11136260"/>
                <a:gd name="connsiteY3" fmla="*/ 268043 h 6169907"/>
                <a:gd name="connsiteX4" fmla="*/ 8690263 w 11136260"/>
                <a:gd name="connsiteY4" fmla="*/ 56989 h 6169907"/>
                <a:gd name="connsiteX5" fmla="*/ 10925463 w 11136260"/>
                <a:gd name="connsiteY5" fmla="*/ 1403190 h 6169907"/>
                <a:gd name="connsiteX6" fmla="*/ 11128662 w 11136260"/>
                <a:gd name="connsiteY6" fmla="*/ 3100143 h 6169907"/>
                <a:gd name="connsiteX7" fmla="*/ 10486274 w 11136260"/>
                <a:gd name="connsiteY7" fmla="*/ 5339352 h 6169907"/>
                <a:gd name="connsiteX8" fmla="*/ 8347363 w 11136260"/>
                <a:gd name="connsiteY8" fmla="*/ 5873589 h 6169907"/>
                <a:gd name="connsiteX9" fmla="*/ 5407312 w 11136260"/>
                <a:gd name="connsiteY9" fmla="*/ 6059243 h 6169907"/>
                <a:gd name="connsiteX10" fmla="*/ 1218413 w 11136260"/>
                <a:gd name="connsiteY10" fmla="*/ 5993949 h 6169907"/>
                <a:gd name="connsiteX11" fmla="*/ 79662 w 11136260"/>
                <a:gd name="connsiteY11" fmla="*/ 4293943 h 6169907"/>
                <a:gd name="connsiteX0" fmla="*/ 79664 w 10957246"/>
                <a:gd name="connsiteY0" fmla="*/ 4293941 h 6169903"/>
                <a:gd name="connsiteX1" fmla="*/ 168566 w 10957246"/>
                <a:gd name="connsiteY1" fmla="*/ 2508087 h 6169903"/>
                <a:gd name="connsiteX2" fmla="*/ 1563364 w 10957246"/>
                <a:gd name="connsiteY2" fmla="*/ 435307 h 6169903"/>
                <a:gd name="connsiteX3" fmla="*/ 5407314 w 10957246"/>
                <a:gd name="connsiteY3" fmla="*/ 268041 h 6169903"/>
                <a:gd name="connsiteX4" fmla="*/ 8690265 w 10957246"/>
                <a:gd name="connsiteY4" fmla="*/ 56987 h 6169903"/>
                <a:gd name="connsiteX5" fmla="*/ 10925465 w 10957246"/>
                <a:gd name="connsiteY5" fmla="*/ 1403188 h 6169903"/>
                <a:gd name="connsiteX6" fmla="*/ 10763779 w 10957246"/>
                <a:gd name="connsiteY6" fmla="*/ 3349469 h 6169903"/>
                <a:gd name="connsiteX7" fmla="*/ 10486276 w 10957246"/>
                <a:gd name="connsiteY7" fmla="*/ 5339350 h 6169903"/>
                <a:gd name="connsiteX8" fmla="*/ 8347365 w 10957246"/>
                <a:gd name="connsiteY8" fmla="*/ 5873587 h 6169903"/>
                <a:gd name="connsiteX9" fmla="*/ 5407314 w 10957246"/>
                <a:gd name="connsiteY9" fmla="*/ 6059241 h 6169903"/>
                <a:gd name="connsiteX10" fmla="*/ 1218415 w 10957246"/>
                <a:gd name="connsiteY10" fmla="*/ 5993947 h 6169903"/>
                <a:gd name="connsiteX11" fmla="*/ 79664 w 10957246"/>
                <a:gd name="connsiteY11" fmla="*/ 4293941 h 6169903"/>
                <a:gd name="connsiteX0" fmla="*/ 79664 w 10929747"/>
                <a:gd name="connsiteY0" fmla="*/ 4430929 h 6306892"/>
                <a:gd name="connsiteX1" fmla="*/ 168566 w 10929747"/>
                <a:gd name="connsiteY1" fmla="*/ 2645075 h 6306892"/>
                <a:gd name="connsiteX2" fmla="*/ 1563364 w 10929747"/>
                <a:gd name="connsiteY2" fmla="*/ 572295 h 6306892"/>
                <a:gd name="connsiteX3" fmla="*/ 5407314 w 10929747"/>
                <a:gd name="connsiteY3" fmla="*/ 405029 h 6306892"/>
                <a:gd name="connsiteX4" fmla="*/ 8690265 w 10929747"/>
                <a:gd name="connsiteY4" fmla="*/ 193975 h 6306892"/>
                <a:gd name="connsiteX5" fmla="*/ 10763779 w 10929747"/>
                <a:gd name="connsiteY5" fmla="*/ 3486457 h 6306892"/>
                <a:gd name="connsiteX6" fmla="*/ 10486276 w 10929747"/>
                <a:gd name="connsiteY6" fmla="*/ 5476338 h 6306892"/>
                <a:gd name="connsiteX7" fmla="*/ 8347365 w 10929747"/>
                <a:gd name="connsiteY7" fmla="*/ 6010575 h 6306892"/>
                <a:gd name="connsiteX8" fmla="*/ 5407314 w 10929747"/>
                <a:gd name="connsiteY8" fmla="*/ 6196229 h 6306892"/>
                <a:gd name="connsiteX9" fmla="*/ 1218415 w 10929747"/>
                <a:gd name="connsiteY9" fmla="*/ 6130935 h 6306892"/>
                <a:gd name="connsiteX10" fmla="*/ 79664 w 10929747"/>
                <a:gd name="connsiteY10" fmla="*/ 4430929 h 6306892"/>
                <a:gd name="connsiteX0" fmla="*/ 79664 w 10867234"/>
                <a:gd name="connsiteY0" fmla="*/ 4297720 h 6173683"/>
                <a:gd name="connsiteX1" fmla="*/ 168566 w 10867234"/>
                <a:gd name="connsiteY1" fmla="*/ 2511866 h 6173683"/>
                <a:gd name="connsiteX2" fmla="*/ 1563364 w 10867234"/>
                <a:gd name="connsiteY2" fmla="*/ 439086 h 6173683"/>
                <a:gd name="connsiteX3" fmla="*/ 5407314 w 10867234"/>
                <a:gd name="connsiteY3" fmla="*/ 271820 h 6173683"/>
                <a:gd name="connsiteX4" fmla="*/ 8690265 w 10867234"/>
                <a:gd name="connsiteY4" fmla="*/ 60766 h 6173683"/>
                <a:gd name="connsiteX5" fmla="*/ 10726808 w 10867234"/>
                <a:gd name="connsiteY5" fmla="*/ 1395801 h 6173683"/>
                <a:gd name="connsiteX6" fmla="*/ 10763779 w 10867234"/>
                <a:gd name="connsiteY6" fmla="*/ 3353248 h 6173683"/>
                <a:gd name="connsiteX7" fmla="*/ 10486276 w 10867234"/>
                <a:gd name="connsiteY7" fmla="*/ 5343129 h 6173683"/>
                <a:gd name="connsiteX8" fmla="*/ 8347365 w 10867234"/>
                <a:gd name="connsiteY8" fmla="*/ 5877366 h 6173683"/>
                <a:gd name="connsiteX9" fmla="*/ 5407314 w 10867234"/>
                <a:gd name="connsiteY9" fmla="*/ 6063020 h 6173683"/>
                <a:gd name="connsiteX10" fmla="*/ 1218415 w 10867234"/>
                <a:gd name="connsiteY10" fmla="*/ 5997726 h 6173683"/>
                <a:gd name="connsiteX11" fmla="*/ 79664 w 10867234"/>
                <a:gd name="connsiteY11" fmla="*/ 4297720 h 6173683"/>
                <a:gd name="connsiteX0" fmla="*/ 79664 w 10861992"/>
                <a:gd name="connsiteY0" fmla="*/ 4297720 h 6173683"/>
                <a:gd name="connsiteX1" fmla="*/ 168566 w 10861992"/>
                <a:gd name="connsiteY1" fmla="*/ 2511866 h 6173683"/>
                <a:gd name="connsiteX2" fmla="*/ 1563364 w 10861992"/>
                <a:gd name="connsiteY2" fmla="*/ 439086 h 6173683"/>
                <a:gd name="connsiteX3" fmla="*/ 5407314 w 10861992"/>
                <a:gd name="connsiteY3" fmla="*/ 271820 h 6173683"/>
                <a:gd name="connsiteX4" fmla="*/ 8690265 w 10861992"/>
                <a:gd name="connsiteY4" fmla="*/ 60766 h 6173683"/>
                <a:gd name="connsiteX5" fmla="*/ 10726808 w 10861992"/>
                <a:gd name="connsiteY5" fmla="*/ 1395801 h 6173683"/>
                <a:gd name="connsiteX6" fmla="*/ 10739454 w 10861992"/>
                <a:gd name="connsiteY6" fmla="*/ 3466578 h 6173683"/>
                <a:gd name="connsiteX7" fmla="*/ 10486276 w 10861992"/>
                <a:gd name="connsiteY7" fmla="*/ 5343129 h 6173683"/>
                <a:gd name="connsiteX8" fmla="*/ 8347365 w 10861992"/>
                <a:gd name="connsiteY8" fmla="*/ 5877366 h 6173683"/>
                <a:gd name="connsiteX9" fmla="*/ 5407314 w 10861992"/>
                <a:gd name="connsiteY9" fmla="*/ 6063020 h 6173683"/>
                <a:gd name="connsiteX10" fmla="*/ 1218415 w 10861992"/>
                <a:gd name="connsiteY10" fmla="*/ 5997726 h 6173683"/>
                <a:gd name="connsiteX11" fmla="*/ 79664 w 10861992"/>
                <a:gd name="connsiteY11" fmla="*/ 4297720 h 6173683"/>
                <a:gd name="connsiteX0" fmla="*/ 79664 w 10913116"/>
                <a:gd name="connsiteY0" fmla="*/ 4297720 h 6173683"/>
                <a:gd name="connsiteX1" fmla="*/ 168566 w 10913116"/>
                <a:gd name="connsiteY1" fmla="*/ 2511866 h 6173683"/>
                <a:gd name="connsiteX2" fmla="*/ 1563364 w 10913116"/>
                <a:gd name="connsiteY2" fmla="*/ 439086 h 6173683"/>
                <a:gd name="connsiteX3" fmla="*/ 5407314 w 10913116"/>
                <a:gd name="connsiteY3" fmla="*/ 271820 h 6173683"/>
                <a:gd name="connsiteX4" fmla="*/ 8690265 w 10913116"/>
                <a:gd name="connsiteY4" fmla="*/ 60766 h 6173683"/>
                <a:gd name="connsiteX5" fmla="*/ 10726808 w 10913116"/>
                <a:gd name="connsiteY5" fmla="*/ 1395801 h 6173683"/>
                <a:gd name="connsiteX6" fmla="*/ 10739454 w 10913116"/>
                <a:gd name="connsiteY6" fmla="*/ 3466578 h 6173683"/>
                <a:gd name="connsiteX7" fmla="*/ 10486276 w 10913116"/>
                <a:gd name="connsiteY7" fmla="*/ 5343129 h 6173683"/>
                <a:gd name="connsiteX8" fmla="*/ 8347365 w 10913116"/>
                <a:gd name="connsiteY8" fmla="*/ 5877366 h 6173683"/>
                <a:gd name="connsiteX9" fmla="*/ 5407314 w 10913116"/>
                <a:gd name="connsiteY9" fmla="*/ 6063020 h 6173683"/>
                <a:gd name="connsiteX10" fmla="*/ 1218415 w 10913116"/>
                <a:gd name="connsiteY10" fmla="*/ 5997726 h 6173683"/>
                <a:gd name="connsiteX11" fmla="*/ 79664 w 10913116"/>
                <a:gd name="connsiteY11" fmla="*/ 4297720 h 617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13116" h="6173683">
                  <a:moveTo>
                    <a:pt x="79664" y="4297720"/>
                  </a:moveTo>
                  <a:cubicBezTo>
                    <a:pt x="-95311" y="3716743"/>
                    <a:pt x="56383" y="3205325"/>
                    <a:pt x="168566" y="2511866"/>
                  </a:cubicBezTo>
                  <a:cubicBezTo>
                    <a:pt x="280750" y="1818407"/>
                    <a:pt x="690239" y="812427"/>
                    <a:pt x="1563364" y="439086"/>
                  </a:cubicBezTo>
                  <a:cubicBezTo>
                    <a:pt x="2436489" y="65745"/>
                    <a:pt x="4219497" y="334873"/>
                    <a:pt x="5407314" y="271820"/>
                  </a:cubicBezTo>
                  <a:cubicBezTo>
                    <a:pt x="6595131" y="208767"/>
                    <a:pt x="7949637" y="-137897"/>
                    <a:pt x="8690265" y="60766"/>
                  </a:cubicBezTo>
                  <a:cubicBezTo>
                    <a:pt x="9430893" y="259429"/>
                    <a:pt x="10381222" y="847054"/>
                    <a:pt x="10726808" y="1395801"/>
                  </a:cubicBezTo>
                  <a:cubicBezTo>
                    <a:pt x="11072394" y="1944548"/>
                    <a:pt x="10852520" y="2570695"/>
                    <a:pt x="10739454" y="3466578"/>
                  </a:cubicBezTo>
                  <a:cubicBezTo>
                    <a:pt x="10845319" y="4113133"/>
                    <a:pt x="10949826" y="4880888"/>
                    <a:pt x="10486276" y="5343129"/>
                  </a:cubicBezTo>
                  <a:cubicBezTo>
                    <a:pt x="10022726" y="5805370"/>
                    <a:pt x="9058759" y="5681854"/>
                    <a:pt x="8347365" y="5877366"/>
                  </a:cubicBezTo>
                  <a:cubicBezTo>
                    <a:pt x="7467890" y="5969692"/>
                    <a:pt x="6595472" y="6042960"/>
                    <a:pt x="5407314" y="6063020"/>
                  </a:cubicBezTo>
                  <a:cubicBezTo>
                    <a:pt x="4219156" y="6083080"/>
                    <a:pt x="2200408" y="6338396"/>
                    <a:pt x="1218415" y="5997726"/>
                  </a:cubicBezTo>
                  <a:cubicBezTo>
                    <a:pt x="838831" y="5431057"/>
                    <a:pt x="254639" y="4878697"/>
                    <a:pt x="79664" y="4297720"/>
                  </a:cubicBezTo>
                  <a:close/>
                </a:path>
              </a:pathLst>
            </a:custGeom>
            <a:solidFill>
              <a:srgbClr val="D7DF21">
                <a:alpha val="39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6" name="תמונה 15">
              <a:extLst>
                <a:ext uri="{FF2B5EF4-FFF2-40B4-BE49-F238E27FC236}">
                  <a16:creationId xmlns:a16="http://schemas.microsoft.com/office/drawing/2014/main" id="{D468E5E3-7DA7-B2CA-5192-15B40B64D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558"/>
            <a:stretch/>
          </p:blipFill>
          <p:spPr>
            <a:xfrm>
              <a:off x="121263" y="4081943"/>
              <a:ext cx="6016536" cy="2865674"/>
            </a:xfrm>
            <a:prstGeom prst="rect">
              <a:avLst/>
            </a:prstGeom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815E718-9892-4BA1-85E6-4A0F6A36AD03}"/>
              </a:ext>
            </a:extLst>
          </p:cNvPr>
          <p:cNvSpPr txBox="1"/>
          <p:nvPr/>
        </p:nvSpPr>
        <p:spPr>
          <a:xfrm>
            <a:off x="3526498" y="1560421"/>
            <a:ext cx="580691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8800" dirty="0">
                <a:solidFill>
                  <a:srgbClr val="DB0340"/>
                </a:solidFill>
                <a:latin typeface="Klugman FM" panose="00000500000000000000" pitchFamily="50" charset="-79"/>
                <a:cs typeface="Klugman FM" panose="00000500000000000000" pitchFamily="50" charset="-79"/>
              </a:rPr>
              <a:t>דיון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5D2ADEA-1E70-FE89-091D-B1C8E6207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9130" cy="1271905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E5AE675-2F0F-50E4-E107-3C01DF1D6AE5}"/>
              </a:ext>
            </a:extLst>
          </p:cNvPr>
          <p:cNvSpPr txBox="1"/>
          <p:nvPr/>
        </p:nvSpPr>
        <p:spPr>
          <a:xfrm>
            <a:off x="2858585" y="3098884"/>
            <a:ext cx="64500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אז איך אפשר להיות "תמיד בשמחה"?</a:t>
            </a:r>
          </a:p>
          <a:p>
            <a:pPr algn="ctr"/>
            <a:r>
              <a:rPr lang="he-IL" sz="2800" dirty="0">
                <a:latin typeface="Afek 1.5 AAA Light" panose="00000400000000000000" pitchFamily="50" charset="-79"/>
                <a:cs typeface="Afek 1.5 AAA Light" panose="00000400000000000000" pitchFamily="50" charset="-79"/>
              </a:rPr>
              <a:t>באמת... לא רק בתחפושת?</a:t>
            </a:r>
          </a:p>
        </p:txBody>
      </p:sp>
    </p:spTree>
    <p:extLst>
      <p:ext uri="{BB962C8B-B14F-4D97-AF65-F5344CB8AC3E}">
        <p14:creationId xmlns:p14="http://schemas.microsoft.com/office/powerpoint/2010/main" val="3672798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אליפסה 8">
            <a:extLst>
              <a:ext uri="{FF2B5EF4-FFF2-40B4-BE49-F238E27FC236}">
                <a16:creationId xmlns:a16="http://schemas.microsoft.com/office/drawing/2014/main" id="{A7CAA92D-1804-4AAD-BDB0-569F3DB17A00}"/>
              </a:ext>
            </a:extLst>
          </p:cNvPr>
          <p:cNvSpPr/>
          <p:nvPr/>
        </p:nvSpPr>
        <p:spPr>
          <a:xfrm rot="19908822">
            <a:off x="-4177951" y="-2559410"/>
            <a:ext cx="13955438" cy="7670682"/>
          </a:xfrm>
          <a:custGeom>
            <a:avLst/>
            <a:gdLst>
              <a:gd name="connsiteX0" fmla="*/ 0 w 10909300"/>
              <a:gd name="connsiteY0" fmla="*/ 2895600 h 5791200"/>
              <a:gd name="connsiteX1" fmla="*/ 5454650 w 10909300"/>
              <a:gd name="connsiteY1" fmla="*/ 0 h 5791200"/>
              <a:gd name="connsiteX2" fmla="*/ 10909300 w 10909300"/>
              <a:gd name="connsiteY2" fmla="*/ 2895600 h 5791200"/>
              <a:gd name="connsiteX3" fmla="*/ 5454650 w 10909300"/>
              <a:gd name="connsiteY3" fmla="*/ 5791200 h 5791200"/>
              <a:gd name="connsiteX4" fmla="*/ 0 w 10909300"/>
              <a:gd name="connsiteY4" fmla="*/ 2895600 h 5791200"/>
              <a:gd name="connsiteX0" fmla="*/ 0 w 11286128"/>
              <a:gd name="connsiteY0" fmla="*/ 3119537 h 6015137"/>
              <a:gd name="connsiteX1" fmla="*/ 5454650 w 11286128"/>
              <a:gd name="connsiteY1" fmla="*/ 223937 h 6015137"/>
              <a:gd name="connsiteX2" fmla="*/ 10439400 w 11286128"/>
              <a:gd name="connsiteY2" fmla="*/ 520882 h 6015137"/>
              <a:gd name="connsiteX3" fmla="*/ 10909300 w 11286128"/>
              <a:gd name="connsiteY3" fmla="*/ 3119537 h 6015137"/>
              <a:gd name="connsiteX4" fmla="*/ 5454650 w 11286128"/>
              <a:gd name="connsiteY4" fmla="*/ 6015137 h 6015137"/>
              <a:gd name="connsiteX5" fmla="*/ 0 w 11286128"/>
              <a:gd name="connsiteY5" fmla="*/ 3119537 h 6015137"/>
              <a:gd name="connsiteX0" fmla="*/ 0 w 11125255"/>
              <a:gd name="connsiteY0" fmla="*/ 3119537 h 6161403"/>
              <a:gd name="connsiteX1" fmla="*/ 5454650 w 11125255"/>
              <a:gd name="connsiteY1" fmla="*/ 223937 h 6161403"/>
              <a:gd name="connsiteX2" fmla="*/ 10439400 w 11125255"/>
              <a:gd name="connsiteY2" fmla="*/ 520882 h 6161403"/>
              <a:gd name="connsiteX3" fmla="*/ 10909300 w 11125255"/>
              <a:gd name="connsiteY3" fmla="*/ 3119537 h 6161403"/>
              <a:gd name="connsiteX4" fmla="*/ 10731500 w 11125255"/>
              <a:gd name="connsiteY4" fmla="*/ 5461183 h 6161403"/>
              <a:gd name="connsiteX5" fmla="*/ 5454650 w 11125255"/>
              <a:gd name="connsiteY5" fmla="*/ 6015137 h 6161403"/>
              <a:gd name="connsiteX6" fmla="*/ 0 w 11125255"/>
              <a:gd name="connsiteY6" fmla="*/ 3119537 h 6161403"/>
              <a:gd name="connsiteX0" fmla="*/ 0 w 11309271"/>
              <a:gd name="connsiteY0" fmla="*/ 3119537 h 6161403"/>
              <a:gd name="connsiteX1" fmla="*/ 5454650 w 11309271"/>
              <a:gd name="connsiteY1" fmla="*/ 223937 h 6161403"/>
              <a:gd name="connsiteX2" fmla="*/ 10439400 w 11309271"/>
              <a:gd name="connsiteY2" fmla="*/ 520882 h 6161403"/>
              <a:gd name="connsiteX3" fmla="*/ 11176000 w 11309271"/>
              <a:gd name="connsiteY3" fmla="*/ 3056037 h 6161403"/>
              <a:gd name="connsiteX4" fmla="*/ 10731500 w 11309271"/>
              <a:gd name="connsiteY4" fmla="*/ 5461183 h 6161403"/>
              <a:gd name="connsiteX5" fmla="*/ 5454650 w 11309271"/>
              <a:gd name="connsiteY5" fmla="*/ 6015137 h 6161403"/>
              <a:gd name="connsiteX6" fmla="*/ 0 w 11309271"/>
              <a:gd name="connsiteY6" fmla="*/ 3119537 h 6161403"/>
              <a:gd name="connsiteX0" fmla="*/ 0 w 11258730"/>
              <a:gd name="connsiteY0" fmla="*/ 3119537 h 6161403"/>
              <a:gd name="connsiteX1" fmla="*/ 5454650 w 11258730"/>
              <a:gd name="connsiteY1" fmla="*/ 223937 h 6161403"/>
              <a:gd name="connsiteX2" fmla="*/ 10439400 w 11258730"/>
              <a:gd name="connsiteY2" fmla="*/ 520882 h 6161403"/>
              <a:gd name="connsiteX3" fmla="*/ 11176000 w 11258730"/>
              <a:gd name="connsiteY3" fmla="*/ 3056037 h 6161403"/>
              <a:gd name="connsiteX4" fmla="*/ 10731500 w 11258730"/>
              <a:gd name="connsiteY4" fmla="*/ 5461183 h 6161403"/>
              <a:gd name="connsiteX5" fmla="*/ 5454650 w 11258730"/>
              <a:gd name="connsiteY5" fmla="*/ 6015137 h 6161403"/>
              <a:gd name="connsiteX6" fmla="*/ 0 w 11258730"/>
              <a:gd name="connsiteY6" fmla="*/ 3119537 h 6161403"/>
              <a:gd name="connsiteX0" fmla="*/ 252469 w 11511199"/>
              <a:gd name="connsiteY0" fmla="*/ 3196978 h 6238844"/>
              <a:gd name="connsiteX1" fmla="*/ 1395470 w 11511199"/>
              <a:gd name="connsiteY1" fmla="*/ 204624 h 6238844"/>
              <a:gd name="connsiteX2" fmla="*/ 5707119 w 11511199"/>
              <a:gd name="connsiteY2" fmla="*/ 301378 h 6238844"/>
              <a:gd name="connsiteX3" fmla="*/ 10691869 w 11511199"/>
              <a:gd name="connsiteY3" fmla="*/ 598323 h 6238844"/>
              <a:gd name="connsiteX4" fmla="*/ 11428469 w 11511199"/>
              <a:gd name="connsiteY4" fmla="*/ 3133478 h 6238844"/>
              <a:gd name="connsiteX5" fmla="*/ 10983969 w 11511199"/>
              <a:gd name="connsiteY5" fmla="*/ 5538624 h 6238844"/>
              <a:gd name="connsiteX6" fmla="*/ 5707119 w 11511199"/>
              <a:gd name="connsiteY6" fmla="*/ 6092578 h 6238844"/>
              <a:gd name="connsiteX7" fmla="*/ 252469 w 11511199"/>
              <a:gd name="connsiteY7" fmla="*/ 3196978 h 6238844"/>
              <a:gd name="connsiteX0" fmla="*/ 58098 w 11316828"/>
              <a:gd name="connsiteY0" fmla="*/ 3196978 h 6227484"/>
              <a:gd name="connsiteX1" fmla="*/ 1201099 w 11316828"/>
              <a:gd name="connsiteY1" fmla="*/ 204624 h 6227484"/>
              <a:gd name="connsiteX2" fmla="*/ 5512748 w 11316828"/>
              <a:gd name="connsiteY2" fmla="*/ 301378 h 6227484"/>
              <a:gd name="connsiteX3" fmla="*/ 10497498 w 11316828"/>
              <a:gd name="connsiteY3" fmla="*/ 598323 h 6227484"/>
              <a:gd name="connsiteX4" fmla="*/ 11234098 w 11316828"/>
              <a:gd name="connsiteY4" fmla="*/ 3133478 h 6227484"/>
              <a:gd name="connsiteX5" fmla="*/ 10789598 w 11316828"/>
              <a:gd name="connsiteY5" fmla="*/ 5538624 h 6227484"/>
              <a:gd name="connsiteX6" fmla="*/ 5512748 w 11316828"/>
              <a:gd name="connsiteY6" fmla="*/ 6092578 h 6227484"/>
              <a:gd name="connsiteX7" fmla="*/ 743900 w 11316828"/>
              <a:gd name="connsiteY7" fmla="*/ 5945024 h 6227484"/>
              <a:gd name="connsiteX8" fmla="*/ 58098 w 11316828"/>
              <a:gd name="connsiteY8" fmla="*/ 3196978 h 6227484"/>
              <a:gd name="connsiteX0" fmla="*/ 58098 w 11325690"/>
              <a:gd name="connsiteY0" fmla="*/ 3185904 h 6216410"/>
              <a:gd name="connsiteX1" fmla="*/ 1201099 w 11325690"/>
              <a:gd name="connsiteY1" fmla="*/ 193550 h 6216410"/>
              <a:gd name="connsiteX2" fmla="*/ 5512748 w 11325690"/>
              <a:gd name="connsiteY2" fmla="*/ 290304 h 6216410"/>
              <a:gd name="connsiteX3" fmla="*/ 10535598 w 11325690"/>
              <a:gd name="connsiteY3" fmla="*/ 244349 h 6216410"/>
              <a:gd name="connsiteX4" fmla="*/ 11234098 w 11325690"/>
              <a:gd name="connsiteY4" fmla="*/ 3122404 h 6216410"/>
              <a:gd name="connsiteX5" fmla="*/ 10789598 w 11325690"/>
              <a:gd name="connsiteY5" fmla="*/ 5527550 h 6216410"/>
              <a:gd name="connsiteX6" fmla="*/ 5512748 w 11325690"/>
              <a:gd name="connsiteY6" fmla="*/ 6081504 h 6216410"/>
              <a:gd name="connsiteX7" fmla="*/ 743900 w 11325690"/>
              <a:gd name="connsiteY7" fmla="*/ 5933950 h 6216410"/>
              <a:gd name="connsiteX8" fmla="*/ 58098 w 11325690"/>
              <a:gd name="connsiteY8" fmla="*/ 3185904 h 6216410"/>
              <a:gd name="connsiteX0" fmla="*/ 58098 w 11266724"/>
              <a:gd name="connsiteY0" fmla="*/ 3221879 h 6252385"/>
              <a:gd name="connsiteX1" fmla="*/ 1201099 w 11266724"/>
              <a:gd name="connsiteY1" fmla="*/ 229525 h 6252385"/>
              <a:gd name="connsiteX2" fmla="*/ 5512748 w 11266724"/>
              <a:gd name="connsiteY2" fmla="*/ 326279 h 6252385"/>
              <a:gd name="connsiteX3" fmla="*/ 8795699 w 11266724"/>
              <a:gd name="connsiteY3" fmla="*/ 115225 h 6252385"/>
              <a:gd name="connsiteX4" fmla="*/ 10535598 w 11266724"/>
              <a:gd name="connsiteY4" fmla="*/ 280324 h 6252385"/>
              <a:gd name="connsiteX5" fmla="*/ 11234098 w 11266724"/>
              <a:gd name="connsiteY5" fmla="*/ 3158379 h 6252385"/>
              <a:gd name="connsiteX6" fmla="*/ 10789598 w 11266724"/>
              <a:gd name="connsiteY6" fmla="*/ 5563525 h 6252385"/>
              <a:gd name="connsiteX7" fmla="*/ 5512748 w 11266724"/>
              <a:gd name="connsiteY7" fmla="*/ 6117479 h 6252385"/>
              <a:gd name="connsiteX8" fmla="*/ 743900 w 11266724"/>
              <a:gd name="connsiteY8" fmla="*/ 5969925 h 6252385"/>
              <a:gd name="connsiteX9" fmla="*/ 58098 w 11266724"/>
              <a:gd name="connsiteY9" fmla="*/ 3221879 h 6252385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535598 w 11260533"/>
              <a:gd name="connsiteY4" fmla="*/ 2393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80906 h 6211412"/>
              <a:gd name="connsiteX1" fmla="*/ 1201099 w 11260533"/>
              <a:gd name="connsiteY1" fmla="*/ 188552 h 6211412"/>
              <a:gd name="connsiteX2" fmla="*/ 5512748 w 11260533"/>
              <a:gd name="connsiteY2" fmla="*/ 285306 h 6211412"/>
              <a:gd name="connsiteX3" fmla="*/ 8795699 w 11260533"/>
              <a:gd name="connsiteY3" fmla="*/ 74252 h 6211412"/>
              <a:gd name="connsiteX4" fmla="*/ 10764198 w 11260533"/>
              <a:gd name="connsiteY4" fmla="*/ 264751 h 6211412"/>
              <a:gd name="connsiteX5" fmla="*/ 11030899 w 11260533"/>
              <a:gd name="connsiteY5" fmla="*/ 1420453 h 6211412"/>
              <a:gd name="connsiteX6" fmla="*/ 11234098 w 11260533"/>
              <a:gd name="connsiteY6" fmla="*/ 3117406 h 6211412"/>
              <a:gd name="connsiteX7" fmla="*/ 10789598 w 11260533"/>
              <a:gd name="connsiteY7" fmla="*/ 5522552 h 6211412"/>
              <a:gd name="connsiteX8" fmla="*/ 5512748 w 11260533"/>
              <a:gd name="connsiteY8" fmla="*/ 6076506 h 6211412"/>
              <a:gd name="connsiteX9" fmla="*/ 743900 w 11260533"/>
              <a:gd name="connsiteY9" fmla="*/ 5928952 h 6211412"/>
              <a:gd name="connsiteX10" fmla="*/ 58098 w 11260533"/>
              <a:gd name="connsiteY10" fmla="*/ 3180906 h 6211412"/>
              <a:gd name="connsiteX0" fmla="*/ 58098 w 11260533"/>
              <a:gd name="connsiteY0" fmla="*/ 3111672 h 6142178"/>
              <a:gd name="connsiteX1" fmla="*/ 489900 w 11260533"/>
              <a:gd name="connsiteY1" fmla="*/ 881318 h 6142178"/>
              <a:gd name="connsiteX2" fmla="*/ 1201099 w 11260533"/>
              <a:gd name="connsiteY2" fmla="*/ 119318 h 6142178"/>
              <a:gd name="connsiteX3" fmla="*/ 5512748 w 11260533"/>
              <a:gd name="connsiteY3" fmla="*/ 216072 h 6142178"/>
              <a:gd name="connsiteX4" fmla="*/ 8795699 w 11260533"/>
              <a:gd name="connsiteY4" fmla="*/ 5018 h 6142178"/>
              <a:gd name="connsiteX5" fmla="*/ 10764198 w 11260533"/>
              <a:gd name="connsiteY5" fmla="*/ 195517 h 6142178"/>
              <a:gd name="connsiteX6" fmla="*/ 11030899 w 11260533"/>
              <a:gd name="connsiteY6" fmla="*/ 1351219 h 6142178"/>
              <a:gd name="connsiteX7" fmla="*/ 11234098 w 11260533"/>
              <a:gd name="connsiteY7" fmla="*/ 3048172 h 6142178"/>
              <a:gd name="connsiteX8" fmla="*/ 10789598 w 11260533"/>
              <a:gd name="connsiteY8" fmla="*/ 5453318 h 6142178"/>
              <a:gd name="connsiteX9" fmla="*/ 5512748 w 11260533"/>
              <a:gd name="connsiteY9" fmla="*/ 6007272 h 6142178"/>
              <a:gd name="connsiteX10" fmla="*/ 743900 w 11260533"/>
              <a:gd name="connsiteY10" fmla="*/ 5859718 h 6142178"/>
              <a:gd name="connsiteX11" fmla="*/ 58098 w 11260533"/>
              <a:gd name="connsiteY11" fmla="*/ 3111672 h 6142178"/>
              <a:gd name="connsiteX0" fmla="*/ 58098 w 11260533"/>
              <a:gd name="connsiteY0" fmla="*/ 3154104 h 6184610"/>
              <a:gd name="connsiteX1" fmla="*/ 489900 w 11260533"/>
              <a:gd name="connsiteY1" fmla="*/ 923750 h 6184610"/>
              <a:gd name="connsiteX2" fmla="*/ 1467799 w 11260533"/>
              <a:gd name="connsiteY2" fmla="*/ 22050 h 6184610"/>
              <a:gd name="connsiteX3" fmla="*/ 5512748 w 11260533"/>
              <a:gd name="connsiteY3" fmla="*/ 258504 h 6184610"/>
              <a:gd name="connsiteX4" fmla="*/ 8795699 w 11260533"/>
              <a:gd name="connsiteY4" fmla="*/ 47450 h 6184610"/>
              <a:gd name="connsiteX5" fmla="*/ 10764198 w 11260533"/>
              <a:gd name="connsiteY5" fmla="*/ 237949 h 6184610"/>
              <a:gd name="connsiteX6" fmla="*/ 11030899 w 11260533"/>
              <a:gd name="connsiteY6" fmla="*/ 1393651 h 6184610"/>
              <a:gd name="connsiteX7" fmla="*/ 11234098 w 11260533"/>
              <a:gd name="connsiteY7" fmla="*/ 3090604 h 6184610"/>
              <a:gd name="connsiteX8" fmla="*/ 10789598 w 11260533"/>
              <a:gd name="connsiteY8" fmla="*/ 5495750 h 6184610"/>
              <a:gd name="connsiteX9" fmla="*/ 5512748 w 11260533"/>
              <a:gd name="connsiteY9" fmla="*/ 6049704 h 6184610"/>
              <a:gd name="connsiteX10" fmla="*/ 743900 w 11260533"/>
              <a:gd name="connsiteY10" fmla="*/ 5902150 h 6184610"/>
              <a:gd name="connsiteX11" fmla="*/ 58098 w 11260533"/>
              <a:gd name="connsiteY11" fmla="*/ 3154104 h 6184610"/>
              <a:gd name="connsiteX0" fmla="*/ 66769 w 11269204"/>
              <a:gd name="connsiteY0" fmla="*/ 3154104 h 6184610"/>
              <a:gd name="connsiteX1" fmla="*/ 155671 w 11269204"/>
              <a:gd name="connsiteY1" fmla="*/ 1101550 h 6184610"/>
              <a:gd name="connsiteX2" fmla="*/ 1476470 w 11269204"/>
              <a:gd name="connsiteY2" fmla="*/ 22050 h 6184610"/>
              <a:gd name="connsiteX3" fmla="*/ 5521419 w 11269204"/>
              <a:gd name="connsiteY3" fmla="*/ 258504 h 6184610"/>
              <a:gd name="connsiteX4" fmla="*/ 8804370 w 11269204"/>
              <a:gd name="connsiteY4" fmla="*/ 47450 h 6184610"/>
              <a:gd name="connsiteX5" fmla="*/ 10772869 w 11269204"/>
              <a:gd name="connsiteY5" fmla="*/ 237949 h 6184610"/>
              <a:gd name="connsiteX6" fmla="*/ 11039570 w 11269204"/>
              <a:gd name="connsiteY6" fmla="*/ 1393651 h 6184610"/>
              <a:gd name="connsiteX7" fmla="*/ 11242769 w 11269204"/>
              <a:gd name="connsiteY7" fmla="*/ 3090604 h 6184610"/>
              <a:gd name="connsiteX8" fmla="*/ 10798269 w 11269204"/>
              <a:gd name="connsiteY8" fmla="*/ 5495750 h 6184610"/>
              <a:gd name="connsiteX9" fmla="*/ 5521419 w 11269204"/>
              <a:gd name="connsiteY9" fmla="*/ 6049704 h 6184610"/>
              <a:gd name="connsiteX10" fmla="*/ 752571 w 11269204"/>
              <a:gd name="connsiteY10" fmla="*/ 5902150 h 6184610"/>
              <a:gd name="connsiteX11" fmla="*/ 66769 w 11269204"/>
              <a:gd name="connsiteY11" fmla="*/ 3154104 h 6184610"/>
              <a:gd name="connsiteX0" fmla="*/ 66769 w 11269204"/>
              <a:gd name="connsiteY0" fmla="*/ 3111672 h 6142178"/>
              <a:gd name="connsiteX1" fmla="*/ 155671 w 11269204"/>
              <a:gd name="connsiteY1" fmla="*/ 1059118 h 6142178"/>
              <a:gd name="connsiteX2" fmla="*/ 866870 w 11269204"/>
              <a:gd name="connsiteY2" fmla="*/ 81218 h 6142178"/>
              <a:gd name="connsiteX3" fmla="*/ 5521419 w 11269204"/>
              <a:gd name="connsiteY3" fmla="*/ 216072 h 6142178"/>
              <a:gd name="connsiteX4" fmla="*/ 8804370 w 11269204"/>
              <a:gd name="connsiteY4" fmla="*/ 5018 h 6142178"/>
              <a:gd name="connsiteX5" fmla="*/ 10772869 w 11269204"/>
              <a:gd name="connsiteY5" fmla="*/ 195517 h 6142178"/>
              <a:gd name="connsiteX6" fmla="*/ 11039570 w 11269204"/>
              <a:gd name="connsiteY6" fmla="*/ 1351219 h 6142178"/>
              <a:gd name="connsiteX7" fmla="*/ 11242769 w 11269204"/>
              <a:gd name="connsiteY7" fmla="*/ 3048172 h 6142178"/>
              <a:gd name="connsiteX8" fmla="*/ 10798269 w 11269204"/>
              <a:gd name="connsiteY8" fmla="*/ 5453318 h 6142178"/>
              <a:gd name="connsiteX9" fmla="*/ 5521419 w 11269204"/>
              <a:gd name="connsiteY9" fmla="*/ 6007272 h 6142178"/>
              <a:gd name="connsiteX10" fmla="*/ 752571 w 11269204"/>
              <a:gd name="connsiteY10" fmla="*/ 5859718 h 6142178"/>
              <a:gd name="connsiteX11" fmla="*/ 66769 w 11269204"/>
              <a:gd name="connsiteY11" fmla="*/ 3111672 h 6142178"/>
              <a:gd name="connsiteX0" fmla="*/ 16242 w 11218677"/>
              <a:gd name="connsiteY0" fmla="*/ 3111672 h 6142178"/>
              <a:gd name="connsiteX1" fmla="*/ 206744 w 11218677"/>
              <a:gd name="connsiteY1" fmla="*/ 1998918 h 6142178"/>
              <a:gd name="connsiteX2" fmla="*/ 105144 w 11218677"/>
              <a:gd name="connsiteY2" fmla="*/ 1059118 h 6142178"/>
              <a:gd name="connsiteX3" fmla="*/ 816343 w 11218677"/>
              <a:gd name="connsiteY3" fmla="*/ 81218 h 6142178"/>
              <a:gd name="connsiteX4" fmla="*/ 5470892 w 11218677"/>
              <a:gd name="connsiteY4" fmla="*/ 216072 h 6142178"/>
              <a:gd name="connsiteX5" fmla="*/ 8753843 w 11218677"/>
              <a:gd name="connsiteY5" fmla="*/ 5018 h 6142178"/>
              <a:gd name="connsiteX6" fmla="*/ 10722342 w 11218677"/>
              <a:gd name="connsiteY6" fmla="*/ 195517 h 6142178"/>
              <a:gd name="connsiteX7" fmla="*/ 10989043 w 11218677"/>
              <a:gd name="connsiteY7" fmla="*/ 1351219 h 6142178"/>
              <a:gd name="connsiteX8" fmla="*/ 11192242 w 11218677"/>
              <a:gd name="connsiteY8" fmla="*/ 3048172 h 6142178"/>
              <a:gd name="connsiteX9" fmla="*/ 10747742 w 11218677"/>
              <a:gd name="connsiteY9" fmla="*/ 5453318 h 6142178"/>
              <a:gd name="connsiteX10" fmla="*/ 5470892 w 11218677"/>
              <a:gd name="connsiteY10" fmla="*/ 6007272 h 6142178"/>
              <a:gd name="connsiteX11" fmla="*/ 702044 w 11218677"/>
              <a:gd name="connsiteY11" fmla="*/ 5859718 h 6142178"/>
              <a:gd name="connsiteX12" fmla="*/ 16242 w 11218677"/>
              <a:gd name="connsiteY12" fmla="*/ 3111672 h 6142178"/>
              <a:gd name="connsiteX0" fmla="*/ 80785 w 11156220"/>
              <a:gd name="connsiteY0" fmla="*/ 4241972 h 6142178"/>
              <a:gd name="connsiteX1" fmla="*/ 144287 w 11156220"/>
              <a:gd name="connsiteY1" fmla="*/ 1998918 h 6142178"/>
              <a:gd name="connsiteX2" fmla="*/ 42687 w 11156220"/>
              <a:gd name="connsiteY2" fmla="*/ 1059118 h 6142178"/>
              <a:gd name="connsiteX3" fmla="*/ 753886 w 11156220"/>
              <a:gd name="connsiteY3" fmla="*/ 81218 h 6142178"/>
              <a:gd name="connsiteX4" fmla="*/ 5408435 w 11156220"/>
              <a:gd name="connsiteY4" fmla="*/ 216072 h 6142178"/>
              <a:gd name="connsiteX5" fmla="*/ 8691386 w 11156220"/>
              <a:gd name="connsiteY5" fmla="*/ 5018 h 6142178"/>
              <a:gd name="connsiteX6" fmla="*/ 10659885 w 11156220"/>
              <a:gd name="connsiteY6" fmla="*/ 195517 h 6142178"/>
              <a:gd name="connsiteX7" fmla="*/ 10926586 w 11156220"/>
              <a:gd name="connsiteY7" fmla="*/ 1351219 h 6142178"/>
              <a:gd name="connsiteX8" fmla="*/ 11129785 w 11156220"/>
              <a:gd name="connsiteY8" fmla="*/ 3048172 h 6142178"/>
              <a:gd name="connsiteX9" fmla="*/ 10685285 w 11156220"/>
              <a:gd name="connsiteY9" fmla="*/ 5453318 h 6142178"/>
              <a:gd name="connsiteX10" fmla="*/ 5408435 w 11156220"/>
              <a:gd name="connsiteY10" fmla="*/ 6007272 h 6142178"/>
              <a:gd name="connsiteX11" fmla="*/ 639587 w 11156220"/>
              <a:gd name="connsiteY11" fmla="*/ 5859718 h 6142178"/>
              <a:gd name="connsiteX12" fmla="*/ 80785 w 11156220"/>
              <a:gd name="connsiteY12" fmla="*/ 4241972 h 6142178"/>
              <a:gd name="connsiteX0" fmla="*/ 77926 w 11153361"/>
              <a:gd name="connsiteY0" fmla="*/ 4241972 h 6142178"/>
              <a:gd name="connsiteX1" fmla="*/ 166828 w 11153361"/>
              <a:gd name="connsiteY1" fmla="*/ 2456118 h 6142178"/>
              <a:gd name="connsiteX2" fmla="*/ 39828 w 11153361"/>
              <a:gd name="connsiteY2" fmla="*/ 1059118 h 6142178"/>
              <a:gd name="connsiteX3" fmla="*/ 751027 w 11153361"/>
              <a:gd name="connsiteY3" fmla="*/ 81218 h 6142178"/>
              <a:gd name="connsiteX4" fmla="*/ 5405576 w 11153361"/>
              <a:gd name="connsiteY4" fmla="*/ 216072 h 6142178"/>
              <a:gd name="connsiteX5" fmla="*/ 8688527 w 11153361"/>
              <a:gd name="connsiteY5" fmla="*/ 5018 h 6142178"/>
              <a:gd name="connsiteX6" fmla="*/ 10657026 w 11153361"/>
              <a:gd name="connsiteY6" fmla="*/ 195517 h 6142178"/>
              <a:gd name="connsiteX7" fmla="*/ 10923727 w 11153361"/>
              <a:gd name="connsiteY7" fmla="*/ 1351219 h 6142178"/>
              <a:gd name="connsiteX8" fmla="*/ 11126926 w 11153361"/>
              <a:gd name="connsiteY8" fmla="*/ 3048172 h 6142178"/>
              <a:gd name="connsiteX9" fmla="*/ 10682426 w 11153361"/>
              <a:gd name="connsiteY9" fmla="*/ 5453318 h 6142178"/>
              <a:gd name="connsiteX10" fmla="*/ 5405576 w 11153361"/>
              <a:gd name="connsiteY10" fmla="*/ 6007272 h 6142178"/>
              <a:gd name="connsiteX11" fmla="*/ 636728 w 11153361"/>
              <a:gd name="connsiteY11" fmla="*/ 5859718 h 6142178"/>
              <a:gd name="connsiteX12" fmla="*/ 77926 w 11153361"/>
              <a:gd name="connsiteY12" fmla="*/ 4241972 h 6142178"/>
              <a:gd name="connsiteX0" fmla="*/ 77926 w 11153361"/>
              <a:gd name="connsiteY0" fmla="*/ 4241972 h 6122448"/>
              <a:gd name="connsiteX1" fmla="*/ 166828 w 11153361"/>
              <a:gd name="connsiteY1" fmla="*/ 2456118 h 6122448"/>
              <a:gd name="connsiteX2" fmla="*/ 39828 w 11153361"/>
              <a:gd name="connsiteY2" fmla="*/ 1059118 h 6122448"/>
              <a:gd name="connsiteX3" fmla="*/ 751027 w 11153361"/>
              <a:gd name="connsiteY3" fmla="*/ 81218 h 6122448"/>
              <a:gd name="connsiteX4" fmla="*/ 5405576 w 11153361"/>
              <a:gd name="connsiteY4" fmla="*/ 216072 h 6122448"/>
              <a:gd name="connsiteX5" fmla="*/ 8688527 w 11153361"/>
              <a:gd name="connsiteY5" fmla="*/ 5018 h 6122448"/>
              <a:gd name="connsiteX6" fmla="*/ 10657026 w 11153361"/>
              <a:gd name="connsiteY6" fmla="*/ 195517 h 6122448"/>
              <a:gd name="connsiteX7" fmla="*/ 10923727 w 11153361"/>
              <a:gd name="connsiteY7" fmla="*/ 1351219 h 6122448"/>
              <a:gd name="connsiteX8" fmla="*/ 11126926 w 11153361"/>
              <a:gd name="connsiteY8" fmla="*/ 3048172 h 6122448"/>
              <a:gd name="connsiteX9" fmla="*/ 10682426 w 11153361"/>
              <a:gd name="connsiteY9" fmla="*/ 5453318 h 6122448"/>
              <a:gd name="connsiteX10" fmla="*/ 8345627 w 11153361"/>
              <a:gd name="connsiteY10" fmla="*/ 5821618 h 6122448"/>
              <a:gd name="connsiteX11" fmla="*/ 5405576 w 11153361"/>
              <a:gd name="connsiteY11" fmla="*/ 6007272 h 6122448"/>
              <a:gd name="connsiteX12" fmla="*/ 636728 w 11153361"/>
              <a:gd name="connsiteY12" fmla="*/ 5859718 h 6122448"/>
              <a:gd name="connsiteX13" fmla="*/ 77926 w 11153361"/>
              <a:gd name="connsiteY13" fmla="*/ 4241972 h 6122448"/>
              <a:gd name="connsiteX0" fmla="*/ 77926 w 11153361"/>
              <a:gd name="connsiteY0" fmla="*/ 4241972 h 6014467"/>
              <a:gd name="connsiteX1" fmla="*/ 166828 w 11153361"/>
              <a:gd name="connsiteY1" fmla="*/ 2456118 h 6014467"/>
              <a:gd name="connsiteX2" fmla="*/ 39828 w 11153361"/>
              <a:gd name="connsiteY2" fmla="*/ 1059118 h 6014467"/>
              <a:gd name="connsiteX3" fmla="*/ 751027 w 11153361"/>
              <a:gd name="connsiteY3" fmla="*/ 81218 h 6014467"/>
              <a:gd name="connsiteX4" fmla="*/ 5405576 w 11153361"/>
              <a:gd name="connsiteY4" fmla="*/ 216072 h 6014467"/>
              <a:gd name="connsiteX5" fmla="*/ 8688527 w 11153361"/>
              <a:gd name="connsiteY5" fmla="*/ 5018 h 6014467"/>
              <a:gd name="connsiteX6" fmla="*/ 10657026 w 11153361"/>
              <a:gd name="connsiteY6" fmla="*/ 195517 h 6014467"/>
              <a:gd name="connsiteX7" fmla="*/ 10923727 w 11153361"/>
              <a:gd name="connsiteY7" fmla="*/ 1351219 h 6014467"/>
              <a:gd name="connsiteX8" fmla="*/ 11126926 w 11153361"/>
              <a:gd name="connsiteY8" fmla="*/ 3048172 h 6014467"/>
              <a:gd name="connsiteX9" fmla="*/ 10682426 w 11153361"/>
              <a:gd name="connsiteY9" fmla="*/ 5453318 h 6014467"/>
              <a:gd name="connsiteX10" fmla="*/ 8345627 w 11153361"/>
              <a:gd name="connsiteY10" fmla="*/ 5821618 h 6014467"/>
              <a:gd name="connsiteX11" fmla="*/ 5405576 w 11153361"/>
              <a:gd name="connsiteY11" fmla="*/ 6007272 h 6014467"/>
              <a:gd name="connsiteX12" fmla="*/ 2249627 w 11153361"/>
              <a:gd name="connsiteY12" fmla="*/ 5935918 h 6014467"/>
              <a:gd name="connsiteX13" fmla="*/ 636728 w 11153361"/>
              <a:gd name="connsiteY13" fmla="*/ 5859718 h 6014467"/>
              <a:gd name="connsiteX14" fmla="*/ 77926 w 11153361"/>
              <a:gd name="connsiteY14" fmla="*/ 4241972 h 6014467"/>
              <a:gd name="connsiteX0" fmla="*/ 77926 w 11153361"/>
              <a:gd name="connsiteY0" fmla="*/ 4241972 h 6677908"/>
              <a:gd name="connsiteX1" fmla="*/ 166828 w 11153361"/>
              <a:gd name="connsiteY1" fmla="*/ 2456118 h 6677908"/>
              <a:gd name="connsiteX2" fmla="*/ 39828 w 11153361"/>
              <a:gd name="connsiteY2" fmla="*/ 1059118 h 6677908"/>
              <a:gd name="connsiteX3" fmla="*/ 751027 w 11153361"/>
              <a:gd name="connsiteY3" fmla="*/ 81218 h 6677908"/>
              <a:gd name="connsiteX4" fmla="*/ 5405576 w 11153361"/>
              <a:gd name="connsiteY4" fmla="*/ 216072 h 6677908"/>
              <a:gd name="connsiteX5" fmla="*/ 8688527 w 11153361"/>
              <a:gd name="connsiteY5" fmla="*/ 5018 h 6677908"/>
              <a:gd name="connsiteX6" fmla="*/ 10657026 w 11153361"/>
              <a:gd name="connsiteY6" fmla="*/ 195517 h 6677908"/>
              <a:gd name="connsiteX7" fmla="*/ 10923727 w 11153361"/>
              <a:gd name="connsiteY7" fmla="*/ 1351219 h 6677908"/>
              <a:gd name="connsiteX8" fmla="*/ 11126926 w 11153361"/>
              <a:gd name="connsiteY8" fmla="*/ 3048172 h 6677908"/>
              <a:gd name="connsiteX9" fmla="*/ 10682426 w 11153361"/>
              <a:gd name="connsiteY9" fmla="*/ 5453318 h 6677908"/>
              <a:gd name="connsiteX10" fmla="*/ 7195574 w 11153361"/>
              <a:gd name="connsiteY10" fmla="*/ 6670260 h 6677908"/>
              <a:gd name="connsiteX11" fmla="*/ 5405576 w 11153361"/>
              <a:gd name="connsiteY11" fmla="*/ 6007272 h 6677908"/>
              <a:gd name="connsiteX12" fmla="*/ 2249627 w 11153361"/>
              <a:gd name="connsiteY12" fmla="*/ 5935918 h 6677908"/>
              <a:gd name="connsiteX13" fmla="*/ 636728 w 11153361"/>
              <a:gd name="connsiteY13" fmla="*/ 5859718 h 6677908"/>
              <a:gd name="connsiteX14" fmla="*/ 77926 w 11153361"/>
              <a:gd name="connsiteY14" fmla="*/ 4241972 h 6677908"/>
              <a:gd name="connsiteX0" fmla="*/ 77926 w 11153361"/>
              <a:gd name="connsiteY0" fmla="*/ 4241972 h 6675258"/>
              <a:gd name="connsiteX1" fmla="*/ 166828 w 11153361"/>
              <a:gd name="connsiteY1" fmla="*/ 2456118 h 6675258"/>
              <a:gd name="connsiteX2" fmla="*/ 39828 w 11153361"/>
              <a:gd name="connsiteY2" fmla="*/ 1059118 h 6675258"/>
              <a:gd name="connsiteX3" fmla="*/ 751027 w 11153361"/>
              <a:gd name="connsiteY3" fmla="*/ 81218 h 6675258"/>
              <a:gd name="connsiteX4" fmla="*/ 5405576 w 11153361"/>
              <a:gd name="connsiteY4" fmla="*/ 216072 h 6675258"/>
              <a:gd name="connsiteX5" fmla="*/ 8688527 w 11153361"/>
              <a:gd name="connsiteY5" fmla="*/ 5018 h 6675258"/>
              <a:gd name="connsiteX6" fmla="*/ 10657026 w 11153361"/>
              <a:gd name="connsiteY6" fmla="*/ 195517 h 6675258"/>
              <a:gd name="connsiteX7" fmla="*/ 10923727 w 11153361"/>
              <a:gd name="connsiteY7" fmla="*/ 1351219 h 6675258"/>
              <a:gd name="connsiteX8" fmla="*/ 11126926 w 11153361"/>
              <a:gd name="connsiteY8" fmla="*/ 3048172 h 6675258"/>
              <a:gd name="connsiteX9" fmla="*/ 10682426 w 11153361"/>
              <a:gd name="connsiteY9" fmla="*/ 5453318 h 6675258"/>
              <a:gd name="connsiteX10" fmla="*/ 7195574 w 11153361"/>
              <a:gd name="connsiteY10" fmla="*/ 6670260 h 6675258"/>
              <a:gd name="connsiteX11" fmla="*/ 3473414 w 11153361"/>
              <a:gd name="connsiteY11" fmla="*/ 5918058 h 6675258"/>
              <a:gd name="connsiteX12" fmla="*/ 2249627 w 11153361"/>
              <a:gd name="connsiteY12" fmla="*/ 5935918 h 6675258"/>
              <a:gd name="connsiteX13" fmla="*/ 636728 w 11153361"/>
              <a:gd name="connsiteY13" fmla="*/ 5859718 h 6675258"/>
              <a:gd name="connsiteX14" fmla="*/ 77926 w 11153361"/>
              <a:gd name="connsiteY14" fmla="*/ 4241972 h 667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3361" h="6675258">
                <a:moveTo>
                  <a:pt x="77926" y="4241972"/>
                </a:moveTo>
                <a:cubicBezTo>
                  <a:pt x="-391" y="3674705"/>
                  <a:pt x="152011" y="2798210"/>
                  <a:pt x="166828" y="2456118"/>
                </a:cubicBezTo>
                <a:cubicBezTo>
                  <a:pt x="181645" y="2114026"/>
                  <a:pt x="-101988" y="1374501"/>
                  <a:pt x="39828" y="1059118"/>
                </a:cubicBezTo>
                <a:cubicBezTo>
                  <a:pt x="181644" y="743735"/>
                  <a:pt x="-86114" y="192092"/>
                  <a:pt x="751027" y="81218"/>
                </a:cubicBezTo>
                <a:cubicBezTo>
                  <a:pt x="1588168" y="-29656"/>
                  <a:pt x="4082659" y="228772"/>
                  <a:pt x="5405576" y="216072"/>
                </a:cubicBezTo>
                <a:cubicBezTo>
                  <a:pt x="6728493" y="203372"/>
                  <a:pt x="7851385" y="12677"/>
                  <a:pt x="8688527" y="5018"/>
                </a:cubicBezTo>
                <a:cubicBezTo>
                  <a:pt x="9525669" y="-2641"/>
                  <a:pt x="10284493" y="-28850"/>
                  <a:pt x="10657026" y="195517"/>
                </a:cubicBezTo>
                <a:cubicBezTo>
                  <a:pt x="11029559" y="419884"/>
                  <a:pt x="10807310" y="871543"/>
                  <a:pt x="10923727" y="1351219"/>
                </a:cubicBezTo>
                <a:cubicBezTo>
                  <a:pt x="11040144" y="1830895"/>
                  <a:pt x="11167143" y="2364489"/>
                  <a:pt x="11126926" y="3048172"/>
                </a:cubicBezTo>
                <a:cubicBezTo>
                  <a:pt x="10853876" y="3799589"/>
                  <a:pt x="11591534" y="4970718"/>
                  <a:pt x="10682426" y="5453318"/>
                </a:cubicBezTo>
                <a:cubicBezTo>
                  <a:pt x="10434776" y="5896509"/>
                  <a:pt x="8397076" y="6592803"/>
                  <a:pt x="7195574" y="6670260"/>
                </a:cubicBezTo>
                <a:cubicBezTo>
                  <a:pt x="5994072" y="6747717"/>
                  <a:pt x="4489414" y="5899008"/>
                  <a:pt x="3473414" y="5918058"/>
                </a:cubicBezTo>
                <a:lnTo>
                  <a:pt x="2249627" y="5935918"/>
                </a:lnTo>
                <a:cubicBezTo>
                  <a:pt x="1454819" y="5911326"/>
                  <a:pt x="954228" y="6171676"/>
                  <a:pt x="636728" y="5859718"/>
                </a:cubicBezTo>
                <a:cubicBezTo>
                  <a:pt x="-272380" y="5377118"/>
                  <a:pt x="156243" y="4809239"/>
                  <a:pt x="77926" y="42419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2DEA8A59-B9E9-981E-27CA-C603AF7CC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9" t="-3360" r="48140" b="56186"/>
          <a:stretch/>
        </p:blipFill>
        <p:spPr>
          <a:xfrm>
            <a:off x="-146330" y="68366"/>
            <a:ext cx="3153399" cy="4919419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D4636B31-593D-84F4-B99A-2194F1047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081" y="526713"/>
            <a:ext cx="8888738" cy="245690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80466FE-D741-7511-61AD-C6E21F311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423" y="2394592"/>
            <a:ext cx="10199492" cy="33287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EB53CDC-E176-6673-457D-79DA13F67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34855" y="5581969"/>
            <a:ext cx="12626270" cy="127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3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9710</TotalTime>
  <Words>222</Words>
  <Application>Microsoft Office PowerPoint</Application>
  <PresentationFormat>מסך רחב</PresentationFormat>
  <Paragraphs>29</Paragraphs>
  <Slides>25</Slides>
  <Notes>2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25</vt:i4>
      </vt:variant>
    </vt:vector>
  </HeadingPairs>
  <TitlesOfParts>
    <vt:vector size="32" baseType="lpstr">
      <vt:lpstr>Almoni DL AAA</vt:lpstr>
      <vt:lpstr>Calibri Light</vt:lpstr>
      <vt:lpstr>Afek 1.5 AAA Light</vt:lpstr>
      <vt:lpstr>Klugman FM</vt:lpstr>
      <vt:lpstr>Calibri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מושקא  בורגן</cp:lastModifiedBy>
  <cp:revision>115</cp:revision>
  <dcterms:created xsi:type="dcterms:W3CDTF">2021-10-24T16:47:10Z</dcterms:created>
  <dcterms:modified xsi:type="dcterms:W3CDTF">2023-11-25T20:36:18Z</dcterms:modified>
</cp:coreProperties>
</file>