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0"/>
  </p:notesMasterIdLst>
  <p:sldIdLst>
    <p:sldId id="259" r:id="rId2"/>
    <p:sldId id="385" r:id="rId3"/>
    <p:sldId id="339" r:id="rId4"/>
    <p:sldId id="317" r:id="rId5"/>
    <p:sldId id="379" r:id="rId6"/>
    <p:sldId id="380" r:id="rId7"/>
    <p:sldId id="381" r:id="rId8"/>
    <p:sldId id="371" r:id="rId9"/>
    <p:sldId id="382" r:id="rId10"/>
    <p:sldId id="361" r:id="rId11"/>
    <p:sldId id="264" r:id="rId12"/>
    <p:sldId id="258" r:id="rId13"/>
    <p:sldId id="383" r:id="rId14"/>
    <p:sldId id="384" r:id="rId15"/>
    <p:sldId id="363" r:id="rId16"/>
    <p:sldId id="256" r:id="rId17"/>
    <p:sldId id="368" r:id="rId18"/>
    <p:sldId id="386" r:id="rId19"/>
  </p:sldIdLst>
  <p:sldSz cx="12192000" cy="6858000"/>
  <p:notesSz cx="6858000" cy="9144000"/>
  <p:embeddedFontLst>
    <p:embeddedFont>
      <p:font typeface="Afek 1.5 AAA Light" panose="020B0604020202020204" charset="-79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bShefaClassic Regular" panose="02020603050405020304" pitchFamily="18" charset="-79"/>
      <p:regular r:id="rId28"/>
    </p:embeddedFont>
    <p:embeddedFont>
      <p:font typeface="Klugman FM" panose="020B0604020202020204" charset="-79"/>
      <p:regular r:id="rId2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EA8"/>
    <a:srgbClr val="2B8DA6"/>
    <a:srgbClr val="DB0340"/>
    <a:srgbClr val="F2014B"/>
    <a:srgbClr val="FF54AE"/>
    <a:srgbClr val="F1074E"/>
    <a:srgbClr val="071B43"/>
    <a:srgbClr val="E56C7F"/>
    <a:srgbClr val="ACD6D8"/>
    <a:srgbClr val="41B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3FD09E-7A01-47CE-B67A-7C2245F9899E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5E8696-62AC-432A-BBEC-0142B07E1C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61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329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15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471161F-FF6F-CB6F-7C14-6CC24AE9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91" y="692671"/>
            <a:ext cx="8155818" cy="5765800"/>
          </a:xfrm>
          <a:prstGeom prst="rect">
            <a:avLst/>
          </a:prstGeom>
        </p:spPr>
      </p:pic>
      <p:pic>
        <p:nvPicPr>
          <p:cNvPr id="3" name="Picture 4" descr="הוצאה לאור - רשת חינוך חבד">
            <a:extLst>
              <a:ext uri="{FF2B5EF4-FFF2-40B4-BE49-F238E27FC236}">
                <a16:creationId xmlns:a16="http://schemas.microsoft.com/office/drawing/2014/main" id="{9F8A7F9B-A8B6-528B-495A-40185402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71" y="269261"/>
            <a:ext cx="846693" cy="4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39307534-F6B3-89B9-925C-0E5F98DB6E00}"/>
              </a:ext>
            </a:extLst>
          </p:cNvPr>
          <p:cNvGrpSpPr/>
          <p:nvPr/>
        </p:nvGrpSpPr>
        <p:grpSpPr>
          <a:xfrm>
            <a:off x="9535690" y="5038579"/>
            <a:ext cx="2346974" cy="1147215"/>
            <a:chOff x="5030081" y="5787971"/>
            <a:chExt cx="1801888" cy="808476"/>
          </a:xfrm>
        </p:grpSpPr>
        <p:pic>
          <p:nvPicPr>
            <p:cNvPr id="6" name="גרפיקה 5">
              <a:extLst>
                <a:ext uri="{FF2B5EF4-FFF2-40B4-BE49-F238E27FC236}">
                  <a16:creationId xmlns:a16="http://schemas.microsoft.com/office/drawing/2014/main" id="{9BC04770-F461-9003-4C80-49EA191A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739928" flipV="1">
              <a:off x="5030081" y="5787971"/>
              <a:ext cx="1801888" cy="808476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F3306BE4-6E3D-5E75-6B5D-B957EBC4B4E6}"/>
                </a:ext>
              </a:extLst>
            </p:cNvPr>
            <p:cNvSpPr/>
            <p:nvPr/>
          </p:nvSpPr>
          <p:spPr>
            <a:xfrm>
              <a:off x="5374007" y="5939874"/>
              <a:ext cx="1114034" cy="6405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he-IL" sz="6600" dirty="0">
                  <a:solidFill>
                    <a:schemeClr val="bg1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יום ג'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339333-7B87-4965-8B97-1A9953DC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9185" y="-898471"/>
            <a:ext cx="3519319" cy="6858000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1819053D-CFD5-49F8-89D9-D9860A3D198B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1FA98451-98CA-4AF6-8217-0B8CD703D997}"/>
              </a:ext>
            </a:extLst>
          </p:cNvPr>
          <p:cNvGrpSpPr/>
          <p:nvPr/>
        </p:nvGrpSpPr>
        <p:grpSpPr>
          <a:xfrm>
            <a:off x="336175" y="6074856"/>
            <a:ext cx="1873626" cy="783144"/>
            <a:chOff x="209060" y="6077925"/>
            <a:chExt cx="2150977" cy="850397"/>
          </a:xfrm>
        </p:grpSpPr>
        <p:pic>
          <p:nvPicPr>
            <p:cNvPr id="4" name="תמונה 3" descr="תמונה שמכילה עיצוב גרפי, גרפיקה, סוכריה&#10;&#10;התיאור נוצר באופן אוטומטי">
              <a:extLst>
                <a:ext uri="{FF2B5EF4-FFF2-40B4-BE49-F238E27FC236}">
                  <a16:creationId xmlns:a16="http://schemas.microsoft.com/office/drawing/2014/main" id="{89022A1B-8D55-4399-9171-21743BF4F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138" y="6077925"/>
              <a:ext cx="1202899" cy="850397"/>
            </a:xfrm>
            <a:prstGeom prst="rect">
              <a:avLst/>
            </a:prstGeom>
          </p:spPr>
        </p:pic>
        <p:pic>
          <p:nvPicPr>
            <p:cNvPr id="5" name="Picture 4" descr="הוצאה לאור - רשת חינוך חבד">
              <a:extLst>
                <a:ext uri="{FF2B5EF4-FFF2-40B4-BE49-F238E27FC236}">
                  <a16:creationId xmlns:a16="http://schemas.microsoft.com/office/drawing/2014/main" id="{CB5540E0-3BA0-4EFF-904C-34D868827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60" y="6215159"/>
              <a:ext cx="846693" cy="49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F1A5764-5014-43F7-BFE2-5C6032B75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1" b="76922"/>
          <a:stretch/>
        </p:blipFill>
        <p:spPr>
          <a:xfrm>
            <a:off x="10266096" y="3701819"/>
            <a:ext cx="3391572" cy="3261924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8F9F116-45F8-4DF1-8C28-69F3FECCD912}"/>
              </a:ext>
            </a:extLst>
          </p:cNvPr>
          <p:cNvSpPr txBox="1"/>
          <p:nvPr/>
        </p:nvSpPr>
        <p:spPr>
          <a:xfrm>
            <a:off x="2771779" y="917962"/>
            <a:ext cx="67238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200" dirty="0">
                <a:latin typeface="Afek 1.5 AAA Light" panose="020B0604020202020204" charset="-79"/>
                <a:cs typeface="Afek 1.5 AAA Light" panose="020B0604020202020204" charset="-79"/>
              </a:rPr>
              <a:t>השמחה עוזרת לנו לפרוץ גבולות ומחסומים פנימיים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69C751DD-05C0-47B5-8740-C55229D44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6" r="48355" b="42880"/>
          <a:stretch/>
        </p:blipFill>
        <p:spPr>
          <a:xfrm rot="15124821">
            <a:off x="-1011209" y="-324792"/>
            <a:ext cx="3705054" cy="261479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3045F84-4AC5-882E-8BAB-706BB3896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5990C5BA-27D8-033B-7520-C46E2F55B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205249"/>
              </p:ext>
            </p:extLst>
          </p:nvPr>
        </p:nvGraphicFramePr>
        <p:xfrm>
          <a:off x="2036251" y="2089542"/>
          <a:ext cx="7636492" cy="3768653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1389516">
                  <a:extLst>
                    <a:ext uri="{9D8B030D-6E8A-4147-A177-3AD203B41FA5}">
                      <a16:colId xmlns:a16="http://schemas.microsoft.com/office/drawing/2014/main" val="2861430950"/>
                    </a:ext>
                  </a:extLst>
                </a:gridCol>
                <a:gridCol w="2956845">
                  <a:extLst>
                    <a:ext uri="{9D8B030D-6E8A-4147-A177-3AD203B41FA5}">
                      <a16:colId xmlns:a16="http://schemas.microsoft.com/office/drawing/2014/main" val="2948498135"/>
                    </a:ext>
                  </a:extLst>
                </a:gridCol>
                <a:gridCol w="3290131">
                  <a:extLst>
                    <a:ext uri="{9D8B030D-6E8A-4147-A177-3AD203B41FA5}">
                      <a16:colId xmlns:a16="http://schemas.microsoft.com/office/drawing/2014/main" val="1194603596"/>
                    </a:ext>
                  </a:extLst>
                </a:gridCol>
              </a:tblGrid>
              <a:tr h="412967"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גם אתה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מרגיש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את ההבדלים??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בזמן רגיל</a:t>
                      </a:r>
                      <a:endParaRPr lang="en-US" sz="20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>
                    <a:solidFill>
                      <a:srgbClr val="FEAE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כשהשמחה פורצת</a:t>
                      </a:r>
                      <a:endParaRPr lang="en-US" sz="20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16859"/>
                  </a:ext>
                </a:extLst>
              </a:tr>
              <a:tr h="617614"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פתאום שומעים אותי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kern="1200" dirty="0">
                          <a:solidFill>
                            <a:schemeClr val="tx1"/>
                          </a:solidFill>
                          <a:effectLst/>
                          <a:latin typeface="Afek 1.5 AAA Light" panose="020B0604020202020204" charset="-79"/>
                          <a:ea typeface="+mn-ea"/>
                          <a:cs typeface="Afek 1.5 AAA Light" panose="020B0604020202020204" charset="-79"/>
                        </a:rPr>
                        <a:t>אני מתבייש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fek 1.5 AAA Light" panose="020B0604020202020204" charset="-79"/>
                        <a:ea typeface="+mn-ea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kern="1200" dirty="0">
                          <a:solidFill>
                            <a:schemeClr val="tx1"/>
                          </a:solidFill>
                          <a:effectLst/>
                          <a:latin typeface="Afek 1.5 AAA Light" panose="020B0604020202020204" charset="-79"/>
                          <a:ea typeface="+mn-ea"/>
                          <a:cs typeface="Afek 1.5 AAA Light" panose="020B0604020202020204" charset="-79"/>
                        </a:rPr>
                        <a:t>פתאום שומעים אותי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fek 1.5 AAA Light" panose="020B0604020202020204" charset="-79"/>
                        <a:ea typeface="+mn-ea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152052"/>
                  </a:ext>
                </a:extLst>
              </a:tr>
              <a:tr h="1170151"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אני בתנועה, מצטרפת לריקודים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kern="1200" dirty="0">
                          <a:solidFill>
                            <a:schemeClr val="tx1"/>
                          </a:solidFill>
                          <a:effectLst/>
                          <a:latin typeface="Afek 1.5 AAA Light" panose="020B0604020202020204" charset="-79"/>
                          <a:ea typeface="+mn-ea"/>
                          <a:cs typeface="Afek 1.5 AAA Light" panose="020B0604020202020204" charset="-79"/>
                        </a:rPr>
                        <a:t>אני כבד, אוהב לנוח ולישון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fek 1.5 AAA Light" panose="020B0604020202020204" charset="-79"/>
                        <a:ea typeface="+mn-ea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kern="1200" dirty="0">
                          <a:solidFill>
                            <a:schemeClr val="tx1"/>
                          </a:solidFill>
                          <a:effectLst/>
                          <a:latin typeface="Afek 1.5 AAA Light" panose="020B0604020202020204" charset="-79"/>
                          <a:ea typeface="+mn-ea"/>
                          <a:cs typeface="Afek 1.5 AAA Light" panose="020B0604020202020204" charset="-79"/>
                        </a:rPr>
                        <a:t>אני בתנועה, מצטרף לריקודים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fek 1.5 AAA Light" panose="020B0604020202020204" charset="-79"/>
                        <a:ea typeface="+mn-ea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1338717"/>
                  </a:ext>
                </a:extLst>
              </a:tr>
              <a:tr h="1567921"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שמחה לחלוק, נדיבה יותר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kern="1200" dirty="0">
                          <a:solidFill>
                            <a:schemeClr val="tx1"/>
                          </a:solidFill>
                          <a:effectLst/>
                          <a:latin typeface="Afek 1.5 AAA Light" panose="020B0604020202020204" charset="-79"/>
                          <a:ea typeface="+mn-ea"/>
                          <a:cs typeface="Afek 1.5 AAA Light" panose="020B0604020202020204" charset="-79"/>
                        </a:rPr>
                        <a:t>שומר וקנאי לרכוש שלי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fek 1.5 AAA Light" panose="020B0604020202020204" charset="-79"/>
                        <a:ea typeface="+mn-ea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2000" kern="1200" dirty="0">
                          <a:solidFill>
                            <a:schemeClr val="tx1"/>
                          </a:solidFill>
                          <a:effectLst/>
                          <a:latin typeface="Afek 1.5 AAA Light" panose="020B0604020202020204" charset="-79"/>
                          <a:ea typeface="+mn-ea"/>
                          <a:cs typeface="Afek 1.5 AAA Light" panose="020B0604020202020204" charset="-79"/>
                        </a:rPr>
                        <a:t>שמח לחלוק, נדיב יותר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fek 1.5 AAA Light" panose="020B0604020202020204" charset="-79"/>
                        <a:ea typeface="+mn-ea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5214087"/>
                  </a:ext>
                </a:extLst>
              </a:tr>
            </a:tbl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ED4F70D4-C9A2-3B8A-E160-E3044F7A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583994" y="2905570"/>
            <a:ext cx="2100006" cy="405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4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אליפסה 8">
            <a:extLst>
              <a:ext uri="{FF2B5EF4-FFF2-40B4-BE49-F238E27FC236}">
                <a16:creationId xmlns:a16="http://schemas.microsoft.com/office/drawing/2014/main" id="{5E4CB7D0-C8EB-1D98-F779-ECC130447937}"/>
              </a:ext>
            </a:extLst>
          </p:cNvPr>
          <p:cNvSpPr/>
          <p:nvPr/>
        </p:nvSpPr>
        <p:spPr>
          <a:xfrm rot="10800000">
            <a:off x="3332285" y="332812"/>
            <a:ext cx="7712075" cy="427602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E6936D3-2510-9575-B5F4-0681658B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818" y="1309872"/>
            <a:ext cx="5224725" cy="5078408"/>
          </a:xfrm>
          <a:prstGeom prst="rect">
            <a:avLst/>
          </a:prstGeom>
        </p:spPr>
      </p:pic>
      <p:sp>
        <p:nvSpPr>
          <p:cNvPr id="17" name="אליפסה 8">
            <a:extLst>
              <a:ext uri="{FF2B5EF4-FFF2-40B4-BE49-F238E27FC236}">
                <a16:creationId xmlns:a16="http://schemas.microsoft.com/office/drawing/2014/main" id="{D92A88AF-A81C-402F-B5AB-08A46AC62280}"/>
              </a:ext>
            </a:extLst>
          </p:cNvPr>
          <p:cNvSpPr/>
          <p:nvPr/>
        </p:nvSpPr>
        <p:spPr>
          <a:xfrm rot="10800000">
            <a:off x="-804974" y="2233087"/>
            <a:ext cx="6900974" cy="2738111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453E6D80-3516-4814-B573-F15B53CAC45F}"/>
              </a:ext>
            </a:extLst>
          </p:cNvPr>
          <p:cNvGrpSpPr/>
          <p:nvPr/>
        </p:nvGrpSpPr>
        <p:grpSpPr>
          <a:xfrm>
            <a:off x="9680126" y="4069148"/>
            <a:ext cx="2638110" cy="3424364"/>
            <a:chOff x="3556724" y="6525903"/>
            <a:chExt cx="3745308" cy="486154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4" name="Picture 2" descr="האדמו&quot;ר הזקן timeline | Timetoast timelines">
              <a:extLst>
                <a:ext uri="{FF2B5EF4-FFF2-40B4-BE49-F238E27FC236}">
                  <a16:creationId xmlns:a16="http://schemas.microsoft.com/office/drawing/2014/main" id="{949D8844-B122-41D1-B83B-0D54B8C37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604729"/>
                </a:clrFrom>
                <a:clrTo>
                  <a:srgbClr val="60472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5438" r="95468">
                          <a14:foregroundMark x1="73716" y1="19375" x2="54381" y2="17500"/>
                          <a14:foregroundMark x1="17825" y1="60417" x2="6042" y2="82500"/>
                          <a14:foregroundMark x1="6042" y1="82500" x2="6042" y2="82708"/>
                          <a14:foregroundMark x1="18127" y1="73750" x2="51964" y2="82292"/>
                          <a14:foregroundMark x1="51964" y1="82292" x2="63444" y2="76667"/>
                          <a14:foregroundMark x1="70091" y1="57500" x2="91843" y2="74583"/>
                          <a14:foregroundMark x1="91843" y1="74583" x2="72205" y2="81458"/>
                          <a14:foregroundMark x1="72205" y1="81458" x2="69486" y2="78125"/>
                          <a14:foregroundMark x1="52568" y1="58333" x2="68278" y2="58125"/>
                          <a14:foregroundMark x1="68278" y1="58125" x2="83686" y2="61250"/>
                          <a14:foregroundMark x1="83686" y1="61250" x2="95468" y2="68333"/>
                          <a14:foregroundMark x1="35952" y1="69375" x2="45317" y2="75833"/>
                          <a14:backgroundMark x1="23263" y1="29167" x2="17221" y2="39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588" y="6525903"/>
              <a:ext cx="3352444" cy="48615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צורה חופשית: צורה 14">
              <a:extLst>
                <a:ext uri="{FF2B5EF4-FFF2-40B4-BE49-F238E27FC236}">
                  <a16:creationId xmlns:a16="http://schemas.microsoft.com/office/drawing/2014/main" id="{8345A83B-2C86-40A0-9AE9-4C2106BE94C4}"/>
                </a:ext>
              </a:extLst>
            </p:cNvPr>
            <p:cNvSpPr/>
            <p:nvPr/>
          </p:nvSpPr>
          <p:spPr>
            <a:xfrm>
              <a:off x="3556724" y="9106555"/>
              <a:ext cx="2011475" cy="1888148"/>
            </a:xfrm>
            <a:custGeom>
              <a:avLst/>
              <a:gdLst>
                <a:gd name="connsiteX0" fmla="*/ 1454789 w 2185039"/>
                <a:gd name="connsiteY0" fmla="*/ 0 h 2072011"/>
                <a:gd name="connsiteX1" fmla="*/ 902339 w 2185039"/>
                <a:gd name="connsiteY1" fmla="*/ 203200 h 2072011"/>
                <a:gd name="connsiteX2" fmla="*/ 394339 w 2185039"/>
                <a:gd name="connsiteY2" fmla="*/ 476250 h 2072011"/>
                <a:gd name="connsiteX3" fmla="*/ 165739 w 2185039"/>
                <a:gd name="connsiteY3" fmla="*/ 927100 h 2072011"/>
                <a:gd name="connsiteX4" fmla="*/ 76839 w 2185039"/>
                <a:gd name="connsiteY4" fmla="*/ 1212850 h 2072011"/>
                <a:gd name="connsiteX5" fmla="*/ 38739 w 2185039"/>
                <a:gd name="connsiteY5" fmla="*/ 1466850 h 2072011"/>
                <a:gd name="connsiteX6" fmla="*/ 661039 w 2185039"/>
                <a:gd name="connsiteY6" fmla="*/ 1917700 h 2072011"/>
                <a:gd name="connsiteX7" fmla="*/ 1353189 w 2185039"/>
                <a:gd name="connsiteY7" fmla="*/ 2070100 h 2072011"/>
                <a:gd name="connsiteX8" fmla="*/ 1962789 w 2185039"/>
                <a:gd name="connsiteY8" fmla="*/ 1981200 h 2072011"/>
                <a:gd name="connsiteX9" fmla="*/ 2185039 w 2185039"/>
                <a:gd name="connsiteY9" fmla="*/ 1676400 h 2072011"/>
                <a:gd name="connsiteX0" fmla="*/ 1213489 w 2185039"/>
                <a:gd name="connsiteY0" fmla="*/ 0 h 1951361"/>
                <a:gd name="connsiteX1" fmla="*/ 902339 w 2185039"/>
                <a:gd name="connsiteY1" fmla="*/ 82550 h 1951361"/>
                <a:gd name="connsiteX2" fmla="*/ 394339 w 2185039"/>
                <a:gd name="connsiteY2" fmla="*/ 355600 h 1951361"/>
                <a:gd name="connsiteX3" fmla="*/ 165739 w 2185039"/>
                <a:gd name="connsiteY3" fmla="*/ 806450 h 1951361"/>
                <a:gd name="connsiteX4" fmla="*/ 76839 w 2185039"/>
                <a:gd name="connsiteY4" fmla="*/ 1092200 h 1951361"/>
                <a:gd name="connsiteX5" fmla="*/ 38739 w 2185039"/>
                <a:gd name="connsiteY5" fmla="*/ 1346200 h 1951361"/>
                <a:gd name="connsiteX6" fmla="*/ 661039 w 2185039"/>
                <a:gd name="connsiteY6" fmla="*/ 1797050 h 1951361"/>
                <a:gd name="connsiteX7" fmla="*/ 1353189 w 2185039"/>
                <a:gd name="connsiteY7" fmla="*/ 1949450 h 1951361"/>
                <a:gd name="connsiteX8" fmla="*/ 1962789 w 2185039"/>
                <a:gd name="connsiteY8" fmla="*/ 1860550 h 1951361"/>
                <a:gd name="connsiteX9" fmla="*/ 2185039 w 2185039"/>
                <a:gd name="connsiteY9" fmla="*/ 1555750 h 1951361"/>
                <a:gd name="connsiteX0" fmla="*/ 1213489 w 2185039"/>
                <a:gd name="connsiteY0" fmla="*/ 0 h 1951361"/>
                <a:gd name="connsiteX1" fmla="*/ 972189 w 2185039"/>
                <a:gd name="connsiteY1" fmla="*/ 76200 h 1951361"/>
                <a:gd name="connsiteX2" fmla="*/ 902339 w 2185039"/>
                <a:gd name="connsiteY2" fmla="*/ 82550 h 1951361"/>
                <a:gd name="connsiteX3" fmla="*/ 394339 w 2185039"/>
                <a:gd name="connsiteY3" fmla="*/ 355600 h 1951361"/>
                <a:gd name="connsiteX4" fmla="*/ 165739 w 2185039"/>
                <a:gd name="connsiteY4" fmla="*/ 806450 h 1951361"/>
                <a:gd name="connsiteX5" fmla="*/ 76839 w 2185039"/>
                <a:gd name="connsiteY5" fmla="*/ 1092200 h 1951361"/>
                <a:gd name="connsiteX6" fmla="*/ 38739 w 2185039"/>
                <a:gd name="connsiteY6" fmla="*/ 1346200 h 1951361"/>
                <a:gd name="connsiteX7" fmla="*/ 661039 w 2185039"/>
                <a:gd name="connsiteY7" fmla="*/ 1797050 h 1951361"/>
                <a:gd name="connsiteX8" fmla="*/ 1353189 w 2185039"/>
                <a:gd name="connsiteY8" fmla="*/ 1949450 h 1951361"/>
                <a:gd name="connsiteX9" fmla="*/ 1962789 w 2185039"/>
                <a:gd name="connsiteY9" fmla="*/ 1860550 h 1951361"/>
                <a:gd name="connsiteX10" fmla="*/ 2185039 w 2185039"/>
                <a:gd name="connsiteY10" fmla="*/ 1555750 h 1951361"/>
                <a:gd name="connsiteX0" fmla="*/ 908689 w 2185039"/>
                <a:gd name="connsiteY0" fmla="*/ 324137 h 1888148"/>
                <a:gd name="connsiteX1" fmla="*/ 972189 w 2185039"/>
                <a:gd name="connsiteY1" fmla="*/ 12987 h 1888148"/>
                <a:gd name="connsiteX2" fmla="*/ 902339 w 2185039"/>
                <a:gd name="connsiteY2" fmla="*/ 19337 h 1888148"/>
                <a:gd name="connsiteX3" fmla="*/ 394339 w 2185039"/>
                <a:gd name="connsiteY3" fmla="*/ 292387 h 1888148"/>
                <a:gd name="connsiteX4" fmla="*/ 165739 w 2185039"/>
                <a:gd name="connsiteY4" fmla="*/ 743237 h 1888148"/>
                <a:gd name="connsiteX5" fmla="*/ 76839 w 2185039"/>
                <a:gd name="connsiteY5" fmla="*/ 1028987 h 1888148"/>
                <a:gd name="connsiteX6" fmla="*/ 38739 w 2185039"/>
                <a:gd name="connsiteY6" fmla="*/ 1282987 h 1888148"/>
                <a:gd name="connsiteX7" fmla="*/ 661039 w 2185039"/>
                <a:gd name="connsiteY7" fmla="*/ 1733837 h 1888148"/>
                <a:gd name="connsiteX8" fmla="*/ 1353189 w 2185039"/>
                <a:gd name="connsiteY8" fmla="*/ 1886237 h 1888148"/>
                <a:gd name="connsiteX9" fmla="*/ 1962789 w 2185039"/>
                <a:gd name="connsiteY9" fmla="*/ 1797337 h 1888148"/>
                <a:gd name="connsiteX10" fmla="*/ 2185039 w 2185039"/>
                <a:gd name="connsiteY10" fmla="*/ 1492537 h 1888148"/>
                <a:gd name="connsiteX0" fmla="*/ 908689 w 2011475"/>
                <a:gd name="connsiteY0" fmla="*/ 324137 h 1888148"/>
                <a:gd name="connsiteX1" fmla="*/ 972189 w 2011475"/>
                <a:gd name="connsiteY1" fmla="*/ 12987 h 1888148"/>
                <a:gd name="connsiteX2" fmla="*/ 902339 w 2011475"/>
                <a:gd name="connsiteY2" fmla="*/ 19337 h 1888148"/>
                <a:gd name="connsiteX3" fmla="*/ 394339 w 2011475"/>
                <a:gd name="connsiteY3" fmla="*/ 292387 h 1888148"/>
                <a:gd name="connsiteX4" fmla="*/ 165739 w 2011475"/>
                <a:gd name="connsiteY4" fmla="*/ 743237 h 1888148"/>
                <a:gd name="connsiteX5" fmla="*/ 76839 w 2011475"/>
                <a:gd name="connsiteY5" fmla="*/ 1028987 h 1888148"/>
                <a:gd name="connsiteX6" fmla="*/ 38739 w 2011475"/>
                <a:gd name="connsiteY6" fmla="*/ 1282987 h 1888148"/>
                <a:gd name="connsiteX7" fmla="*/ 661039 w 2011475"/>
                <a:gd name="connsiteY7" fmla="*/ 1733837 h 1888148"/>
                <a:gd name="connsiteX8" fmla="*/ 1353189 w 2011475"/>
                <a:gd name="connsiteY8" fmla="*/ 1886237 h 1888148"/>
                <a:gd name="connsiteX9" fmla="*/ 1962789 w 2011475"/>
                <a:gd name="connsiteY9" fmla="*/ 1797337 h 1888148"/>
                <a:gd name="connsiteX10" fmla="*/ 1937389 w 2011475"/>
                <a:gd name="connsiteY10" fmla="*/ 1473487 h 188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1475" h="1888148">
                  <a:moveTo>
                    <a:pt x="908689" y="324137"/>
                  </a:moveTo>
                  <a:cubicBezTo>
                    <a:pt x="897047" y="325195"/>
                    <a:pt x="1024047" y="-771"/>
                    <a:pt x="972189" y="12987"/>
                  </a:cubicBezTo>
                  <a:cubicBezTo>
                    <a:pt x="920331" y="26745"/>
                    <a:pt x="998647" y="-27230"/>
                    <a:pt x="902339" y="19337"/>
                  </a:cubicBezTo>
                  <a:cubicBezTo>
                    <a:pt x="806031" y="65904"/>
                    <a:pt x="517106" y="171737"/>
                    <a:pt x="394339" y="292387"/>
                  </a:cubicBezTo>
                  <a:cubicBezTo>
                    <a:pt x="271572" y="413037"/>
                    <a:pt x="218656" y="620470"/>
                    <a:pt x="165739" y="743237"/>
                  </a:cubicBezTo>
                  <a:cubicBezTo>
                    <a:pt x="112822" y="866004"/>
                    <a:pt x="98006" y="939029"/>
                    <a:pt x="76839" y="1028987"/>
                  </a:cubicBezTo>
                  <a:cubicBezTo>
                    <a:pt x="55672" y="1118945"/>
                    <a:pt x="-58628" y="1165512"/>
                    <a:pt x="38739" y="1282987"/>
                  </a:cubicBezTo>
                  <a:cubicBezTo>
                    <a:pt x="136106" y="1400462"/>
                    <a:pt x="441964" y="1633295"/>
                    <a:pt x="661039" y="1733837"/>
                  </a:cubicBezTo>
                  <a:cubicBezTo>
                    <a:pt x="880114" y="1834379"/>
                    <a:pt x="1136231" y="1875654"/>
                    <a:pt x="1353189" y="1886237"/>
                  </a:cubicBezTo>
                  <a:cubicBezTo>
                    <a:pt x="1570147" y="1896820"/>
                    <a:pt x="1824147" y="1862954"/>
                    <a:pt x="1962789" y="1797337"/>
                  </a:cubicBezTo>
                  <a:cubicBezTo>
                    <a:pt x="2101431" y="1731720"/>
                    <a:pt x="1895585" y="1593078"/>
                    <a:pt x="1937389" y="1473487"/>
                  </a:cubicBezTo>
                </a:path>
              </a:pathLst>
            </a:custGeom>
            <a:solidFill>
              <a:srgbClr val="1E1A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6" name="תמונה 15" descr="תמונה שמכילה איור, סיפורת, אנימציה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33539C5C-4F1B-4160-97A8-C0BAB8AF2E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0" b="93053" l="4740" r="89949">
                        <a14:foregroundMark x1="27870" y1="37964" x2="33124" y2="46971"/>
                        <a14:foregroundMark x1="33124" y1="46971" x2="33923" y2="39055"/>
                        <a14:foregroundMark x1="33923" y1="39055" x2="32895" y2="44709"/>
                        <a14:foregroundMark x1="32439" y1="50646" x2="40548" y2="50646"/>
                        <a14:foregroundMark x1="56996" y1="41680" x2="61565" y2="41842"/>
                        <a14:foregroundMark x1="82981" y1="73546" x2="83724" y2="69023"/>
                        <a14:foregroundMark x1="55340" y1="9572" x2="56939" y2="9612"/>
                        <a14:foregroundMark x1="56196" y1="9410" x2="56710" y2="9572"/>
                        <a14:foregroundMark x1="9766" y1="66438" x2="4854" y2="68821"/>
                        <a14:foregroundMark x1="13307" y1="92003" x2="15134" y2="90145"/>
                        <a14:foregroundMark x1="31354" y1="93053" x2="32267" y2="91478"/>
                        <a14:backgroundMark x1="40377" y1="74152" x2="42376" y2="73425"/>
                        <a14:backgroundMark x1="66762" y1="50363" x2="66762" y2="50606"/>
                        <a14:backgroundMark x1="43290" y1="41195" x2="43804" y2="41478"/>
                        <a14:backgroundMark x1="68761" y1="37641" x2="68761" y2="37641"/>
                        <a14:backgroundMark x1="85323" y1="58683" x2="85437" y2="58683"/>
                        <a14:backgroundMark x1="57110" y1="57472" x2="56996" y2="57997"/>
                        <a14:backgroundMark x1="25985" y1="54806" x2="26099" y2="54402"/>
                        <a14:backgroundMark x1="25071" y1="58401" x2="24957" y2="58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258">
            <a:off x="3477172" y="3297788"/>
            <a:ext cx="3348072" cy="4735227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5A7D4291-A79F-4A27-8EFB-123F3193B5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67" b="77633"/>
          <a:stretch/>
        </p:blipFill>
        <p:spPr>
          <a:xfrm>
            <a:off x="500144" y="570865"/>
            <a:ext cx="2568723" cy="224222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E24B6CF-65BC-64CA-2E29-1A4E884E7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282" y="846536"/>
            <a:ext cx="9534970" cy="92667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C9F815C-B253-8BD4-66DD-3ACC69BA17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606" y="2476715"/>
            <a:ext cx="6230652" cy="2274005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2EAB77B-DB7B-37B6-78E5-AC9397E95B0E}"/>
              </a:ext>
            </a:extLst>
          </p:cNvPr>
          <p:cNvSpPr txBox="1"/>
          <p:nvPr/>
        </p:nvSpPr>
        <p:spPr>
          <a:xfrm>
            <a:off x="3473777" y="386657"/>
            <a:ext cx="7138538" cy="370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18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גם ברוחניות: השמחה עוזרת לנו לבטל גזירות ולפעול בעולמות עליונים</a:t>
            </a:r>
            <a:endParaRPr lang="en-US" sz="18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10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אליפסה 8">
            <a:extLst>
              <a:ext uri="{FF2B5EF4-FFF2-40B4-BE49-F238E27FC236}">
                <a16:creationId xmlns:a16="http://schemas.microsoft.com/office/drawing/2014/main" id="{323B4842-4574-4190-9E77-82488CEDDE13}"/>
              </a:ext>
            </a:extLst>
          </p:cNvPr>
          <p:cNvSpPr/>
          <p:nvPr/>
        </p:nvSpPr>
        <p:spPr>
          <a:xfrm rot="10412883" flipH="1">
            <a:off x="-1259070" y="870631"/>
            <a:ext cx="12498275" cy="6972948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אליפסה 8">
            <a:extLst>
              <a:ext uri="{FF2B5EF4-FFF2-40B4-BE49-F238E27FC236}">
                <a16:creationId xmlns:a16="http://schemas.microsoft.com/office/drawing/2014/main" id="{A4439BA2-20AB-419C-B21A-735835300FD4}"/>
              </a:ext>
            </a:extLst>
          </p:cNvPr>
          <p:cNvSpPr/>
          <p:nvPr/>
        </p:nvSpPr>
        <p:spPr>
          <a:xfrm>
            <a:off x="173255" y="3833400"/>
            <a:ext cx="5466941" cy="4252183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  <a:gd name="connsiteX0" fmla="*/ 77926 w 11153361"/>
              <a:gd name="connsiteY0" fmla="*/ 4288896 h 6061391"/>
              <a:gd name="connsiteX1" fmla="*/ 166828 w 11153361"/>
              <a:gd name="connsiteY1" fmla="*/ 2503042 h 6061391"/>
              <a:gd name="connsiteX2" fmla="*/ 39828 w 11153361"/>
              <a:gd name="connsiteY2" fmla="*/ 1106042 h 6061391"/>
              <a:gd name="connsiteX3" fmla="*/ 751027 w 11153361"/>
              <a:gd name="connsiteY3" fmla="*/ 128142 h 6061391"/>
              <a:gd name="connsiteX4" fmla="*/ 5405576 w 11153361"/>
              <a:gd name="connsiteY4" fmla="*/ 262996 h 6061391"/>
              <a:gd name="connsiteX5" fmla="*/ 8688527 w 11153361"/>
              <a:gd name="connsiteY5" fmla="*/ 51942 h 6061391"/>
              <a:gd name="connsiteX6" fmla="*/ 10923727 w 11153361"/>
              <a:gd name="connsiteY6" fmla="*/ 1398143 h 6061391"/>
              <a:gd name="connsiteX7" fmla="*/ 11126926 w 11153361"/>
              <a:gd name="connsiteY7" fmla="*/ 3095096 h 6061391"/>
              <a:gd name="connsiteX8" fmla="*/ 10682426 w 11153361"/>
              <a:gd name="connsiteY8" fmla="*/ 5500242 h 6061391"/>
              <a:gd name="connsiteX9" fmla="*/ 8345627 w 11153361"/>
              <a:gd name="connsiteY9" fmla="*/ 5868542 h 6061391"/>
              <a:gd name="connsiteX10" fmla="*/ 5405576 w 11153361"/>
              <a:gd name="connsiteY10" fmla="*/ 6054196 h 6061391"/>
              <a:gd name="connsiteX11" fmla="*/ 2249627 w 11153361"/>
              <a:gd name="connsiteY11" fmla="*/ 5982842 h 6061391"/>
              <a:gd name="connsiteX12" fmla="*/ 636728 w 11153361"/>
              <a:gd name="connsiteY12" fmla="*/ 5906642 h 6061391"/>
              <a:gd name="connsiteX13" fmla="*/ 77926 w 11153361"/>
              <a:gd name="connsiteY13" fmla="*/ 4288896 h 6061391"/>
              <a:gd name="connsiteX0" fmla="*/ 77926 w 11134524"/>
              <a:gd name="connsiteY0" fmla="*/ 4288896 h 6061391"/>
              <a:gd name="connsiteX1" fmla="*/ 166828 w 11134524"/>
              <a:gd name="connsiteY1" fmla="*/ 2503042 h 6061391"/>
              <a:gd name="connsiteX2" fmla="*/ 39828 w 11134524"/>
              <a:gd name="connsiteY2" fmla="*/ 1106042 h 6061391"/>
              <a:gd name="connsiteX3" fmla="*/ 751027 w 11134524"/>
              <a:gd name="connsiteY3" fmla="*/ 128142 h 6061391"/>
              <a:gd name="connsiteX4" fmla="*/ 5405576 w 11134524"/>
              <a:gd name="connsiteY4" fmla="*/ 262996 h 6061391"/>
              <a:gd name="connsiteX5" fmla="*/ 8688527 w 11134524"/>
              <a:gd name="connsiteY5" fmla="*/ 51942 h 6061391"/>
              <a:gd name="connsiteX6" fmla="*/ 10923727 w 11134524"/>
              <a:gd name="connsiteY6" fmla="*/ 1398143 h 6061391"/>
              <a:gd name="connsiteX7" fmla="*/ 11126926 w 11134524"/>
              <a:gd name="connsiteY7" fmla="*/ 3095096 h 6061391"/>
              <a:gd name="connsiteX8" fmla="*/ 8345627 w 11134524"/>
              <a:gd name="connsiteY8" fmla="*/ 5868542 h 6061391"/>
              <a:gd name="connsiteX9" fmla="*/ 5405576 w 11134524"/>
              <a:gd name="connsiteY9" fmla="*/ 6054196 h 6061391"/>
              <a:gd name="connsiteX10" fmla="*/ 2249627 w 11134524"/>
              <a:gd name="connsiteY10" fmla="*/ 5982842 h 6061391"/>
              <a:gd name="connsiteX11" fmla="*/ 636728 w 11134524"/>
              <a:gd name="connsiteY11" fmla="*/ 5906642 h 6061391"/>
              <a:gd name="connsiteX12" fmla="*/ 77926 w 11134524"/>
              <a:gd name="connsiteY12" fmla="*/ 4288896 h 6061391"/>
              <a:gd name="connsiteX0" fmla="*/ 77926 w 11134524"/>
              <a:gd name="connsiteY0" fmla="*/ 4288896 h 6061391"/>
              <a:gd name="connsiteX1" fmla="*/ 166828 w 11134524"/>
              <a:gd name="connsiteY1" fmla="*/ 2503042 h 6061391"/>
              <a:gd name="connsiteX2" fmla="*/ 39828 w 11134524"/>
              <a:gd name="connsiteY2" fmla="*/ 1106042 h 6061391"/>
              <a:gd name="connsiteX3" fmla="*/ 751027 w 11134524"/>
              <a:gd name="connsiteY3" fmla="*/ 128142 h 6061391"/>
              <a:gd name="connsiteX4" fmla="*/ 5405576 w 11134524"/>
              <a:gd name="connsiteY4" fmla="*/ 262996 h 6061391"/>
              <a:gd name="connsiteX5" fmla="*/ 8688527 w 11134524"/>
              <a:gd name="connsiteY5" fmla="*/ 51942 h 6061391"/>
              <a:gd name="connsiteX6" fmla="*/ 10923727 w 11134524"/>
              <a:gd name="connsiteY6" fmla="*/ 1398143 h 6061391"/>
              <a:gd name="connsiteX7" fmla="*/ 11126926 w 11134524"/>
              <a:gd name="connsiteY7" fmla="*/ 3095096 h 6061391"/>
              <a:gd name="connsiteX8" fmla="*/ 10484538 w 11134524"/>
              <a:gd name="connsiteY8" fmla="*/ 5334305 h 6061391"/>
              <a:gd name="connsiteX9" fmla="*/ 8345627 w 11134524"/>
              <a:gd name="connsiteY9" fmla="*/ 5868542 h 6061391"/>
              <a:gd name="connsiteX10" fmla="*/ 5405576 w 11134524"/>
              <a:gd name="connsiteY10" fmla="*/ 6054196 h 6061391"/>
              <a:gd name="connsiteX11" fmla="*/ 2249627 w 11134524"/>
              <a:gd name="connsiteY11" fmla="*/ 5982842 h 6061391"/>
              <a:gd name="connsiteX12" fmla="*/ 636728 w 11134524"/>
              <a:gd name="connsiteY12" fmla="*/ 5906642 h 6061391"/>
              <a:gd name="connsiteX13" fmla="*/ 77926 w 11134524"/>
              <a:gd name="connsiteY13" fmla="*/ 4288896 h 6061391"/>
              <a:gd name="connsiteX0" fmla="*/ 77926 w 11134524"/>
              <a:gd name="connsiteY0" fmla="*/ 4288896 h 6054197"/>
              <a:gd name="connsiteX1" fmla="*/ 166828 w 11134524"/>
              <a:gd name="connsiteY1" fmla="*/ 2503042 h 6054197"/>
              <a:gd name="connsiteX2" fmla="*/ 39828 w 11134524"/>
              <a:gd name="connsiteY2" fmla="*/ 1106042 h 6054197"/>
              <a:gd name="connsiteX3" fmla="*/ 751027 w 11134524"/>
              <a:gd name="connsiteY3" fmla="*/ 128142 h 6054197"/>
              <a:gd name="connsiteX4" fmla="*/ 5405576 w 11134524"/>
              <a:gd name="connsiteY4" fmla="*/ 262996 h 6054197"/>
              <a:gd name="connsiteX5" fmla="*/ 8688527 w 11134524"/>
              <a:gd name="connsiteY5" fmla="*/ 51942 h 6054197"/>
              <a:gd name="connsiteX6" fmla="*/ 10923727 w 11134524"/>
              <a:gd name="connsiteY6" fmla="*/ 1398143 h 6054197"/>
              <a:gd name="connsiteX7" fmla="*/ 11126926 w 11134524"/>
              <a:gd name="connsiteY7" fmla="*/ 3095096 h 6054197"/>
              <a:gd name="connsiteX8" fmla="*/ 10484538 w 11134524"/>
              <a:gd name="connsiteY8" fmla="*/ 5334305 h 6054197"/>
              <a:gd name="connsiteX9" fmla="*/ 8345627 w 11134524"/>
              <a:gd name="connsiteY9" fmla="*/ 5868542 h 6054197"/>
              <a:gd name="connsiteX10" fmla="*/ 5405576 w 11134524"/>
              <a:gd name="connsiteY10" fmla="*/ 6054196 h 6054197"/>
              <a:gd name="connsiteX11" fmla="*/ 636728 w 11134524"/>
              <a:gd name="connsiteY11" fmla="*/ 5906642 h 6054197"/>
              <a:gd name="connsiteX12" fmla="*/ 77926 w 11134524"/>
              <a:gd name="connsiteY12" fmla="*/ 4288896 h 6054197"/>
              <a:gd name="connsiteX0" fmla="*/ 77926 w 11134524"/>
              <a:gd name="connsiteY0" fmla="*/ 4288896 h 6054195"/>
              <a:gd name="connsiteX1" fmla="*/ 166828 w 11134524"/>
              <a:gd name="connsiteY1" fmla="*/ 2503042 h 6054195"/>
              <a:gd name="connsiteX2" fmla="*/ 39828 w 11134524"/>
              <a:gd name="connsiteY2" fmla="*/ 1106042 h 6054195"/>
              <a:gd name="connsiteX3" fmla="*/ 751027 w 11134524"/>
              <a:gd name="connsiteY3" fmla="*/ 128142 h 6054195"/>
              <a:gd name="connsiteX4" fmla="*/ 5405576 w 11134524"/>
              <a:gd name="connsiteY4" fmla="*/ 262996 h 6054195"/>
              <a:gd name="connsiteX5" fmla="*/ 8688527 w 11134524"/>
              <a:gd name="connsiteY5" fmla="*/ 51942 h 6054195"/>
              <a:gd name="connsiteX6" fmla="*/ 10923727 w 11134524"/>
              <a:gd name="connsiteY6" fmla="*/ 1398143 h 6054195"/>
              <a:gd name="connsiteX7" fmla="*/ 11126926 w 11134524"/>
              <a:gd name="connsiteY7" fmla="*/ 3095096 h 6054195"/>
              <a:gd name="connsiteX8" fmla="*/ 10484538 w 11134524"/>
              <a:gd name="connsiteY8" fmla="*/ 5334305 h 6054195"/>
              <a:gd name="connsiteX9" fmla="*/ 8345627 w 11134524"/>
              <a:gd name="connsiteY9" fmla="*/ 5868542 h 6054195"/>
              <a:gd name="connsiteX10" fmla="*/ 5405576 w 11134524"/>
              <a:gd name="connsiteY10" fmla="*/ 6054196 h 6054195"/>
              <a:gd name="connsiteX11" fmla="*/ 77926 w 11134524"/>
              <a:gd name="connsiteY11" fmla="*/ 4288896 h 6054195"/>
              <a:gd name="connsiteX0" fmla="*/ 77926 w 11134524"/>
              <a:gd name="connsiteY0" fmla="*/ 4288896 h 6164860"/>
              <a:gd name="connsiteX1" fmla="*/ 166828 w 11134524"/>
              <a:gd name="connsiteY1" fmla="*/ 2503042 h 6164860"/>
              <a:gd name="connsiteX2" fmla="*/ 39828 w 11134524"/>
              <a:gd name="connsiteY2" fmla="*/ 1106042 h 6164860"/>
              <a:gd name="connsiteX3" fmla="*/ 751027 w 11134524"/>
              <a:gd name="connsiteY3" fmla="*/ 128142 h 6164860"/>
              <a:gd name="connsiteX4" fmla="*/ 5405576 w 11134524"/>
              <a:gd name="connsiteY4" fmla="*/ 262996 h 6164860"/>
              <a:gd name="connsiteX5" fmla="*/ 8688527 w 11134524"/>
              <a:gd name="connsiteY5" fmla="*/ 51942 h 6164860"/>
              <a:gd name="connsiteX6" fmla="*/ 10923727 w 11134524"/>
              <a:gd name="connsiteY6" fmla="*/ 1398143 h 6164860"/>
              <a:gd name="connsiteX7" fmla="*/ 11126926 w 11134524"/>
              <a:gd name="connsiteY7" fmla="*/ 3095096 h 6164860"/>
              <a:gd name="connsiteX8" fmla="*/ 10484538 w 11134524"/>
              <a:gd name="connsiteY8" fmla="*/ 5334305 h 6164860"/>
              <a:gd name="connsiteX9" fmla="*/ 8345627 w 11134524"/>
              <a:gd name="connsiteY9" fmla="*/ 5868542 h 6164860"/>
              <a:gd name="connsiteX10" fmla="*/ 5405576 w 11134524"/>
              <a:gd name="connsiteY10" fmla="*/ 6054196 h 6164860"/>
              <a:gd name="connsiteX11" fmla="*/ 1216677 w 11134524"/>
              <a:gd name="connsiteY11" fmla="*/ 5988902 h 6164860"/>
              <a:gd name="connsiteX12" fmla="*/ 77926 w 11134524"/>
              <a:gd name="connsiteY12" fmla="*/ 4288896 h 6164860"/>
              <a:gd name="connsiteX0" fmla="*/ 79662 w 11136260"/>
              <a:gd name="connsiteY0" fmla="*/ 4295737 h 6171699"/>
              <a:gd name="connsiteX1" fmla="*/ 168564 w 11136260"/>
              <a:gd name="connsiteY1" fmla="*/ 2509883 h 6171699"/>
              <a:gd name="connsiteX2" fmla="*/ 752763 w 11136260"/>
              <a:gd name="connsiteY2" fmla="*/ 134983 h 6171699"/>
              <a:gd name="connsiteX3" fmla="*/ 5407312 w 11136260"/>
              <a:gd name="connsiteY3" fmla="*/ 269837 h 6171699"/>
              <a:gd name="connsiteX4" fmla="*/ 8690263 w 11136260"/>
              <a:gd name="connsiteY4" fmla="*/ 58783 h 6171699"/>
              <a:gd name="connsiteX5" fmla="*/ 10925463 w 11136260"/>
              <a:gd name="connsiteY5" fmla="*/ 1404984 h 6171699"/>
              <a:gd name="connsiteX6" fmla="*/ 11128662 w 11136260"/>
              <a:gd name="connsiteY6" fmla="*/ 3101937 h 6171699"/>
              <a:gd name="connsiteX7" fmla="*/ 10486274 w 11136260"/>
              <a:gd name="connsiteY7" fmla="*/ 5341146 h 6171699"/>
              <a:gd name="connsiteX8" fmla="*/ 8347363 w 11136260"/>
              <a:gd name="connsiteY8" fmla="*/ 5875383 h 6171699"/>
              <a:gd name="connsiteX9" fmla="*/ 5407312 w 11136260"/>
              <a:gd name="connsiteY9" fmla="*/ 6061037 h 6171699"/>
              <a:gd name="connsiteX10" fmla="*/ 1218413 w 11136260"/>
              <a:gd name="connsiteY10" fmla="*/ 5995743 h 6171699"/>
              <a:gd name="connsiteX11" fmla="*/ 79662 w 11136260"/>
              <a:gd name="connsiteY11" fmla="*/ 4295737 h 6171699"/>
              <a:gd name="connsiteX0" fmla="*/ 79662 w 11136260"/>
              <a:gd name="connsiteY0" fmla="*/ 4293943 h 6169907"/>
              <a:gd name="connsiteX1" fmla="*/ 168564 w 11136260"/>
              <a:gd name="connsiteY1" fmla="*/ 2508089 h 6169907"/>
              <a:gd name="connsiteX2" fmla="*/ 1563362 w 11136260"/>
              <a:gd name="connsiteY2" fmla="*/ 435309 h 6169907"/>
              <a:gd name="connsiteX3" fmla="*/ 5407312 w 11136260"/>
              <a:gd name="connsiteY3" fmla="*/ 268043 h 6169907"/>
              <a:gd name="connsiteX4" fmla="*/ 8690263 w 11136260"/>
              <a:gd name="connsiteY4" fmla="*/ 56989 h 6169907"/>
              <a:gd name="connsiteX5" fmla="*/ 10925463 w 11136260"/>
              <a:gd name="connsiteY5" fmla="*/ 1403190 h 6169907"/>
              <a:gd name="connsiteX6" fmla="*/ 11128662 w 11136260"/>
              <a:gd name="connsiteY6" fmla="*/ 3100143 h 6169907"/>
              <a:gd name="connsiteX7" fmla="*/ 10486274 w 11136260"/>
              <a:gd name="connsiteY7" fmla="*/ 5339352 h 6169907"/>
              <a:gd name="connsiteX8" fmla="*/ 8347363 w 11136260"/>
              <a:gd name="connsiteY8" fmla="*/ 5873589 h 6169907"/>
              <a:gd name="connsiteX9" fmla="*/ 5407312 w 11136260"/>
              <a:gd name="connsiteY9" fmla="*/ 6059243 h 6169907"/>
              <a:gd name="connsiteX10" fmla="*/ 1218413 w 11136260"/>
              <a:gd name="connsiteY10" fmla="*/ 5993949 h 6169907"/>
              <a:gd name="connsiteX11" fmla="*/ 79662 w 11136260"/>
              <a:gd name="connsiteY11" fmla="*/ 4293943 h 6169907"/>
              <a:gd name="connsiteX0" fmla="*/ 79664 w 10957246"/>
              <a:gd name="connsiteY0" fmla="*/ 4293941 h 6169903"/>
              <a:gd name="connsiteX1" fmla="*/ 168566 w 10957246"/>
              <a:gd name="connsiteY1" fmla="*/ 2508087 h 6169903"/>
              <a:gd name="connsiteX2" fmla="*/ 1563364 w 10957246"/>
              <a:gd name="connsiteY2" fmla="*/ 435307 h 6169903"/>
              <a:gd name="connsiteX3" fmla="*/ 5407314 w 10957246"/>
              <a:gd name="connsiteY3" fmla="*/ 268041 h 6169903"/>
              <a:gd name="connsiteX4" fmla="*/ 8690265 w 10957246"/>
              <a:gd name="connsiteY4" fmla="*/ 56987 h 6169903"/>
              <a:gd name="connsiteX5" fmla="*/ 10925465 w 10957246"/>
              <a:gd name="connsiteY5" fmla="*/ 1403188 h 6169903"/>
              <a:gd name="connsiteX6" fmla="*/ 10763779 w 10957246"/>
              <a:gd name="connsiteY6" fmla="*/ 3349469 h 6169903"/>
              <a:gd name="connsiteX7" fmla="*/ 10486276 w 10957246"/>
              <a:gd name="connsiteY7" fmla="*/ 5339350 h 6169903"/>
              <a:gd name="connsiteX8" fmla="*/ 8347365 w 10957246"/>
              <a:gd name="connsiteY8" fmla="*/ 5873587 h 6169903"/>
              <a:gd name="connsiteX9" fmla="*/ 5407314 w 10957246"/>
              <a:gd name="connsiteY9" fmla="*/ 6059241 h 6169903"/>
              <a:gd name="connsiteX10" fmla="*/ 1218415 w 10957246"/>
              <a:gd name="connsiteY10" fmla="*/ 5993947 h 6169903"/>
              <a:gd name="connsiteX11" fmla="*/ 79664 w 10957246"/>
              <a:gd name="connsiteY11" fmla="*/ 4293941 h 6169903"/>
              <a:gd name="connsiteX0" fmla="*/ 79664 w 10929747"/>
              <a:gd name="connsiteY0" fmla="*/ 4430929 h 6306892"/>
              <a:gd name="connsiteX1" fmla="*/ 168566 w 10929747"/>
              <a:gd name="connsiteY1" fmla="*/ 2645075 h 6306892"/>
              <a:gd name="connsiteX2" fmla="*/ 1563364 w 10929747"/>
              <a:gd name="connsiteY2" fmla="*/ 572295 h 6306892"/>
              <a:gd name="connsiteX3" fmla="*/ 5407314 w 10929747"/>
              <a:gd name="connsiteY3" fmla="*/ 405029 h 6306892"/>
              <a:gd name="connsiteX4" fmla="*/ 8690265 w 10929747"/>
              <a:gd name="connsiteY4" fmla="*/ 193975 h 6306892"/>
              <a:gd name="connsiteX5" fmla="*/ 10763779 w 10929747"/>
              <a:gd name="connsiteY5" fmla="*/ 3486457 h 6306892"/>
              <a:gd name="connsiteX6" fmla="*/ 10486276 w 10929747"/>
              <a:gd name="connsiteY6" fmla="*/ 5476338 h 6306892"/>
              <a:gd name="connsiteX7" fmla="*/ 8347365 w 10929747"/>
              <a:gd name="connsiteY7" fmla="*/ 6010575 h 6306892"/>
              <a:gd name="connsiteX8" fmla="*/ 5407314 w 10929747"/>
              <a:gd name="connsiteY8" fmla="*/ 6196229 h 6306892"/>
              <a:gd name="connsiteX9" fmla="*/ 1218415 w 10929747"/>
              <a:gd name="connsiteY9" fmla="*/ 6130935 h 6306892"/>
              <a:gd name="connsiteX10" fmla="*/ 79664 w 10929747"/>
              <a:gd name="connsiteY10" fmla="*/ 4430929 h 6306892"/>
              <a:gd name="connsiteX0" fmla="*/ 79664 w 10867234"/>
              <a:gd name="connsiteY0" fmla="*/ 4297720 h 6173683"/>
              <a:gd name="connsiteX1" fmla="*/ 168566 w 10867234"/>
              <a:gd name="connsiteY1" fmla="*/ 2511866 h 6173683"/>
              <a:gd name="connsiteX2" fmla="*/ 1563364 w 10867234"/>
              <a:gd name="connsiteY2" fmla="*/ 439086 h 6173683"/>
              <a:gd name="connsiteX3" fmla="*/ 5407314 w 10867234"/>
              <a:gd name="connsiteY3" fmla="*/ 271820 h 6173683"/>
              <a:gd name="connsiteX4" fmla="*/ 8690265 w 10867234"/>
              <a:gd name="connsiteY4" fmla="*/ 60766 h 6173683"/>
              <a:gd name="connsiteX5" fmla="*/ 10726808 w 10867234"/>
              <a:gd name="connsiteY5" fmla="*/ 1395801 h 6173683"/>
              <a:gd name="connsiteX6" fmla="*/ 10763779 w 10867234"/>
              <a:gd name="connsiteY6" fmla="*/ 3353248 h 6173683"/>
              <a:gd name="connsiteX7" fmla="*/ 10486276 w 10867234"/>
              <a:gd name="connsiteY7" fmla="*/ 5343129 h 6173683"/>
              <a:gd name="connsiteX8" fmla="*/ 8347365 w 10867234"/>
              <a:gd name="connsiteY8" fmla="*/ 5877366 h 6173683"/>
              <a:gd name="connsiteX9" fmla="*/ 5407314 w 10867234"/>
              <a:gd name="connsiteY9" fmla="*/ 6063020 h 6173683"/>
              <a:gd name="connsiteX10" fmla="*/ 1218415 w 10867234"/>
              <a:gd name="connsiteY10" fmla="*/ 5997726 h 6173683"/>
              <a:gd name="connsiteX11" fmla="*/ 79664 w 10867234"/>
              <a:gd name="connsiteY11" fmla="*/ 4297720 h 6173683"/>
              <a:gd name="connsiteX0" fmla="*/ 79664 w 10861992"/>
              <a:gd name="connsiteY0" fmla="*/ 4297720 h 6173683"/>
              <a:gd name="connsiteX1" fmla="*/ 168566 w 10861992"/>
              <a:gd name="connsiteY1" fmla="*/ 2511866 h 6173683"/>
              <a:gd name="connsiteX2" fmla="*/ 1563364 w 10861992"/>
              <a:gd name="connsiteY2" fmla="*/ 439086 h 6173683"/>
              <a:gd name="connsiteX3" fmla="*/ 5407314 w 10861992"/>
              <a:gd name="connsiteY3" fmla="*/ 271820 h 6173683"/>
              <a:gd name="connsiteX4" fmla="*/ 8690265 w 10861992"/>
              <a:gd name="connsiteY4" fmla="*/ 60766 h 6173683"/>
              <a:gd name="connsiteX5" fmla="*/ 10726808 w 10861992"/>
              <a:gd name="connsiteY5" fmla="*/ 1395801 h 6173683"/>
              <a:gd name="connsiteX6" fmla="*/ 10739454 w 10861992"/>
              <a:gd name="connsiteY6" fmla="*/ 3466578 h 6173683"/>
              <a:gd name="connsiteX7" fmla="*/ 10486276 w 10861992"/>
              <a:gd name="connsiteY7" fmla="*/ 5343129 h 6173683"/>
              <a:gd name="connsiteX8" fmla="*/ 8347365 w 10861992"/>
              <a:gd name="connsiteY8" fmla="*/ 5877366 h 6173683"/>
              <a:gd name="connsiteX9" fmla="*/ 5407314 w 10861992"/>
              <a:gd name="connsiteY9" fmla="*/ 6063020 h 6173683"/>
              <a:gd name="connsiteX10" fmla="*/ 1218415 w 10861992"/>
              <a:gd name="connsiteY10" fmla="*/ 5997726 h 6173683"/>
              <a:gd name="connsiteX11" fmla="*/ 79664 w 10861992"/>
              <a:gd name="connsiteY11" fmla="*/ 4297720 h 6173683"/>
              <a:gd name="connsiteX0" fmla="*/ 79664 w 10913116"/>
              <a:gd name="connsiteY0" fmla="*/ 4297720 h 6173683"/>
              <a:gd name="connsiteX1" fmla="*/ 168566 w 10913116"/>
              <a:gd name="connsiteY1" fmla="*/ 2511866 h 6173683"/>
              <a:gd name="connsiteX2" fmla="*/ 1563364 w 10913116"/>
              <a:gd name="connsiteY2" fmla="*/ 439086 h 6173683"/>
              <a:gd name="connsiteX3" fmla="*/ 5407314 w 10913116"/>
              <a:gd name="connsiteY3" fmla="*/ 271820 h 6173683"/>
              <a:gd name="connsiteX4" fmla="*/ 8690265 w 10913116"/>
              <a:gd name="connsiteY4" fmla="*/ 60766 h 6173683"/>
              <a:gd name="connsiteX5" fmla="*/ 10726808 w 10913116"/>
              <a:gd name="connsiteY5" fmla="*/ 1395801 h 6173683"/>
              <a:gd name="connsiteX6" fmla="*/ 10739454 w 10913116"/>
              <a:gd name="connsiteY6" fmla="*/ 3466578 h 6173683"/>
              <a:gd name="connsiteX7" fmla="*/ 10486276 w 10913116"/>
              <a:gd name="connsiteY7" fmla="*/ 5343129 h 6173683"/>
              <a:gd name="connsiteX8" fmla="*/ 8347365 w 10913116"/>
              <a:gd name="connsiteY8" fmla="*/ 5877366 h 6173683"/>
              <a:gd name="connsiteX9" fmla="*/ 5407314 w 10913116"/>
              <a:gd name="connsiteY9" fmla="*/ 6063020 h 6173683"/>
              <a:gd name="connsiteX10" fmla="*/ 1218415 w 10913116"/>
              <a:gd name="connsiteY10" fmla="*/ 5997726 h 6173683"/>
              <a:gd name="connsiteX11" fmla="*/ 79664 w 10913116"/>
              <a:gd name="connsiteY11" fmla="*/ 4297720 h 617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13116" h="6173683">
                <a:moveTo>
                  <a:pt x="79664" y="4297720"/>
                </a:moveTo>
                <a:cubicBezTo>
                  <a:pt x="-95311" y="3716743"/>
                  <a:pt x="56383" y="3205325"/>
                  <a:pt x="168566" y="2511866"/>
                </a:cubicBezTo>
                <a:cubicBezTo>
                  <a:pt x="280750" y="1818407"/>
                  <a:pt x="690239" y="812427"/>
                  <a:pt x="1563364" y="439086"/>
                </a:cubicBezTo>
                <a:cubicBezTo>
                  <a:pt x="2436489" y="65745"/>
                  <a:pt x="4219497" y="334873"/>
                  <a:pt x="5407314" y="271820"/>
                </a:cubicBezTo>
                <a:cubicBezTo>
                  <a:pt x="6595131" y="208767"/>
                  <a:pt x="7949637" y="-137897"/>
                  <a:pt x="8690265" y="60766"/>
                </a:cubicBezTo>
                <a:cubicBezTo>
                  <a:pt x="9430893" y="259429"/>
                  <a:pt x="10381222" y="847054"/>
                  <a:pt x="10726808" y="1395801"/>
                </a:cubicBezTo>
                <a:cubicBezTo>
                  <a:pt x="11072394" y="1944548"/>
                  <a:pt x="10852520" y="2570695"/>
                  <a:pt x="10739454" y="3466578"/>
                </a:cubicBezTo>
                <a:cubicBezTo>
                  <a:pt x="10845319" y="4113133"/>
                  <a:pt x="10949826" y="4880888"/>
                  <a:pt x="10486276" y="5343129"/>
                </a:cubicBezTo>
                <a:cubicBezTo>
                  <a:pt x="10022726" y="5805370"/>
                  <a:pt x="9058759" y="5681854"/>
                  <a:pt x="8347365" y="5877366"/>
                </a:cubicBezTo>
                <a:cubicBezTo>
                  <a:pt x="7467890" y="5969692"/>
                  <a:pt x="6595472" y="6042960"/>
                  <a:pt x="5407314" y="6063020"/>
                </a:cubicBezTo>
                <a:cubicBezTo>
                  <a:pt x="4219156" y="6083080"/>
                  <a:pt x="2200408" y="6338396"/>
                  <a:pt x="1218415" y="5997726"/>
                </a:cubicBezTo>
                <a:cubicBezTo>
                  <a:pt x="838831" y="5431057"/>
                  <a:pt x="254639" y="4878697"/>
                  <a:pt x="79664" y="4297720"/>
                </a:cubicBezTo>
                <a:close/>
              </a:path>
            </a:pathLst>
          </a:custGeom>
          <a:solidFill>
            <a:srgbClr val="D7DF21">
              <a:alpha val="39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A637863-C1DF-4BC2-BA76-4774C30CF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5" r="33936" b="42593"/>
          <a:stretch/>
        </p:blipFill>
        <p:spPr>
          <a:xfrm>
            <a:off x="6850100" y="2126429"/>
            <a:ext cx="5015224" cy="204131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FD6E3A3-D0D6-47FF-A429-BE862D6C4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35" t="66625" r="54527" b="26255"/>
          <a:stretch/>
        </p:blipFill>
        <p:spPr>
          <a:xfrm rot="21125024" flipV="1">
            <a:off x="6936176" y="1976957"/>
            <a:ext cx="1315486" cy="37557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9FE0E2BE-B76F-409C-962F-CA730AD6A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6"/>
          <a:stretch/>
        </p:blipFill>
        <p:spPr>
          <a:xfrm rot="16834400">
            <a:off x="7163094" y="2677182"/>
            <a:ext cx="9291806" cy="298111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1FFEB4A-8D34-E4FB-83DE-BB915046C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870" y="209993"/>
            <a:ext cx="11004234" cy="107298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DAF8D47-8F21-3DB4-C8F6-E4BF4169F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947" y="1171255"/>
            <a:ext cx="9376461" cy="185334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C9AAA25-C91D-823E-E91E-D15334188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645" y="2639951"/>
            <a:ext cx="6005080" cy="1670449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E13C453-4EEB-A5D4-98D1-5315123F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376" y="4377522"/>
            <a:ext cx="9602032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3263897" y="78165"/>
            <a:ext cx="7297619" cy="36981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2" y="3027095"/>
            <a:ext cx="6329719" cy="25763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062" y="2350058"/>
            <a:ext cx="2156039" cy="40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3959613" y="1149434"/>
            <a:ext cx="55221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למרות שקשה לי בגמרא, ויש לי המון סיבות לחשוש, כדאי לי לגשת למבחן בשמחה?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כן, עצם השמחה תביא לך </a:t>
            </a:r>
            <a:r>
              <a:rPr lang="he-IL" sz="24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נצחון</a:t>
            </a: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 והצלחה!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0E9DA9CB-E547-4A4A-86B4-6E4F270E2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7" t="41728" b="36731"/>
          <a:stretch/>
        </p:blipFill>
        <p:spPr>
          <a:xfrm rot="4408094">
            <a:off x="10517611" y="1587924"/>
            <a:ext cx="4229843" cy="358683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4D22FB8-4E2F-4448-AF2B-81F30FB0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3" b="77224"/>
          <a:stretch/>
        </p:blipFill>
        <p:spPr>
          <a:xfrm>
            <a:off x="16598" y="0"/>
            <a:ext cx="1656070" cy="156196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63AF643-02CA-F92B-F3CC-AB84949E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66" y="371789"/>
            <a:ext cx="10449450" cy="107298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A8932AC-7928-32BA-AB80-06C7CCC9B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149" y="1440480"/>
            <a:ext cx="6352583" cy="123149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3E23329-A398-E44C-D88B-A4AEF40FC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028" y="2079379"/>
            <a:ext cx="6541575" cy="2261812"/>
          </a:xfrm>
          <a:prstGeom prst="rect">
            <a:avLst/>
          </a:prstGeom>
        </p:spPr>
      </p:pic>
      <p:pic>
        <p:nvPicPr>
          <p:cNvPr id="6" name="תמונה 5" descr="תמונה שמכילה מסגרת, עיצוב&#10;&#10;התיאור נוצר באופן אוטומטי">
            <a:extLst>
              <a:ext uri="{FF2B5EF4-FFF2-40B4-BE49-F238E27FC236}">
                <a16:creationId xmlns:a16="http://schemas.microsoft.com/office/drawing/2014/main" id="{19776B5E-AD48-EA1B-A36B-AE930F3B4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19">
            <a:off x="2919826" y="3460154"/>
            <a:ext cx="6263396" cy="321813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9610D9D-A0B6-BA3D-023B-A8000E196CF2}"/>
              </a:ext>
            </a:extLst>
          </p:cNvPr>
          <p:cNvSpPr txBox="1"/>
          <p:nvPr/>
        </p:nvSpPr>
        <p:spPr>
          <a:xfrm rot="21362134">
            <a:off x="3593313" y="3908304"/>
            <a:ext cx="4916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sz="20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"כי כמו </a:t>
            </a:r>
            <a:r>
              <a:rPr lang="he-IL" sz="2000" dirty="0" err="1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שנצחון</a:t>
            </a:r>
            <a:r>
              <a:rPr lang="he-IL" sz="20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 לנצח דבר גשמי, כגון שני אנשים המתאבקים זה עם זה להפיל זה את זה, הנה אם האחד הוא בעצלות וכבדות, ינוצח בקל </a:t>
            </a:r>
            <a:r>
              <a:rPr lang="he-IL" sz="2000" dirty="0" err="1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ויפול</a:t>
            </a:r>
            <a:r>
              <a:rPr lang="he-IL" sz="20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, גם אם הוא </a:t>
            </a:r>
            <a:r>
              <a:rPr lang="he-IL" sz="2000" dirty="0" err="1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גבור</a:t>
            </a:r>
            <a:r>
              <a:rPr lang="he-IL" sz="20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 יותר </a:t>
            </a:r>
            <a:r>
              <a:rPr lang="he-IL" sz="2000" dirty="0" err="1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מחבירו</a:t>
            </a:r>
            <a:r>
              <a:rPr lang="he-IL" sz="20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 ככה ממש </a:t>
            </a:r>
            <a:r>
              <a:rPr lang="he-IL" sz="2000" dirty="0" err="1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בנצחון</a:t>
            </a:r>
            <a:r>
              <a:rPr lang="he-IL" sz="2000" dirty="0">
                <a:solidFill>
                  <a:srgbClr val="000000"/>
                </a:solidFill>
                <a:latin typeface="FbShefaClassic Regular" panose="02020603050405020304" pitchFamily="18" charset="-79"/>
                <a:cs typeface="FbShefaClassic Regular" panose="02020603050405020304" pitchFamily="18" charset="-79"/>
              </a:rPr>
              <a:t> היצר, אי אפשר לנצחו בעצלות וכבדות הנמשכות מעצבות וטמטום הלב כאבן, כי אם בזריזות הנמשכת משמחה…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4E53AB3-F2C6-A914-2EBF-64E5206C8CA1}"/>
              </a:ext>
            </a:extLst>
          </p:cNvPr>
          <p:cNvSpPr txBox="1"/>
          <p:nvPr/>
        </p:nvSpPr>
        <p:spPr>
          <a:xfrm rot="21362134">
            <a:off x="1235599" y="6010246"/>
            <a:ext cx="401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he-IL" dirty="0">
                <a:solidFill>
                  <a:srgbClr val="000000"/>
                </a:solidFill>
                <a:latin typeface="Afek 1.5 AAA Light" panose="020B0604020202020204" charset="-79"/>
                <a:cs typeface="Afek 1.5 AAA Light" panose="020B0604020202020204" charset="-79"/>
              </a:rPr>
              <a:t>(תניא פרק </a:t>
            </a:r>
            <a:r>
              <a:rPr lang="he-IL" dirty="0" err="1">
                <a:solidFill>
                  <a:srgbClr val="000000"/>
                </a:solidFill>
                <a:latin typeface="Afek 1.5 AAA Light" panose="020B0604020202020204" charset="-79"/>
                <a:cs typeface="Afek 1.5 AAA Light" panose="020B0604020202020204" charset="-79"/>
              </a:rPr>
              <a:t>כו</a:t>
            </a:r>
            <a:r>
              <a:rPr lang="he-IL" dirty="0">
                <a:solidFill>
                  <a:srgbClr val="000000"/>
                </a:solidFill>
                <a:latin typeface="Afek 1.5 AAA Light" panose="020B0604020202020204" charset="-79"/>
                <a:cs typeface="Afek 1.5 AAA Light" panose="020B0604020202020204" charset="-79"/>
              </a:rPr>
              <a:t>)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B15A1C14-20A9-E553-3AA3-205943BB2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2934"/>
          <a:stretch/>
        </p:blipFill>
        <p:spPr>
          <a:xfrm>
            <a:off x="1195366" y="3429000"/>
            <a:ext cx="2408944" cy="42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720437" y="1609805"/>
            <a:ext cx="9802262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756533" y="1747958"/>
            <a:ext cx="5140037" cy="29700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משחק</a:t>
            </a:r>
          </a:p>
          <a:p>
            <a:pPr algn="ctr"/>
            <a:r>
              <a:rPr lang="he-IL" sz="66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השמחה מנצחת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EDD0EA8-72CC-C8F8-8190-CBD2251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תפזורת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1968500" y="3471030"/>
            <a:ext cx="8331200" cy="135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מצאו בתפזורת כמה שיותר פעמים את הביטוי "שמחה פורצת גדר – </a:t>
            </a:r>
            <a:r>
              <a:rPr lang="he-IL" sz="2400" dirty="0" err="1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נצחון</a:t>
            </a: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"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(טיילו לכל הכיוונים, ואל תפחדו לשנות כיוון באמצע)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9F40C8E-71ED-D785-954A-F5910398E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50682B9-C062-9FC2-9665-E8D62D5E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graphicFrame>
        <p:nvGraphicFramePr>
          <p:cNvPr id="4" name="טבלה 3">
            <a:extLst>
              <a:ext uri="{FF2B5EF4-FFF2-40B4-BE49-F238E27FC236}">
                <a16:creationId xmlns:a16="http://schemas.microsoft.com/office/drawing/2014/main" id="{41A3D943-DCBD-C9F2-C55E-5D0315899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869041"/>
              </p:ext>
            </p:extLst>
          </p:nvPr>
        </p:nvGraphicFramePr>
        <p:xfrm>
          <a:off x="1346196" y="990600"/>
          <a:ext cx="9334504" cy="4906010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1166813">
                  <a:extLst>
                    <a:ext uri="{9D8B030D-6E8A-4147-A177-3AD203B41FA5}">
                      <a16:colId xmlns:a16="http://schemas.microsoft.com/office/drawing/2014/main" val="2146378610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4247546381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2005110794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1054534881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793901422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3890729786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116461883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1427033314"/>
                    </a:ext>
                  </a:extLst>
                </a:gridCol>
              </a:tblGrid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נ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ח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נ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ד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2958559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ח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נ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ד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8443460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ח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נ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ד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2159238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נ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ד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922677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נ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ד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9289359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ד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פ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598482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ד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פ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ה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5858417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ג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פ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ה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ח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3878298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ת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פ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ה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ח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מ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2146362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צ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ר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ו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פ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ה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ח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מ</a:t>
                      </a:r>
                      <a:endParaRPr lang="en-US" sz="320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3200" dirty="0">
                          <a:effectLst/>
                          <a:latin typeface="Afek 1.5 AAA Light" panose="020B0604020202020204" charset="-79"/>
                          <a:cs typeface="Afek 1.5 AAA Light" panose="020B0604020202020204" charset="-79"/>
                        </a:rPr>
                        <a:t>ש</a:t>
                      </a:r>
                      <a:endParaRPr lang="en-US" sz="3200" dirty="0">
                        <a:effectLst/>
                        <a:latin typeface="Afek 1.5 AAA Light" panose="020B0604020202020204" charset="-79"/>
                        <a:ea typeface="Calibri" panose="020F0502020204030204" pitchFamily="34" charset="0"/>
                        <a:cs typeface="Afek 1.5 AAA Light" panose="020B060402020202020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6257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228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479506" y="1442131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450997" y="2542582"/>
            <a:ext cx="58069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8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שמחה פורצת גדר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3756794" y="-45486"/>
            <a:ext cx="6943083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1492123" y="2641600"/>
            <a:ext cx="7234552" cy="372703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6386" y="2309963"/>
            <a:ext cx="1919709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4507158" y="981817"/>
            <a:ext cx="51438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כל כך רוצה לשמוח, אבל באמת לא יכול! איך אפשר לשמוח בלחץ הלימודי הזה?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2145908" y="3720287"/>
            <a:ext cx="5926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מבין אותך, גם אני בלחץ במיוחד מהמבחן הקרוב, אני ממש פוחד להיכשל.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לא רוצה להיזכר בציון שקיבלתי במבחן האחרון בגמרא. מי מדבר על שמחה...?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D7BF18B-F394-101A-2B91-6F6AF4C7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12BBF40-84B3-E068-3E1E-A9D1FEED9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b="1242"/>
          <a:stretch/>
        </p:blipFill>
        <p:spPr>
          <a:xfrm>
            <a:off x="9577584" y="1161301"/>
            <a:ext cx="2244585" cy="38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3618436" y="967381"/>
            <a:ext cx="6943083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1492124" y="3021990"/>
            <a:ext cx="5136063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6386" y="2309963"/>
            <a:ext cx="1919709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4412761" y="1859340"/>
            <a:ext cx="51438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חוץ מהכישלון, אני מתבייש. מה יגידו עליי החברים אם לא אצליח? מה יחשבו עליי הרבנים? ובמיוחד ההורים שלי... קשה לי לצער אותם.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2180151" y="3839324"/>
            <a:ext cx="38723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להגיד לך משהו? לפעמים אני מתבייש מעצמי. מרגיש כזה דפוק, לא שווה. אפילו אם אני לומד ומבין, כבר לא בטוח בעצמי...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D7BF18B-F394-101A-2B91-6F6AF4C7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12BBF40-84B3-E068-3E1E-A9D1FEED9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b="1242"/>
          <a:stretch/>
        </p:blipFill>
        <p:spPr>
          <a:xfrm>
            <a:off x="9755219" y="1702390"/>
            <a:ext cx="2244585" cy="38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66A275EF-3679-E9A1-59C1-FD640B4C1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2205179" y="4092471"/>
            <a:ext cx="3289148" cy="1862405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9C055C6-8D6B-9CFF-F380-E751245F0B5B}"/>
              </a:ext>
            </a:extLst>
          </p:cNvPr>
          <p:cNvSpPr txBox="1"/>
          <p:nvPr/>
        </p:nvSpPr>
        <p:spPr>
          <a:xfrm>
            <a:off x="143861" y="4792840"/>
            <a:ext cx="4387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כשלונות</a:t>
            </a:r>
            <a:endParaRPr lang="he-IL" sz="2400" dirty="0">
              <a:latin typeface="Afek 1.5 AAA Light" panose="00000400000000000000" pitchFamily="50" charset="-79"/>
              <a:cs typeface="Afek 1.5 AAA Light" panose="00000400000000000000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0298160-6476-5EA0-2423-E89F0C0EA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090615" y="3210945"/>
            <a:ext cx="2939741" cy="205557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499B0E7-9E3F-0D7C-2B46-4D72E2815EC8}"/>
              </a:ext>
            </a:extLst>
          </p:cNvPr>
          <p:cNvSpPr txBox="1"/>
          <p:nvPr/>
        </p:nvSpPr>
        <p:spPr>
          <a:xfrm>
            <a:off x="6249216" y="3999323"/>
            <a:ext cx="3027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חששות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3263897" y="257871"/>
            <a:ext cx="7297619" cy="249959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899565" y="2230066"/>
            <a:ext cx="6329719" cy="186240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746" y="2230417"/>
            <a:ext cx="1919709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4167732" y="1053309"/>
            <a:ext cx="55221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חושב שיש לנו סיבות ממש מוצדקות לא לשמוח.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899565" y="2980113"/>
            <a:ext cx="4387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לחץ לימודי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2E0FB1C-5953-AE9B-2D86-544D476B7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517713" y="4776905"/>
            <a:ext cx="3289150" cy="2055572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76B60D7-443C-20DD-B2E0-DE0F03C96122}"/>
              </a:ext>
            </a:extLst>
          </p:cNvPr>
          <p:cNvSpPr txBox="1"/>
          <p:nvPr/>
        </p:nvSpPr>
        <p:spPr>
          <a:xfrm>
            <a:off x="3849753" y="5549988"/>
            <a:ext cx="4541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וגם לחץ חברתי. </a:t>
            </a:r>
          </a:p>
        </p:txBody>
      </p:sp>
    </p:spTree>
    <p:extLst>
      <p:ext uri="{BB962C8B-B14F-4D97-AF65-F5344CB8AC3E}">
        <p14:creationId xmlns:p14="http://schemas.microsoft.com/office/powerpoint/2010/main" val="28438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2" grpId="0"/>
      <p:bldP spid="1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2645206" y="1271905"/>
            <a:ext cx="7297619" cy="293617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6324" y="2070128"/>
            <a:ext cx="2275884" cy="42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3532928" y="2519829"/>
            <a:ext cx="5522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מה עושים???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7492233" y="2231321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5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526498" y="1560421"/>
            <a:ext cx="58069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8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דיון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E5AE675-2F0F-50E4-E107-3C01DF1D6AE5}"/>
              </a:ext>
            </a:extLst>
          </p:cNvPr>
          <p:cNvSpPr txBox="1"/>
          <p:nvPr/>
        </p:nvSpPr>
        <p:spPr>
          <a:xfrm>
            <a:off x="2858585" y="3098884"/>
            <a:ext cx="64500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איך מתמודדים עם מחסומים וגדרות שחוסמים אותנו בדרך לשמחה ולשלווה?</a:t>
            </a:r>
          </a:p>
        </p:txBody>
      </p:sp>
    </p:spTree>
    <p:extLst>
      <p:ext uri="{BB962C8B-B14F-4D97-AF65-F5344CB8AC3E}">
        <p14:creationId xmlns:p14="http://schemas.microsoft.com/office/powerpoint/2010/main" val="367279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אליפסה 8">
            <a:extLst>
              <a:ext uri="{FF2B5EF4-FFF2-40B4-BE49-F238E27FC236}">
                <a16:creationId xmlns:a16="http://schemas.microsoft.com/office/drawing/2014/main" id="{E229A560-D32B-497D-8637-63FB256F14B1}"/>
              </a:ext>
            </a:extLst>
          </p:cNvPr>
          <p:cNvSpPr/>
          <p:nvPr/>
        </p:nvSpPr>
        <p:spPr>
          <a:xfrm>
            <a:off x="2817790" y="711201"/>
            <a:ext cx="12827000" cy="5372100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rgbClr val="D7DF2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אליפסה 21">
            <a:extLst>
              <a:ext uri="{FF2B5EF4-FFF2-40B4-BE49-F238E27FC236}">
                <a16:creationId xmlns:a16="http://schemas.microsoft.com/office/drawing/2014/main" id="{970CFE23-0711-4F03-B86C-26706BD4DB43}"/>
              </a:ext>
            </a:extLst>
          </p:cNvPr>
          <p:cNvSpPr/>
          <p:nvPr/>
        </p:nvSpPr>
        <p:spPr>
          <a:xfrm>
            <a:off x="1876900" y="4501806"/>
            <a:ext cx="8797233" cy="2057260"/>
          </a:xfrm>
          <a:custGeom>
            <a:avLst/>
            <a:gdLst>
              <a:gd name="connsiteX0" fmla="*/ 0 w 10193867"/>
              <a:gd name="connsiteY0" fmla="*/ 1507067 h 3014133"/>
              <a:gd name="connsiteX1" fmla="*/ 5096934 w 10193867"/>
              <a:gd name="connsiteY1" fmla="*/ 0 h 3014133"/>
              <a:gd name="connsiteX2" fmla="*/ 10193868 w 10193867"/>
              <a:gd name="connsiteY2" fmla="*/ 1507067 h 3014133"/>
              <a:gd name="connsiteX3" fmla="*/ 5096934 w 10193867"/>
              <a:gd name="connsiteY3" fmla="*/ 3014134 h 3014133"/>
              <a:gd name="connsiteX4" fmla="*/ 0 w 10193867"/>
              <a:gd name="connsiteY4" fmla="*/ 1507067 h 3014133"/>
              <a:gd name="connsiteX0" fmla="*/ 421385 w 10615253"/>
              <a:gd name="connsiteY0" fmla="*/ 1593521 h 3100588"/>
              <a:gd name="connsiteX1" fmla="*/ 872940 w 10615253"/>
              <a:gd name="connsiteY1" fmla="*/ 334810 h 3100588"/>
              <a:gd name="connsiteX2" fmla="*/ 5518319 w 10615253"/>
              <a:gd name="connsiteY2" fmla="*/ 86454 h 3100588"/>
              <a:gd name="connsiteX3" fmla="*/ 10615253 w 10615253"/>
              <a:gd name="connsiteY3" fmla="*/ 1593521 h 3100588"/>
              <a:gd name="connsiteX4" fmla="*/ 5518319 w 10615253"/>
              <a:gd name="connsiteY4" fmla="*/ 3100588 h 3100588"/>
              <a:gd name="connsiteX5" fmla="*/ 421385 w 10615253"/>
              <a:gd name="connsiteY5" fmla="*/ 1593521 h 3100588"/>
              <a:gd name="connsiteX0" fmla="*/ 306975 w 10500843"/>
              <a:gd name="connsiteY0" fmla="*/ 1593521 h 3106933"/>
              <a:gd name="connsiteX1" fmla="*/ 758530 w 10500843"/>
              <a:gd name="connsiteY1" fmla="*/ 334810 h 3106933"/>
              <a:gd name="connsiteX2" fmla="*/ 5403909 w 10500843"/>
              <a:gd name="connsiteY2" fmla="*/ 86454 h 3106933"/>
              <a:gd name="connsiteX3" fmla="*/ 10500843 w 10500843"/>
              <a:gd name="connsiteY3" fmla="*/ 1593521 h 3106933"/>
              <a:gd name="connsiteX4" fmla="*/ 5403909 w 10500843"/>
              <a:gd name="connsiteY4" fmla="*/ 3100588 h 3106933"/>
              <a:gd name="connsiteX5" fmla="*/ 425508 w 10500843"/>
              <a:gd name="connsiteY5" fmla="*/ 2112809 h 3106933"/>
              <a:gd name="connsiteX6" fmla="*/ 306975 w 10500843"/>
              <a:gd name="connsiteY6" fmla="*/ 1593521 h 3106933"/>
              <a:gd name="connsiteX0" fmla="*/ 28223 w 10837336"/>
              <a:gd name="connsiteY0" fmla="*/ 1243565 h 3106933"/>
              <a:gd name="connsiteX1" fmla="*/ 1095023 w 10837336"/>
              <a:gd name="connsiteY1" fmla="*/ 334810 h 3106933"/>
              <a:gd name="connsiteX2" fmla="*/ 5740402 w 10837336"/>
              <a:gd name="connsiteY2" fmla="*/ 86454 h 3106933"/>
              <a:gd name="connsiteX3" fmla="*/ 10837336 w 10837336"/>
              <a:gd name="connsiteY3" fmla="*/ 1593521 h 3106933"/>
              <a:gd name="connsiteX4" fmla="*/ 5740402 w 10837336"/>
              <a:gd name="connsiteY4" fmla="*/ 3100588 h 3106933"/>
              <a:gd name="connsiteX5" fmla="*/ 762001 w 10837336"/>
              <a:gd name="connsiteY5" fmla="*/ 2112809 h 3106933"/>
              <a:gd name="connsiteX6" fmla="*/ 28223 w 10837336"/>
              <a:gd name="connsiteY6" fmla="*/ 1243565 h 3106933"/>
              <a:gd name="connsiteX0" fmla="*/ 28223 w 10837336"/>
              <a:gd name="connsiteY0" fmla="*/ 1243565 h 2235451"/>
              <a:gd name="connsiteX1" fmla="*/ 1095023 w 10837336"/>
              <a:gd name="connsiteY1" fmla="*/ 334810 h 2235451"/>
              <a:gd name="connsiteX2" fmla="*/ 5740402 w 10837336"/>
              <a:gd name="connsiteY2" fmla="*/ 86454 h 2235451"/>
              <a:gd name="connsiteX3" fmla="*/ 10837336 w 10837336"/>
              <a:gd name="connsiteY3" fmla="*/ 1593521 h 2235451"/>
              <a:gd name="connsiteX4" fmla="*/ 5729113 w 10837336"/>
              <a:gd name="connsiteY4" fmla="*/ 2078943 h 2235451"/>
              <a:gd name="connsiteX5" fmla="*/ 762001 w 10837336"/>
              <a:gd name="connsiteY5" fmla="*/ 2112809 h 2235451"/>
              <a:gd name="connsiteX6" fmla="*/ 28223 w 10837336"/>
              <a:gd name="connsiteY6" fmla="*/ 1243565 h 2235451"/>
              <a:gd name="connsiteX0" fmla="*/ 28223 w 8952091"/>
              <a:gd name="connsiteY0" fmla="*/ 1227108 h 2228845"/>
              <a:gd name="connsiteX1" fmla="*/ 1095023 w 8952091"/>
              <a:gd name="connsiteY1" fmla="*/ 318353 h 2228845"/>
              <a:gd name="connsiteX2" fmla="*/ 5740402 w 8952091"/>
              <a:gd name="connsiteY2" fmla="*/ 69997 h 2228845"/>
              <a:gd name="connsiteX3" fmla="*/ 8952091 w 8952091"/>
              <a:gd name="connsiteY3" fmla="*/ 1351286 h 2228845"/>
              <a:gd name="connsiteX4" fmla="*/ 5729113 w 8952091"/>
              <a:gd name="connsiteY4" fmla="*/ 2062486 h 2228845"/>
              <a:gd name="connsiteX5" fmla="*/ 762001 w 8952091"/>
              <a:gd name="connsiteY5" fmla="*/ 2096352 h 2228845"/>
              <a:gd name="connsiteX6" fmla="*/ 28223 w 8952091"/>
              <a:gd name="connsiteY6" fmla="*/ 1227108 h 2228845"/>
              <a:gd name="connsiteX0" fmla="*/ 28223 w 9017448"/>
              <a:gd name="connsiteY0" fmla="*/ 1160326 h 2162063"/>
              <a:gd name="connsiteX1" fmla="*/ 1095023 w 9017448"/>
              <a:gd name="connsiteY1" fmla="*/ 251571 h 2162063"/>
              <a:gd name="connsiteX2" fmla="*/ 5740402 w 9017448"/>
              <a:gd name="connsiteY2" fmla="*/ 3215 h 2162063"/>
              <a:gd name="connsiteX3" fmla="*/ 8178802 w 9017448"/>
              <a:gd name="connsiteY3" fmla="*/ 200769 h 2162063"/>
              <a:gd name="connsiteX4" fmla="*/ 8952091 w 9017448"/>
              <a:gd name="connsiteY4" fmla="*/ 1284504 h 2162063"/>
              <a:gd name="connsiteX5" fmla="*/ 5729113 w 9017448"/>
              <a:gd name="connsiteY5" fmla="*/ 1995704 h 2162063"/>
              <a:gd name="connsiteX6" fmla="*/ 762001 w 9017448"/>
              <a:gd name="connsiteY6" fmla="*/ 2029570 h 2162063"/>
              <a:gd name="connsiteX7" fmla="*/ 28223 w 9017448"/>
              <a:gd name="connsiteY7" fmla="*/ 1160326 h 2162063"/>
              <a:gd name="connsiteX0" fmla="*/ 8684 w 8997909"/>
              <a:gd name="connsiteY0" fmla="*/ 1190369 h 2192106"/>
              <a:gd name="connsiteX1" fmla="*/ 725528 w 8997909"/>
              <a:gd name="connsiteY1" fmla="*/ 163824 h 2192106"/>
              <a:gd name="connsiteX2" fmla="*/ 5720863 w 8997909"/>
              <a:gd name="connsiteY2" fmla="*/ 33258 h 2192106"/>
              <a:gd name="connsiteX3" fmla="*/ 8159263 w 8997909"/>
              <a:gd name="connsiteY3" fmla="*/ 230812 h 2192106"/>
              <a:gd name="connsiteX4" fmla="*/ 8932552 w 8997909"/>
              <a:gd name="connsiteY4" fmla="*/ 1314547 h 2192106"/>
              <a:gd name="connsiteX5" fmla="*/ 5709574 w 8997909"/>
              <a:gd name="connsiteY5" fmla="*/ 2025747 h 2192106"/>
              <a:gd name="connsiteX6" fmla="*/ 742462 w 8997909"/>
              <a:gd name="connsiteY6" fmla="*/ 2059613 h 2192106"/>
              <a:gd name="connsiteX7" fmla="*/ 8684 w 8997909"/>
              <a:gd name="connsiteY7" fmla="*/ 1190369 h 2192106"/>
              <a:gd name="connsiteX0" fmla="*/ 84668 w 9073893"/>
              <a:gd name="connsiteY0" fmla="*/ 1190369 h 2027814"/>
              <a:gd name="connsiteX1" fmla="*/ 801512 w 9073893"/>
              <a:gd name="connsiteY1" fmla="*/ 163824 h 2027814"/>
              <a:gd name="connsiteX2" fmla="*/ 5796847 w 9073893"/>
              <a:gd name="connsiteY2" fmla="*/ 33258 h 2027814"/>
              <a:gd name="connsiteX3" fmla="*/ 8235247 w 9073893"/>
              <a:gd name="connsiteY3" fmla="*/ 230812 h 2027814"/>
              <a:gd name="connsiteX4" fmla="*/ 9008536 w 9073893"/>
              <a:gd name="connsiteY4" fmla="*/ 1314547 h 2027814"/>
              <a:gd name="connsiteX5" fmla="*/ 5785558 w 9073893"/>
              <a:gd name="connsiteY5" fmla="*/ 2025747 h 2027814"/>
              <a:gd name="connsiteX6" fmla="*/ 1873957 w 9073893"/>
              <a:gd name="connsiteY6" fmla="*/ 1496268 h 2027814"/>
              <a:gd name="connsiteX7" fmla="*/ 84668 w 9073893"/>
              <a:gd name="connsiteY7" fmla="*/ 1190369 h 2027814"/>
              <a:gd name="connsiteX0" fmla="*/ 245482 w 8800085"/>
              <a:gd name="connsiteY0" fmla="*/ 995758 h 2027814"/>
              <a:gd name="connsiteX1" fmla="*/ 527704 w 8800085"/>
              <a:gd name="connsiteY1" fmla="*/ 163824 h 2027814"/>
              <a:gd name="connsiteX2" fmla="*/ 5523039 w 8800085"/>
              <a:gd name="connsiteY2" fmla="*/ 33258 h 2027814"/>
              <a:gd name="connsiteX3" fmla="*/ 7961439 w 8800085"/>
              <a:gd name="connsiteY3" fmla="*/ 230812 h 2027814"/>
              <a:gd name="connsiteX4" fmla="*/ 8734728 w 8800085"/>
              <a:gd name="connsiteY4" fmla="*/ 1314547 h 2027814"/>
              <a:gd name="connsiteX5" fmla="*/ 5511750 w 8800085"/>
              <a:gd name="connsiteY5" fmla="*/ 2025747 h 2027814"/>
              <a:gd name="connsiteX6" fmla="*/ 1600149 w 8800085"/>
              <a:gd name="connsiteY6" fmla="*/ 1496268 h 2027814"/>
              <a:gd name="connsiteX7" fmla="*/ 245482 w 8800085"/>
              <a:gd name="connsiteY7" fmla="*/ 995758 h 2027814"/>
              <a:gd name="connsiteX0" fmla="*/ 145194 w 8919930"/>
              <a:gd name="connsiteY0" fmla="*/ 1405465 h 2027814"/>
              <a:gd name="connsiteX1" fmla="*/ 647549 w 8919930"/>
              <a:gd name="connsiteY1" fmla="*/ 163824 h 2027814"/>
              <a:gd name="connsiteX2" fmla="*/ 5642884 w 8919930"/>
              <a:gd name="connsiteY2" fmla="*/ 33258 h 2027814"/>
              <a:gd name="connsiteX3" fmla="*/ 8081284 w 8919930"/>
              <a:gd name="connsiteY3" fmla="*/ 230812 h 2027814"/>
              <a:gd name="connsiteX4" fmla="*/ 8854573 w 8919930"/>
              <a:gd name="connsiteY4" fmla="*/ 1314547 h 2027814"/>
              <a:gd name="connsiteX5" fmla="*/ 5631595 w 8919930"/>
              <a:gd name="connsiteY5" fmla="*/ 2025747 h 2027814"/>
              <a:gd name="connsiteX6" fmla="*/ 1719994 w 8919930"/>
              <a:gd name="connsiteY6" fmla="*/ 1496268 h 2027814"/>
              <a:gd name="connsiteX7" fmla="*/ 145194 w 8919930"/>
              <a:gd name="connsiteY7" fmla="*/ 1405465 h 2027814"/>
              <a:gd name="connsiteX0" fmla="*/ 142379 w 8917115"/>
              <a:gd name="connsiteY0" fmla="*/ 1405465 h 2036415"/>
              <a:gd name="connsiteX1" fmla="*/ 644734 w 8917115"/>
              <a:gd name="connsiteY1" fmla="*/ 163824 h 2036415"/>
              <a:gd name="connsiteX2" fmla="*/ 5640069 w 8917115"/>
              <a:gd name="connsiteY2" fmla="*/ 33258 h 2036415"/>
              <a:gd name="connsiteX3" fmla="*/ 8078469 w 8917115"/>
              <a:gd name="connsiteY3" fmla="*/ 230812 h 2036415"/>
              <a:gd name="connsiteX4" fmla="*/ 8851758 w 8917115"/>
              <a:gd name="connsiteY4" fmla="*/ 1314547 h 2036415"/>
              <a:gd name="connsiteX5" fmla="*/ 5628780 w 8917115"/>
              <a:gd name="connsiteY5" fmla="*/ 2025747 h 2036415"/>
              <a:gd name="connsiteX6" fmla="*/ 1677668 w 8917115"/>
              <a:gd name="connsiteY6" fmla="*/ 1655029 h 2036415"/>
              <a:gd name="connsiteX7" fmla="*/ 142379 w 8917115"/>
              <a:gd name="connsiteY7" fmla="*/ 1405465 h 2036415"/>
              <a:gd name="connsiteX0" fmla="*/ 142379 w 8917115"/>
              <a:gd name="connsiteY0" fmla="*/ 1405465 h 1856121"/>
              <a:gd name="connsiteX1" fmla="*/ 644734 w 8917115"/>
              <a:gd name="connsiteY1" fmla="*/ 163824 h 1856121"/>
              <a:gd name="connsiteX2" fmla="*/ 5640069 w 8917115"/>
              <a:gd name="connsiteY2" fmla="*/ 33258 h 1856121"/>
              <a:gd name="connsiteX3" fmla="*/ 8078469 w 8917115"/>
              <a:gd name="connsiteY3" fmla="*/ 230812 h 1856121"/>
              <a:gd name="connsiteX4" fmla="*/ 8851758 w 8917115"/>
              <a:gd name="connsiteY4" fmla="*/ 1314547 h 1856121"/>
              <a:gd name="connsiteX5" fmla="*/ 5668291 w 8917115"/>
              <a:gd name="connsiteY5" fmla="*/ 1815773 h 1856121"/>
              <a:gd name="connsiteX6" fmla="*/ 1677668 w 8917115"/>
              <a:gd name="connsiteY6" fmla="*/ 1655029 h 1856121"/>
              <a:gd name="connsiteX7" fmla="*/ 142379 w 8917115"/>
              <a:gd name="connsiteY7" fmla="*/ 1405465 h 1856121"/>
              <a:gd name="connsiteX0" fmla="*/ 194611 w 8845169"/>
              <a:gd name="connsiteY0" fmla="*/ 1082822 h 1856121"/>
              <a:gd name="connsiteX1" fmla="*/ 572788 w 8845169"/>
              <a:gd name="connsiteY1" fmla="*/ 163824 h 1856121"/>
              <a:gd name="connsiteX2" fmla="*/ 5568123 w 8845169"/>
              <a:gd name="connsiteY2" fmla="*/ 33258 h 1856121"/>
              <a:gd name="connsiteX3" fmla="*/ 8006523 w 8845169"/>
              <a:gd name="connsiteY3" fmla="*/ 230812 h 1856121"/>
              <a:gd name="connsiteX4" fmla="*/ 8779812 w 8845169"/>
              <a:gd name="connsiteY4" fmla="*/ 1314547 h 1856121"/>
              <a:gd name="connsiteX5" fmla="*/ 5596345 w 8845169"/>
              <a:gd name="connsiteY5" fmla="*/ 1815773 h 1856121"/>
              <a:gd name="connsiteX6" fmla="*/ 1605722 w 8845169"/>
              <a:gd name="connsiteY6" fmla="*/ 1655029 h 1856121"/>
              <a:gd name="connsiteX7" fmla="*/ 194611 w 8845169"/>
              <a:gd name="connsiteY7" fmla="*/ 1082822 h 1856121"/>
              <a:gd name="connsiteX0" fmla="*/ 194611 w 8797233"/>
              <a:gd name="connsiteY0" fmla="*/ 1082822 h 1866596"/>
              <a:gd name="connsiteX1" fmla="*/ 572788 w 8797233"/>
              <a:gd name="connsiteY1" fmla="*/ 163824 h 1866596"/>
              <a:gd name="connsiteX2" fmla="*/ 5568123 w 8797233"/>
              <a:gd name="connsiteY2" fmla="*/ 33258 h 1866596"/>
              <a:gd name="connsiteX3" fmla="*/ 8006523 w 8797233"/>
              <a:gd name="connsiteY3" fmla="*/ 230812 h 1866596"/>
              <a:gd name="connsiteX4" fmla="*/ 8779812 w 8797233"/>
              <a:gd name="connsiteY4" fmla="*/ 1314547 h 1866596"/>
              <a:gd name="connsiteX5" fmla="*/ 7408211 w 8797233"/>
              <a:gd name="connsiteY5" fmla="*/ 1825423 h 1866596"/>
              <a:gd name="connsiteX6" fmla="*/ 5596345 w 8797233"/>
              <a:gd name="connsiteY6" fmla="*/ 1815773 h 1866596"/>
              <a:gd name="connsiteX7" fmla="*/ 1605722 w 8797233"/>
              <a:gd name="connsiteY7" fmla="*/ 1655029 h 1866596"/>
              <a:gd name="connsiteX8" fmla="*/ 194611 w 8797233"/>
              <a:gd name="connsiteY8" fmla="*/ 1082822 h 186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97233" h="1866596">
                <a:moveTo>
                  <a:pt x="194611" y="1082822"/>
                </a:moveTo>
                <a:cubicBezTo>
                  <a:pt x="22455" y="834288"/>
                  <a:pt x="-276701" y="415002"/>
                  <a:pt x="572788" y="163824"/>
                </a:cubicBezTo>
                <a:cubicBezTo>
                  <a:pt x="1422277" y="-87354"/>
                  <a:pt x="4329167" y="22093"/>
                  <a:pt x="5568123" y="33258"/>
                </a:cubicBezTo>
                <a:cubicBezTo>
                  <a:pt x="6807079" y="44423"/>
                  <a:pt x="7471242" y="17264"/>
                  <a:pt x="8006523" y="230812"/>
                </a:cubicBezTo>
                <a:cubicBezTo>
                  <a:pt x="8541805" y="444360"/>
                  <a:pt x="8879531" y="1075239"/>
                  <a:pt x="8779812" y="1314547"/>
                </a:cubicBezTo>
                <a:cubicBezTo>
                  <a:pt x="8680093" y="1553855"/>
                  <a:pt x="7938789" y="1741885"/>
                  <a:pt x="7408211" y="1825423"/>
                </a:cubicBezTo>
                <a:cubicBezTo>
                  <a:pt x="6877633" y="1908961"/>
                  <a:pt x="6563427" y="1844172"/>
                  <a:pt x="5596345" y="1815773"/>
                </a:cubicBezTo>
                <a:cubicBezTo>
                  <a:pt x="4629263" y="1787374"/>
                  <a:pt x="2455211" y="1906207"/>
                  <a:pt x="1605722" y="1655029"/>
                </a:cubicBezTo>
                <a:cubicBezTo>
                  <a:pt x="756233" y="1403851"/>
                  <a:pt x="366767" y="1331356"/>
                  <a:pt x="194611" y="1082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9CF95FE7-DC10-44EC-BBB1-AF276562D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1" b="76922"/>
          <a:stretch/>
        </p:blipFill>
        <p:spPr>
          <a:xfrm rot="4901881" flipH="1" flipV="1">
            <a:off x="-2004962" y="-228515"/>
            <a:ext cx="5140967" cy="388128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BDBF9CB-821E-E398-090C-D61833D1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385" y="306321"/>
            <a:ext cx="5773412" cy="107298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2D88F6B-C101-CF33-8479-F4D9AA73D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743" y="861162"/>
            <a:ext cx="10009744" cy="3700809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DDEFDA2A-B61F-347D-98FF-1282D98CD108}"/>
              </a:ext>
            </a:extLst>
          </p:cNvPr>
          <p:cNvSpPr txBox="1"/>
          <p:nvPr/>
        </p:nvSpPr>
        <p:spPr>
          <a:xfrm>
            <a:off x="2222500" y="4731868"/>
            <a:ext cx="65659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he-IL" sz="2800" b="1" u="none" strike="noStrike" dirty="0">
                <a:solidFill>
                  <a:srgbClr val="113C8B"/>
                </a:solidFill>
                <a:effectLst/>
                <a:latin typeface="Afek 1.5 AAA Light" panose="020B0604020202020204" charset="-79"/>
                <a:cs typeface="Afek 1.5 AAA Light" panose="020B0604020202020204" charset="-79"/>
              </a:rPr>
              <a:t>"השמחה פורצת גדר" </a:t>
            </a:r>
            <a:r>
              <a:rPr lang="he-IL" sz="1400" b="1" dirty="0">
                <a:solidFill>
                  <a:srgbClr val="113C8B"/>
                </a:solidFill>
                <a:latin typeface="Afek 1.5 AAA Light" panose="020B0604020202020204" charset="-79"/>
                <a:cs typeface="Afek 1.5 AAA Light" panose="020B0604020202020204" charset="-79"/>
              </a:rPr>
              <a:t>(ראה </a:t>
            </a:r>
            <a:r>
              <a:rPr lang="he-IL" sz="1400" b="1" dirty="0" err="1">
                <a:solidFill>
                  <a:srgbClr val="113C8B"/>
                </a:solidFill>
                <a:latin typeface="Afek 1.5 AAA Light" panose="020B0604020202020204" charset="-79"/>
                <a:cs typeface="Afek 1.5 AAA Light" panose="020B0604020202020204" charset="-79"/>
              </a:rPr>
              <a:t>סה"מ</a:t>
            </a:r>
            <a:r>
              <a:rPr lang="he-IL" sz="1400" b="1" dirty="0">
                <a:solidFill>
                  <a:srgbClr val="113C8B"/>
                </a:solidFill>
                <a:latin typeface="Afek 1.5 AAA Light" panose="020B0604020202020204" charset="-79"/>
                <a:cs typeface="Afek 1.5 AAA Light" panose="020B0604020202020204" charset="-79"/>
              </a:rPr>
              <a:t> תרנ"ז </a:t>
            </a:r>
            <a:r>
              <a:rPr lang="he-IL" sz="1400" b="1" dirty="0" err="1">
                <a:solidFill>
                  <a:srgbClr val="113C8B"/>
                </a:solidFill>
                <a:latin typeface="Afek 1.5 AAA Light" panose="020B0604020202020204" charset="-79"/>
                <a:cs typeface="Afek 1.5 AAA Light" panose="020B0604020202020204" charset="-79"/>
              </a:rPr>
              <a:t>ס"ע</a:t>
            </a:r>
            <a:r>
              <a:rPr lang="he-IL" sz="1400" b="1" dirty="0">
                <a:solidFill>
                  <a:srgbClr val="113C8B"/>
                </a:solidFill>
                <a:latin typeface="Afek 1.5 AAA Light" panose="020B0604020202020204" charset="-79"/>
                <a:cs typeface="Afek 1.5 AAA Light" panose="020B0604020202020204" charset="-79"/>
              </a:rPr>
              <a:t> </a:t>
            </a:r>
            <a:r>
              <a:rPr lang="he-IL" sz="1400" b="1" dirty="0" err="1">
                <a:solidFill>
                  <a:srgbClr val="113C8B"/>
                </a:solidFill>
                <a:latin typeface="Afek 1.5 AAA Light" panose="020B0604020202020204" charset="-79"/>
                <a:cs typeface="Afek 1.5 AAA Light" panose="020B0604020202020204" charset="-79"/>
              </a:rPr>
              <a:t>רכג</a:t>
            </a:r>
            <a:r>
              <a:rPr lang="he-IL" sz="1400" b="1" dirty="0">
                <a:solidFill>
                  <a:srgbClr val="113C8B"/>
                </a:solidFill>
                <a:latin typeface="Afek 1.5 AAA Light" panose="020B0604020202020204" charset="-79"/>
                <a:cs typeface="Afek 1.5 AAA Light" panose="020B0604020202020204" charset="-79"/>
              </a:rPr>
              <a:t> ואילך) </a:t>
            </a:r>
            <a:br>
              <a:rPr lang="en-US" sz="2800" b="1" u="none" strike="noStrike" dirty="0">
                <a:solidFill>
                  <a:srgbClr val="ABDC0C"/>
                </a:solidFill>
                <a:effectLst/>
                <a:latin typeface="Afek 1.5 AAA Light" panose="020B0604020202020204" charset="-79"/>
                <a:cs typeface="Afek 1.5 AAA Light" panose="020B0604020202020204" charset="-79"/>
              </a:rPr>
            </a:br>
            <a:endParaRPr lang="he-IL" sz="2800" dirty="0">
              <a:solidFill>
                <a:srgbClr val="565656"/>
              </a:solidFill>
              <a:latin typeface="Afek 1.5 AAA Light" panose="020B0604020202020204" charset="-79"/>
              <a:cs typeface="Afek 1.5 AAA Light" panose="020B0604020202020204" charset="-79"/>
            </a:endParaRPr>
          </a:p>
          <a:p>
            <a:pPr>
              <a:lnSpc>
                <a:spcPts val="3000"/>
              </a:lnSpc>
            </a:pPr>
            <a:r>
              <a:rPr lang="he-IL" sz="2800" dirty="0">
                <a:solidFill>
                  <a:srgbClr val="565656"/>
                </a:solidFill>
                <a:latin typeface="Afek 1.5 AAA Light" panose="020B0604020202020204" charset="-79"/>
                <a:cs typeface="Afek 1.5 AAA Light" panose="020B0604020202020204" charset="-79"/>
              </a:rPr>
              <a:t>לשמחה יש </a:t>
            </a:r>
            <a:r>
              <a:rPr lang="he-IL" sz="2800" dirty="0" err="1">
                <a:solidFill>
                  <a:srgbClr val="565656"/>
                </a:solidFill>
                <a:latin typeface="Afek 1.5 AAA Light" panose="020B0604020202020204" charset="-79"/>
                <a:cs typeface="Afek 1.5 AAA Light" panose="020B0604020202020204" charset="-79"/>
              </a:rPr>
              <a:t>כח</a:t>
            </a:r>
            <a:r>
              <a:rPr lang="he-IL" sz="2800" dirty="0">
                <a:solidFill>
                  <a:srgbClr val="565656"/>
                </a:solidFill>
                <a:latin typeface="Afek 1.5 AAA Light" panose="020B0604020202020204" charset="-79"/>
                <a:cs typeface="Afek 1.5 AAA Light" panose="020B0604020202020204" charset="-79"/>
              </a:rPr>
              <a:t> מיוחד למוסס קשיים, הגבלות, גדרות וחסימות </a:t>
            </a:r>
            <a:endParaRPr lang="he-IL" sz="2800" dirty="0">
              <a:effectLst/>
              <a:latin typeface="Afek 1.5 AAA Light" panose="020B0604020202020204" charset="-79"/>
              <a:cs typeface="Afek 1.5 AAA Light" panose="020B060402020202020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9028EB1-4D6E-CCC9-FD2E-5C040BDE3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b="1242"/>
          <a:stretch/>
        </p:blipFill>
        <p:spPr>
          <a:xfrm>
            <a:off x="8685624" y="4149208"/>
            <a:ext cx="2244585" cy="38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9703</TotalTime>
  <Words>422</Words>
  <Application>Microsoft Office PowerPoint</Application>
  <PresentationFormat>מסך רחב</PresentationFormat>
  <Paragraphs>121</Paragraphs>
  <Slides>18</Slides>
  <Notes>2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5" baseType="lpstr">
      <vt:lpstr>Calibri Light</vt:lpstr>
      <vt:lpstr>Afek 1.5 AAA Light</vt:lpstr>
      <vt:lpstr>Klugman FM</vt:lpstr>
      <vt:lpstr>Calibri</vt:lpstr>
      <vt:lpstr>Arial</vt:lpstr>
      <vt:lpstr>FbShefaClassic Regular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מושקא  בורגן</cp:lastModifiedBy>
  <cp:revision>119</cp:revision>
  <dcterms:created xsi:type="dcterms:W3CDTF">2021-10-24T16:47:10Z</dcterms:created>
  <dcterms:modified xsi:type="dcterms:W3CDTF">2023-11-25T20:31:26Z</dcterms:modified>
</cp:coreProperties>
</file>