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7"/>
  </p:notesMasterIdLst>
  <p:sldIdLst>
    <p:sldId id="259" r:id="rId2"/>
    <p:sldId id="387" r:id="rId3"/>
    <p:sldId id="339" r:id="rId4"/>
    <p:sldId id="317" r:id="rId5"/>
    <p:sldId id="358" r:id="rId6"/>
    <p:sldId id="373" r:id="rId7"/>
    <p:sldId id="374" r:id="rId8"/>
    <p:sldId id="371" r:id="rId9"/>
    <p:sldId id="277" r:id="rId10"/>
    <p:sldId id="261" r:id="rId11"/>
    <p:sldId id="263" r:id="rId12"/>
    <p:sldId id="372" r:id="rId13"/>
    <p:sldId id="262" r:id="rId14"/>
    <p:sldId id="264" r:id="rId15"/>
    <p:sldId id="258" r:id="rId16"/>
    <p:sldId id="265" r:id="rId17"/>
    <p:sldId id="266" r:id="rId18"/>
    <p:sldId id="267" r:id="rId19"/>
    <p:sldId id="271" r:id="rId20"/>
    <p:sldId id="269" r:id="rId21"/>
    <p:sldId id="270" r:id="rId22"/>
    <p:sldId id="363" r:id="rId23"/>
    <p:sldId id="256" r:id="rId24"/>
    <p:sldId id="368" r:id="rId25"/>
    <p:sldId id="386" r:id="rId26"/>
  </p:sldIdLst>
  <p:sldSz cx="12192000" cy="6858000"/>
  <p:notesSz cx="6858000" cy="9144000"/>
  <p:embeddedFontLst>
    <p:embeddedFont>
      <p:font typeface="Afek 1.5 AAA Light" panose="020B0604020202020204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Klugman FM" panose="020B0604020202020204" charset="-79"/>
      <p:regular r:id="rId35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A6"/>
    <a:srgbClr val="DB0340"/>
    <a:srgbClr val="F2014B"/>
    <a:srgbClr val="FF54AE"/>
    <a:srgbClr val="F1074E"/>
    <a:srgbClr val="071B43"/>
    <a:srgbClr val="E56C7F"/>
    <a:srgbClr val="ACD6D8"/>
    <a:srgbClr val="41BFC8"/>
    <a:srgbClr val="1CB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6" d="100"/>
          <a:sy n="66" d="100"/>
        </p:scale>
        <p:origin x="1752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15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2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6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471161F-FF6F-CB6F-7C14-6CC24AE9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91" y="692671"/>
            <a:ext cx="8155818" cy="5765800"/>
          </a:xfrm>
          <a:prstGeom prst="rect">
            <a:avLst/>
          </a:prstGeom>
        </p:spPr>
      </p:pic>
      <p:pic>
        <p:nvPicPr>
          <p:cNvPr id="3" name="Picture 4" descr="הוצאה לאור - רשת חינוך חבד">
            <a:extLst>
              <a:ext uri="{FF2B5EF4-FFF2-40B4-BE49-F238E27FC236}">
                <a16:creationId xmlns:a16="http://schemas.microsoft.com/office/drawing/2014/main" id="{9F8A7F9B-A8B6-528B-495A-40185402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8FFCFC0-A182-2224-5C56-B486ACC3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84" y="5391805"/>
            <a:ext cx="195088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7869E8-3C78-68B7-1F64-48C82A4F9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-1211170" y="2018113"/>
            <a:ext cx="5450657" cy="2131942"/>
          </a:xfrm>
          <a:prstGeom prst="rect">
            <a:avLst/>
          </a:prstGeom>
        </p:spPr>
      </p:pic>
      <p:pic>
        <p:nvPicPr>
          <p:cNvPr id="6" name="תמונה 5" descr="תמונה שמכילה נייח, מעטפה, מוצר נייר, מלבן&#10;&#10;התיאור נוצר באופן אוטומטי">
            <a:extLst>
              <a:ext uri="{FF2B5EF4-FFF2-40B4-BE49-F238E27FC236}">
                <a16:creationId xmlns:a16="http://schemas.microsoft.com/office/drawing/2014/main" id="{4373EADB-D4E9-4350-B6E3-0F7EF0C55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392" y1="70367" x2="35522" y2="74082"/>
                        <a14:foregroundMark x1="33719" y1="73759" x2="33262" y2="70206"/>
                        <a14:foregroundMark x1="33827" y1="74082" x2="37540" y2="72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17988" r="28623" b="23303"/>
          <a:stretch/>
        </p:blipFill>
        <p:spPr>
          <a:xfrm>
            <a:off x="3175541" y="-494250"/>
            <a:ext cx="8218024" cy="724882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38CC624-07DD-4C89-8982-5B41104901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15" y="3494551"/>
            <a:ext cx="3113990" cy="440416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3623DA66-1840-4932-82EE-54D66EFB81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7"/>
          <a:stretch/>
        </p:blipFill>
        <p:spPr>
          <a:xfrm rot="16200000">
            <a:off x="7410154" y="-895647"/>
            <a:ext cx="8020721" cy="367657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C320EC6-58E2-1D4F-7121-77F3175FF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502" y="1158502"/>
            <a:ext cx="5998984" cy="85961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810F9F1-375F-2F67-332B-85F03AD7F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1805" y="2178722"/>
            <a:ext cx="5572227" cy="454801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6C40894-F458-A7BE-8579-405C3B2F5587}"/>
              </a:ext>
            </a:extLst>
          </p:cNvPr>
          <p:cNvSpPr txBox="1"/>
          <p:nvPr/>
        </p:nvSpPr>
        <p:spPr>
          <a:xfrm>
            <a:off x="-25088" y="2622419"/>
            <a:ext cx="3642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שמחה זה רגש... משהו שמתפרץ בתוכי.</a:t>
            </a:r>
          </a:p>
          <a:p>
            <a:r>
              <a:rPr lang="he-IL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איך אפשר לעשות את זה בקבלת עול? גם כשהמצב לא משמח?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02473A2-FFFA-FD06-510C-AE3281BF7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 b="1242"/>
          <a:stretch/>
        </p:blipFill>
        <p:spPr>
          <a:xfrm>
            <a:off x="-237406" y="3527615"/>
            <a:ext cx="3638052" cy="62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אליפסה 8">
            <a:extLst>
              <a:ext uri="{FF2B5EF4-FFF2-40B4-BE49-F238E27FC236}">
                <a16:creationId xmlns:a16="http://schemas.microsoft.com/office/drawing/2014/main" id="{C5F87E6A-B5A2-4319-AEEF-878186375420}"/>
              </a:ext>
            </a:extLst>
          </p:cNvPr>
          <p:cNvSpPr/>
          <p:nvPr/>
        </p:nvSpPr>
        <p:spPr>
          <a:xfrm>
            <a:off x="2235200" y="2072887"/>
            <a:ext cx="1337310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41E87F4B-FEF4-468A-A6AC-00FF65114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172" y1="31114" x2="47091" y2="46471"/>
                        <a14:foregroundMark x1="47091" y1="46471" x2="57029" y2="49070"/>
                        <a14:foregroundMark x1="57029" y1="49070" x2="50310" y2="33593"/>
                        <a14:foregroundMark x1="50310" y1="33593" x2="35013" y2="48210"/>
                        <a14:foregroundMark x1="35013" y1="48210" x2="24675" y2="50610"/>
                        <a14:foregroundMark x1="24675" y1="50610" x2="37652" y2="42452"/>
                        <a14:foregroundMark x1="37652" y1="42452" x2="50730" y2="53089"/>
                        <a14:foregroundMark x1="50730" y1="53089" x2="64747" y2="46791"/>
                        <a14:foregroundMark x1="64747" y1="46791" x2="64267" y2="36093"/>
                        <a14:foregroundMark x1="64267" y1="36093" x2="52030" y2="27554"/>
                        <a14:foregroundMark x1="52030" y1="27554" x2="35373" y2="38412"/>
                        <a14:foregroundMark x1="35373" y1="38412" x2="34473" y2="52250"/>
                        <a14:foregroundMark x1="34473" y1="52250" x2="46331" y2="58468"/>
                        <a14:foregroundMark x1="46331" y1="58468" x2="53929" y2="52569"/>
                        <a14:foregroundMark x1="53929" y1="52569" x2="63647" y2="56429"/>
                        <a14:foregroundMark x1="63647" y1="56429" x2="74045" y2="40652"/>
                        <a14:foregroundMark x1="74045" y1="40652" x2="72386" y2="33993"/>
                        <a14:foregroundMark x1="54689" y1="68726" x2="54109" y2="67487"/>
                        <a14:foregroundMark x1="49750" y1="74805" x2="48610" y2="76125"/>
                        <a14:foregroundMark x1="41852" y1="77944" x2="42591" y2="78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133" y="-252441"/>
            <a:ext cx="4295168" cy="4295168"/>
          </a:xfrm>
          <a:prstGeom prst="rect">
            <a:avLst/>
          </a:prstGeom>
        </p:spPr>
      </p:pic>
      <p:pic>
        <p:nvPicPr>
          <p:cNvPr id="20" name="ילד" descr="תמונה שמכילה לבוש, סרט מצויר, ציור, חיוך&#10;&#10;התיאור נוצר באופן אוטומטי">
            <a:extLst>
              <a:ext uri="{FF2B5EF4-FFF2-40B4-BE49-F238E27FC236}">
                <a16:creationId xmlns:a16="http://schemas.microsoft.com/office/drawing/2014/main" id="{1938ECBE-DC96-4833-B2C2-8989AB5EA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58" b="47637" l="56791" r="95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90" t="16498" b="48903"/>
          <a:stretch/>
        </p:blipFill>
        <p:spPr>
          <a:xfrm>
            <a:off x="65149" y="1405019"/>
            <a:ext cx="4244563" cy="4326833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3E0EC07F-C5E9-4BCD-B9A0-CD02940BB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2" b="85529"/>
          <a:stretch/>
        </p:blipFill>
        <p:spPr>
          <a:xfrm>
            <a:off x="2425245" y="991301"/>
            <a:ext cx="2225740" cy="118775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564CDC-3734-282B-EF47-68A0CAE05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582" y="-1272250"/>
            <a:ext cx="7614564" cy="326164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59D372-3F1E-73F4-531B-04D0AABCA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0069" y="713476"/>
            <a:ext cx="7200000" cy="30177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D50B09A-14C8-E803-0BA4-00F9582AF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804" y="2711930"/>
            <a:ext cx="10857917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2764812" y="2281369"/>
            <a:ext cx="70855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הקב"ה מחליט – מה יקרה לנו</a:t>
            </a:r>
          </a:p>
          <a:p>
            <a:pPr algn="ctr"/>
            <a:r>
              <a:rPr lang="he-IL" sz="4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אנחנו מחליטים – איך לקבל את המצב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7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אליפסה 36">
            <a:extLst>
              <a:ext uri="{FF2B5EF4-FFF2-40B4-BE49-F238E27FC236}">
                <a16:creationId xmlns:a16="http://schemas.microsoft.com/office/drawing/2014/main" id="{D698D500-174B-4A2D-88DE-021B1EFBE882}"/>
              </a:ext>
            </a:extLst>
          </p:cNvPr>
          <p:cNvSpPr/>
          <p:nvPr/>
        </p:nvSpPr>
        <p:spPr>
          <a:xfrm>
            <a:off x="-1860320" y="-1253120"/>
            <a:ext cx="9764498" cy="6059088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36000"/>
                </a:schemeClr>
              </a:gs>
              <a:gs pos="0">
                <a:schemeClr val="accent4">
                  <a:lumMod val="40000"/>
                  <a:lumOff val="60000"/>
                  <a:alpha val="73000"/>
                </a:schemeClr>
              </a:gs>
              <a:gs pos="49000">
                <a:schemeClr val="accent4">
                  <a:lumMod val="20000"/>
                  <a:lumOff val="80000"/>
                  <a:alpha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00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/>
          </a:p>
        </p:txBody>
      </p:sp>
      <p:pic>
        <p:nvPicPr>
          <p:cNvPr id="21" name="Picture 2" descr="רבי מנחם מענדל שניאורסון (אדמו&quot;ר הצמח צדק) – חב&quot;דפדיה">
            <a:extLst>
              <a:ext uri="{FF2B5EF4-FFF2-40B4-BE49-F238E27FC236}">
                <a16:creationId xmlns:a16="http://schemas.microsoft.com/office/drawing/2014/main" id="{E351DB43-DF0D-41CD-8E96-37BC90BC7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0" b="97790" l="800" r="96800">
                        <a14:foregroundMark x1="49200" y1="4696" x2="56350" y2="12566"/>
                        <a14:foregroundMark x1="47200" y1="9392" x2="64800" y2="16298"/>
                        <a14:foregroundMark x1="91940" y1="52926" x2="90800" y2="69061"/>
                        <a14:foregroundMark x1="90800" y1="69061" x2="94800" y2="71823"/>
                        <a14:foregroundMark x1="91600" y1="78729" x2="81200" y2="93370"/>
                        <a14:foregroundMark x1="81200" y1="93370" x2="14000" y2="82597"/>
                        <a14:foregroundMark x1="14000" y1="82597" x2="2800" y2="78729"/>
                        <a14:foregroundMark x1="34800" y1="76243" x2="60800" y2="69890"/>
                        <a14:foregroundMark x1="60800" y1="69890" x2="58000" y2="53591"/>
                        <a14:foregroundMark x1="58000" y1="53591" x2="48000" y2="53591"/>
                        <a14:foregroundMark x1="71600" y1="64917" x2="68000" y2="87845"/>
                        <a14:foregroundMark x1="60800" y1="74309" x2="18400" y2="90884"/>
                        <a14:foregroundMark x1="32800" y1="94751" x2="69600" y2="92818"/>
                        <a14:foregroundMark x1="5600" y1="84807" x2="33600" y2="97790"/>
                        <a14:foregroundMark x1="10400" y1="76519" x2="800" y2="80110"/>
                        <a14:foregroundMark x1="85600" y1="94199" x2="85200" y2="95580"/>
                        <a14:foregroundMark x1="93600" y1="85359" x2="83200" y2="98066"/>
                        <a14:foregroundMark x1="96800" y1="80663" x2="93200" y2="93923"/>
                        <a14:foregroundMark x1="67200" y1="18785" x2="67600" y2="23757"/>
                        <a14:foregroundMark x1="38104" y1="15470" x2="49600" y2="11602"/>
                        <a14:foregroundMark x1="34000" y1="16851" x2="38104" y2="15470"/>
                        <a14:foregroundMark x1="37032" y1="15470" x2="39200" y2="12155"/>
                        <a14:foregroundMark x1="35948" y1="17127" x2="37032" y2="15470"/>
                        <a14:foregroundMark x1="33600" y1="20718" x2="35948" y2="17127"/>
                        <a14:foregroundMark x1="32827" y1="15470" x2="38400" y2="12431"/>
                        <a14:foregroundMark x1="30800" y1="16575" x2="32827" y2="15470"/>
                        <a14:foregroundMark x1="31200" y1="18785" x2="37200" y2="22652"/>
                        <a14:foregroundMark x1="31200" y1="17127" x2="37600" y2="23757"/>
                        <a14:foregroundMark x1="30452" y1="17127" x2="38400" y2="24862"/>
                        <a14:foregroundMark x1="29600" y1="16298" x2="30452" y2="17127"/>
                        <a14:foregroundMark x1="34000" y1="23481" x2="36000" y2="24586"/>
                        <a14:foregroundMark x1="32800" y1="21271" x2="33200" y2="22376"/>
                        <a14:foregroundMark x1="30400" y1="20166" x2="32800" y2="22376"/>
                        <a14:foregroundMark x1="29200" y1="17403" x2="30000" y2="19890"/>
                        <a14:foregroundMark x1="29200" y1="16575" x2="29200" y2="16575"/>
                        <a14:foregroundMark x1="28800" y1="17127" x2="29200" y2="17403"/>
                        <a14:foregroundMark x1="28000" y1="16575" x2="28800" y2="17127"/>
                        <a14:foregroundMark x1="28800" y1="16298" x2="30400" y2="16851"/>
                        <a14:foregroundMark x1="28400" y1="16298" x2="30000" y2="16851"/>
                        <a14:backgroundMark x1="21007" y1="29015" x2="21200" y2="31215"/>
                        <a14:backgroundMark x1="19600" y1="12983" x2="19841" y2="15730"/>
                        <a14:backgroundMark x1="21200" y1="31215" x2="4800" y2="58287"/>
                        <a14:backgroundMark x1="71969" y1="23589" x2="72400" y2="27901"/>
                        <a14:backgroundMark x1="70800" y1="11878" x2="71473" y2="18621"/>
                        <a14:backgroundMark x1="72400" y1="27901" x2="93200" y2="18785"/>
                        <a14:backgroundMark x1="93200" y1="18785" x2="94000" y2="17956"/>
                        <a14:backgroundMark x1="92800" y1="25691" x2="93600" y2="39503"/>
                        <a14:backgroundMark x1="92000" y1="41713" x2="93200" y2="44199"/>
                        <a14:backgroundMark x1="95200" y1="19337" x2="95200" y2="25138"/>
                        <a14:backgroundMark x1="93600" y1="14088" x2="96800" y2="27348"/>
                        <a14:backgroundMark x1="94800" y1="6906" x2="96400" y2="12155"/>
                        <a14:backgroundMark x1="84800" y1="37017" x2="96000" y2="48066"/>
                        <a14:backgroundMark x1="91600" y1="45028" x2="98400" y2="45580"/>
                        <a14:backgroundMark x1="94400" y1="46409" x2="98400" y2="50000"/>
                        <a14:backgroundMark x1="30000" y1="11050" x2="25200" y2="15746"/>
                        <a14:backgroundMark x1="27627" y1="29767" x2="27200" y2="32320"/>
                        <a14:backgroundMark x1="26800" y1="15470" x2="28376" y2="16316"/>
                        <a14:backgroundMark x1="28000" y1="17127" x2="28000" y2="17127"/>
                        <a14:backgroundMark x1="28400" y1="15470" x2="28400" y2="15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 r="2462"/>
          <a:stretch/>
        </p:blipFill>
        <p:spPr bwMode="auto">
          <a:xfrm>
            <a:off x="948152" y="655225"/>
            <a:ext cx="2823770" cy="4311862"/>
          </a:xfrm>
          <a:prstGeom prst="rect">
            <a:avLst/>
          </a:prstGeom>
          <a:ln>
            <a:noFill/>
          </a:ln>
          <a:effectLst>
            <a:outerShdw blurRad="533400" dist="139700" dir="2700000" algn="tl" rotWithShape="0">
              <a:srgbClr val="333333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44A0002-8A48-5739-BDF8-72A18BC1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014" y="710460"/>
            <a:ext cx="7510923" cy="132294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010CB57-B873-AEC2-4FEB-56F3377FB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982" y="2082132"/>
            <a:ext cx="7779170" cy="174360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6E77606-1DC1-E1BC-8283-F2B3F40D8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10360" y="4078626"/>
            <a:ext cx="15228533" cy="24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אליפסה 8">
            <a:extLst>
              <a:ext uri="{FF2B5EF4-FFF2-40B4-BE49-F238E27FC236}">
                <a16:creationId xmlns:a16="http://schemas.microsoft.com/office/drawing/2014/main" id="{8CCB96F8-2CD3-4EDA-9028-38F7767C9711}"/>
              </a:ext>
            </a:extLst>
          </p:cNvPr>
          <p:cNvSpPr/>
          <p:nvPr/>
        </p:nvSpPr>
        <p:spPr>
          <a:xfrm>
            <a:off x="3896777" y="-346509"/>
            <a:ext cx="9318709" cy="2165521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C97B8364-B790-44AE-A54E-594F7080E7D3}"/>
              </a:ext>
            </a:extLst>
          </p:cNvPr>
          <p:cNvSpPr/>
          <p:nvPr/>
        </p:nvSpPr>
        <p:spPr>
          <a:xfrm>
            <a:off x="43019" y="-688622"/>
            <a:ext cx="4544992" cy="4544992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749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7018D94-95C3-E6F2-4E3F-966771DB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63" y="322514"/>
            <a:ext cx="8205927" cy="252396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F1558CC-6250-32E7-6C30-8188181B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6" y="2143245"/>
            <a:ext cx="10839627" cy="3426249"/>
          </a:xfrm>
          <a:prstGeom prst="rect">
            <a:avLst/>
          </a:prstGeom>
        </p:spPr>
      </p:pic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9010D8C2-D19E-4F51-EEDC-A917434F0BA5}"/>
              </a:ext>
            </a:extLst>
          </p:cNvPr>
          <p:cNvGrpSpPr/>
          <p:nvPr/>
        </p:nvGrpSpPr>
        <p:grpSpPr>
          <a:xfrm>
            <a:off x="987049" y="373309"/>
            <a:ext cx="2766790" cy="2481227"/>
            <a:chOff x="9251343" y="843677"/>
            <a:chExt cx="2766790" cy="2481227"/>
          </a:xfrm>
        </p:grpSpPr>
        <p:grpSp>
          <p:nvGrpSpPr>
            <p:cNvPr id="15" name="קבוצה 14">
              <a:extLst>
                <a:ext uri="{FF2B5EF4-FFF2-40B4-BE49-F238E27FC236}">
                  <a16:creationId xmlns:a16="http://schemas.microsoft.com/office/drawing/2014/main" id="{75F6A061-D8CB-8202-D070-5649024D50EC}"/>
                </a:ext>
              </a:extLst>
            </p:cNvPr>
            <p:cNvGrpSpPr/>
            <p:nvPr/>
          </p:nvGrpSpPr>
          <p:grpSpPr>
            <a:xfrm>
              <a:off x="10417757" y="843677"/>
              <a:ext cx="1600376" cy="1829002"/>
              <a:chOff x="-1968245" y="613459"/>
              <a:chExt cx="1600376" cy="1829002"/>
            </a:xfrm>
          </p:grpSpPr>
          <p:pic>
            <p:nvPicPr>
              <p:cNvPr id="20" name="תמונה 19">
                <a:extLst>
                  <a:ext uri="{FF2B5EF4-FFF2-40B4-BE49-F238E27FC236}">
                    <a16:creationId xmlns:a16="http://schemas.microsoft.com/office/drawing/2014/main" id="{3A4C124A-5084-404A-FE9F-8C76F8FACA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3386" y1="40278" x2="68519" y2="43287"/>
                            <a14:foregroundMark x1="65079" y1="46528" x2="70899" y2="50926"/>
                            <a14:foregroundMark x1="39153" y1="46065" x2="43122" y2="49537"/>
                            <a14:foregroundMark x1="49471" y1="79167" x2="65608" y2="81944"/>
                            <a14:foregroundMark x1="50000" y1="74537" x2="57672" y2="75000"/>
                            <a14:backgroundMark x1="28571" y1="18056" x2="38889" y2="10880"/>
                            <a14:backgroundMark x1="29630" y1="18750" x2="37566" y2="12269"/>
                            <a14:backgroundMark x1="27249" y1="22685" x2="31481" y2="18750"/>
                            <a14:backgroundMark x1="23810" y1="38426" x2="23280" y2="30093"/>
                            <a14:backgroundMark x1="70635" y1="15972" x2="79894" y2="2523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1968245" y="613459"/>
                <a:ext cx="1600376" cy="1829002"/>
              </a:xfrm>
              <a:prstGeom prst="rect">
                <a:avLst/>
              </a:prstGeom>
            </p:spPr>
          </p:pic>
          <p:sp>
            <p:nvSpPr>
              <p:cNvPr id="21" name="צורה חופשית: צורה 20">
                <a:extLst>
                  <a:ext uri="{FF2B5EF4-FFF2-40B4-BE49-F238E27FC236}">
                    <a16:creationId xmlns:a16="http://schemas.microsoft.com/office/drawing/2014/main" id="{40696F2E-B8A5-63E9-0C36-24F42BF05E6F}"/>
                  </a:ext>
                </a:extLst>
              </p:cNvPr>
              <p:cNvSpPr/>
              <p:nvPr/>
            </p:nvSpPr>
            <p:spPr>
              <a:xfrm>
                <a:off x="-1583637" y="776817"/>
                <a:ext cx="806820" cy="481547"/>
              </a:xfrm>
              <a:custGeom>
                <a:avLst/>
                <a:gdLst>
                  <a:gd name="connsiteX0" fmla="*/ 2487 w 796353"/>
                  <a:gd name="connsiteY0" fmla="*/ 469904 h 469909"/>
                  <a:gd name="connsiteX1" fmla="*/ 32120 w 796353"/>
                  <a:gd name="connsiteY1" fmla="*/ 414871 h 469909"/>
                  <a:gd name="connsiteX2" fmla="*/ 42704 w 796353"/>
                  <a:gd name="connsiteY2" fmla="*/ 397937 h 469909"/>
                  <a:gd name="connsiteX3" fmla="*/ 58579 w 796353"/>
                  <a:gd name="connsiteY3" fmla="*/ 372537 h 469909"/>
                  <a:gd name="connsiteX4" fmla="*/ 71279 w 796353"/>
                  <a:gd name="connsiteY4" fmla="*/ 360896 h 469909"/>
                  <a:gd name="connsiteX5" fmla="*/ 83979 w 796353"/>
                  <a:gd name="connsiteY5" fmla="*/ 348196 h 469909"/>
                  <a:gd name="connsiteX6" fmla="*/ 99854 w 796353"/>
                  <a:gd name="connsiteY6" fmla="*/ 336554 h 469909"/>
                  <a:gd name="connsiteX7" fmla="*/ 128429 w 796353"/>
                  <a:gd name="connsiteY7" fmla="*/ 318562 h 469909"/>
                  <a:gd name="connsiteX8" fmla="*/ 140070 w 796353"/>
                  <a:gd name="connsiteY8" fmla="*/ 306921 h 469909"/>
                  <a:gd name="connsiteX9" fmla="*/ 152770 w 796353"/>
                  <a:gd name="connsiteY9" fmla="*/ 295279 h 469909"/>
                  <a:gd name="connsiteX10" fmla="*/ 160179 w 796353"/>
                  <a:gd name="connsiteY10" fmla="*/ 289987 h 469909"/>
                  <a:gd name="connsiteX11" fmla="*/ 165470 w 796353"/>
                  <a:gd name="connsiteY11" fmla="*/ 285754 h 469909"/>
                  <a:gd name="connsiteX12" fmla="*/ 181345 w 796353"/>
                  <a:gd name="connsiteY12" fmla="*/ 277287 h 469909"/>
                  <a:gd name="connsiteX13" fmla="*/ 215212 w 796353"/>
                  <a:gd name="connsiteY13" fmla="*/ 254004 h 469909"/>
                  <a:gd name="connsiteX14" fmla="*/ 223679 w 796353"/>
                  <a:gd name="connsiteY14" fmla="*/ 250829 h 469909"/>
                  <a:gd name="connsiteX15" fmla="*/ 268129 w 796353"/>
                  <a:gd name="connsiteY15" fmla="*/ 226487 h 469909"/>
                  <a:gd name="connsiteX16" fmla="*/ 291412 w 796353"/>
                  <a:gd name="connsiteY16" fmla="*/ 222254 h 469909"/>
                  <a:gd name="connsiteX17" fmla="*/ 337979 w 796353"/>
                  <a:gd name="connsiteY17" fmla="*/ 206379 h 469909"/>
                  <a:gd name="connsiteX18" fmla="*/ 352795 w 796353"/>
                  <a:gd name="connsiteY18" fmla="*/ 202146 h 469909"/>
                  <a:gd name="connsiteX19" fmla="*/ 381370 w 796353"/>
                  <a:gd name="connsiteY19" fmla="*/ 191562 h 469909"/>
                  <a:gd name="connsiteX20" fmla="*/ 407829 w 796353"/>
                  <a:gd name="connsiteY20" fmla="*/ 184154 h 469909"/>
                  <a:gd name="connsiteX21" fmla="*/ 420529 w 796353"/>
                  <a:gd name="connsiteY21" fmla="*/ 180979 h 469909"/>
                  <a:gd name="connsiteX22" fmla="*/ 426879 w 796353"/>
                  <a:gd name="connsiteY22" fmla="*/ 177804 h 469909"/>
                  <a:gd name="connsiteX23" fmla="*/ 449104 w 796353"/>
                  <a:gd name="connsiteY23" fmla="*/ 173571 h 469909"/>
                  <a:gd name="connsiteX24" fmla="*/ 473445 w 796353"/>
                  <a:gd name="connsiteY24" fmla="*/ 168279 h 469909"/>
                  <a:gd name="connsiteX25" fmla="*/ 498845 w 796353"/>
                  <a:gd name="connsiteY25" fmla="*/ 167221 h 469909"/>
                  <a:gd name="connsiteX26" fmla="*/ 522129 w 796353"/>
                  <a:gd name="connsiteY26" fmla="*/ 161929 h 469909"/>
                  <a:gd name="connsiteX27" fmla="*/ 542237 w 796353"/>
                  <a:gd name="connsiteY27" fmla="*/ 160871 h 469909"/>
                  <a:gd name="connsiteX28" fmla="*/ 558112 w 796353"/>
                  <a:gd name="connsiteY28" fmla="*/ 158754 h 469909"/>
                  <a:gd name="connsiteX29" fmla="*/ 713687 w 796353"/>
                  <a:gd name="connsiteY29" fmla="*/ 160871 h 469909"/>
                  <a:gd name="connsiteX30" fmla="*/ 726387 w 796353"/>
                  <a:gd name="connsiteY30" fmla="*/ 162987 h 469909"/>
                  <a:gd name="connsiteX31" fmla="*/ 738029 w 796353"/>
                  <a:gd name="connsiteY31" fmla="*/ 164046 h 469909"/>
                  <a:gd name="connsiteX32" fmla="*/ 763429 w 796353"/>
                  <a:gd name="connsiteY32" fmla="*/ 169337 h 469909"/>
                  <a:gd name="connsiteX33" fmla="*/ 766604 w 796353"/>
                  <a:gd name="connsiteY33" fmla="*/ 171454 h 469909"/>
                  <a:gd name="connsiteX34" fmla="*/ 772954 w 796353"/>
                  <a:gd name="connsiteY34" fmla="*/ 172512 h 469909"/>
                  <a:gd name="connsiteX35" fmla="*/ 776129 w 796353"/>
                  <a:gd name="connsiteY35" fmla="*/ 173571 h 469909"/>
                  <a:gd name="connsiteX36" fmla="*/ 781420 w 796353"/>
                  <a:gd name="connsiteY36" fmla="*/ 175687 h 469909"/>
                  <a:gd name="connsiteX37" fmla="*/ 793062 w 796353"/>
                  <a:gd name="connsiteY37" fmla="*/ 177804 h 469909"/>
                  <a:gd name="connsiteX38" fmla="*/ 796237 w 796353"/>
                  <a:gd name="connsiteY38" fmla="*/ 172512 h 469909"/>
                  <a:gd name="connsiteX39" fmla="*/ 788829 w 796353"/>
                  <a:gd name="connsiteY39" fmla="*/ 162987 h 469909"/>
                  <a:gd name="connsiteX40" fmla="*/ 779304 w 796353"/>
                  <a:gd name="connsiteY40" fmla="*/ 156637 h 469909"/>
                  <a:gd name="connsiteX41" fmla="*/ 763429 w 796353"/>
                  <a:gd name="connsiteY41" fmla="*/ 143937 h 469909"/>
                  <a:gd name="connsiteX42" fmla="*/ 759195 w 796353"/>
                  <a:gd name="connsiteY42" fmla="*/ 139704 h 469909"/>
                  <a:gd name="connsiteX43" fmla="*/ 750729 w 796353"/>
                  <a:gd name="connsiteY43" fmla="*/ 135471 h 469909"/>
                  <a:gd name="connsiteX44" fmla="*/ 746495 w 796353"/>
                  <a:gd name="connsiteY44" fmla="*/ 131237 h 469909"/>
                  <a:gd name="connsiteX45" fmla="*/ 729562 w 796353"/>
                  <a:gd name="connsiteY45" fmla="*/ 122771 h 469909"/>
                  <a:gd name="connsiteX46" fmla="*/ 710512 w 796353"/>
                  <a:gd name="connsiteY46" fmla="*/ 109012 h 469909"/>
                  <a:gd name="connsiteX47" fmla="*/ 699929 w 796353"/>
                  <a:gd name="connsiteY47" fmla="*/ 100546 h 469909"/>
                  <a:gd name="connsiteX48" fmla="*/ 690404 w 796353"/>
                  <a:gd name="connsiteY48" fmla="*/ 96312 h 469909"/>
                  <a:gd name="connsiteX49" fmla="*/ 675587 w 796353"/>
                  <a:gd name="connsiteY49" fmla="*/ 87846 h 469909"/>
                  <a:gd name="connsiteX50" fmla="*/ 662887 w 796353"/>
                  <a:gd name="connsiteY50" fmla="*/ 78321 h 469909"/>
                  <a:gd name="connsiteX51" fmla="*/ 657595 w 796353"/>
                  <a:gd name="connsiteY51" fmla="*/ 73029 h 469909"/>
                  <a:gd name="connsiteX52" fmla="*/ 642779 w 796353"/>
                  <a:gd name="connsiteY52" fmla="*/ 64562 h 469909"/>
                  <a:gd name="connsiteX53" fmla="*/ 635370 w 796353"/>
                  <a:gd name="connsiteY53" fmla="*/ 58212 h 469909"/>
                  <a:gd name="connsiteX54" fmla="*/ 629020 w 796353"/>
                  <a:gd name="connsiteY54" fmla="*/ 55037 h 469909"/>
                  <a:gd name="connsiteX55" fmla="*/ 616320 w 796353"/>
                  <a:gd name="connsiteY55" fmla="*/ 47629 h 469909"/>
                  <a:gd name="connsiteX56" fmla="*/ 606795 w 796353"/>
                  <a:gd name="connsiteY56" fmla="*/ 40221 h 469909"/>
                  <a:gd name="connsiteX57" fmla="*/ 582454 w 796353"/>
                  <a:gd name="connsiteY57" fmla="*/ 33871 h 469909"/>
                  <a:gd name="connsiteX58" fmla="*/ 558112 w 796353"/>
                  <a:gd name="connsiteY58" fmla="*/ 26462 h 469909"/>
                  <a:gd name="connsiteX59" fmla="*/ 529537 w 796353"/>
                  <a:gd name="connsiteY59" fmla="*/ 17996 h 469909"/>
                  <a:gd name="connsiteX60" fmla="*/ 510487 w 796353"/>
                  <a:gd name="connsiteY60" fmla="*/ 12704 h 469909"/>
                  <a:gd name="connsiteX61" fmla="*/ 496729 w 796353"/>
                  <a:gd name="connsiteY61" fmla="*/ 8471 h 469909"/>
                  <a:gd name="connsiteX62" fmla="*/ 492495 w 796353"/>
                  <a:gd name="connsiteY62" fmla="*/ 6354 h 469909"/>
                  <a:gd name="connsiteX63" fmla="*/ 482970 w 796353"/>
                  <a:gd name="connsiteY63" fmla="*/ 5296 h 469909"/>
                  <a:gd name="connsiteX64" fmla="*/ 471329 w 796353"/>
                  <a:gd name="connsiteY64" fmla="*/ 4 h 469909"/>
                  <a:gd name="connsiteX65" fmla="*/ 411004 w 796353"/>
                  <a:gd name="connsiteY65" fmla="*/ 2121 h 469909"/>
                  <a:gd name="connsiteX66" fmla="*/ 396187 w 796353"/>
                  <a:gd name="connsiteY66" fmla="*/ 6354 h 469909"/>
                  <a:gd name="connsiteX67" fmla="*/ 381370 w 796353"/>
                  <a:gd name="connsiteY67" fmla="*/ 9529 h 469909"/>
                  <a:gd name="connsiteX68" fmla="*/ 376079 w 796353"/>
                  <a:gd name="connsiteY68" fmla="*/ 12704 h 469909"/>
                  <a:gd name="connsiteX69" fmla="*/ 346445 w 796353"/>
                  <a:gd name="connsiteY69" fmla="*/ 20112 h 469909"/>
                  <a:gd name="connsiteX70" fmla="*/ 333745 w 796353"/>
                  <a:gd name="connsiteY70" fmla="*/ 23287 h 469909"/>
                  <a:gd name="connsiteX71" fmla="*/ 328454 w 796353"/>
                  <a:gd name="connsiteY71" fmla="*/ 25404 h 469909"/>
                  <a:gd name="connsiteX72" fmla="*/ 296704 w 796353"/>
                  <a:gd name="connsiteY72" fmla="*/ 26462 h 469909"/>
                  <a:gd name="connsiteX73" fmla="*/ 278712 w 796353"/>
                  <a:gd name="connsiteY73" fmla="*/ 31754 h 469909"/>
                  <a:gd name="connsiteX74" fmla="*/ 262837 w 796353"/>
                  <a:gd name="connsiteY74" fmla="*/ 34929 h 469909"/>
                  <a:gd name="connsiteX75" fmla="*/ 243787 w 796353"/>
                  <a:gd name="connsiteY75" fmla="*/ 41279 h 469909"/>
                  <a:gd name="connsiteX76" fmla="*/ 230029 w 796353"/>
                  <a:gd name="connsiteY76" fmla="*/ 47629 h 469909"/>
                  <a:gd name="connsiteX77" fmla="*/ 219445 w 796353"/>
                  <a:gd name="connsiteY77" fmla="*/ 53979 h 469909"/>
                  <a:gd name="connsiteX78" fmla="*/ 202512 w 796353"/>
                  <a:gd name="connsiteY78" fmla="*/ 60329 h 469909"/>
                  <a:gd name="connsiteX79" fmla="*/ 190870 w 796353"/>
                  <a:gd name="connsiteY79" fmla="*/ 66679 h 469909"/>
                  <a:gd name="connsiteX80" fmla="*/ 183462 w 796353"/>
                  <a:gd name="connsiteY80" fmla="*/ 74087 h 469909"/>
                  <a:gd name="connsiteX81" fmla="*/ 178170 w 796353"/>
                  <a:gd name="connsiteY81" fmla="*/ 79379 h 469909"/>
                  <a:gd name="connsiteX82" fmla="*/ 173937 w 796353"/>
                  <a:gd name="connsiteY82" fmla="*/ 86787 h 469909"/>
                  <a:gd name="connsiteX83" fmla="*/ 168645 w 796353"/>
                  <a:gd name="connsiteY83" fmla="*/ 98429 h 469909"/>
                  <a:gd name="connsiteX84" fmla="*/ 164412 w 796353"/>
                  <a:gd name="connsiteY84" fmla="*/ 103721 h 469909"/>
                  <a:gd name="connsiteX85" fmla="*/ 162295 w 796353"/>
                  <a:gd name="connsiteY85" fmla="*/ 109012 h 469909"/>
                  <a:gd name="connsiteX86" fmla="*/ 157004 w 796353"/>
                  <a:gd name="connsiteY86" fmla="*/ 116421 h 469909"/>
                  <a:gd name="connsiteX87" fmla="*/ 150654 w 796353"/>
                  <a:gd name="connsiteY87" fmla="*/ 127004 h 469909"/>
                  <a:gd name="connsiteX88" fmla="*/ 139012 w 796353"/>
                  <a:gd name="connsiteY88" fmla="*/ 142879 h 469909"/>
                  <a:gd name="connsiteX89" fmla="*/ 134779 w 796353"/>
                  <a:gd name="connsiteY89" fmla="*/ 150287 h 469909"/>
                  <a:gd name="connsiteX90" fmla="*/ 129487 w 796353"/>
                  <a:gd name="connsiteY90" fmla="*/ 156637 h 469909"/>
                  <a:gd name="connsiteX91" fmla="*/ 121020 w 796353"/>
                  <a:gd name="connsiteY91" fmla="*/ 166162 h 469909"/>
                  <a:gd name="connsiteX92" fmla="*/ 113612 w 796353"/>
                  <a:gd name="connsiteY92" fmla="*/ 175687 h 469909"/>
                  <a:gd name="connsiteX93" fmla="*/ 101970 w 796353"/>
                  <a:gd name="connsiteY93" fmla="*/ 189446 h 469909"/>
                  <a:gd name="connsiteX94" fmla="*/ 94562 w 796353"/>
                  <a:gd name="connsiteY94" fmla="*/ 196854 h 469909"/>
                  <a:gd name="connsiteX95" fmla="*/ 92445 w 796353"/>
                  <a:gd name="connsiteY95" fmla="*/ 200029 h 469909"/>
                  <a:gd name="connsiteX96" fmla="*/ 81862 w 796353"/>
                  <a:gd name="connsiteY96" fmla="*/ 204262 h 469909"/>
                  <a:gd name="connsiteX97" fmla="*/ 71279 w 796353"/>
                  <a:gd name="connsiteY97" fmla="*/ 214846 h 469909"/>
                  <a:gd name="connsiteX98" fmla="*/ 69162 w 796353"/>
                  <a:gd name="connsiteY98" fmla="*/ 218021 h 469909"/>
                  <a:gd name="connsiteX99" fmla="*/ 60695 w 796353"/>
                  <a:gd name="connsiteY99" fmla="*/ 226487 h 469909"/>
                  <a:gd name="connsiteX100" fmla="*/ 56462 w 796353"/>
                  <a:gd name="connsiteY100" fmla="*/ 233896 h 469909"/>
                  <a:gd name="connsiteX101" fmla="*/ 50112 w 796353"/>
                  <a:gd name="connsiteY101" fmla="*/ 243421 h 469909"/>
                  <a:gd name="connsiteX102" fmla="*/ 43762 w 796353"/>
                  <a:gd name="connsiteY102" fmla="*/ 259296 h 469909"/>
                  <a:gd name="connsiteX103" fmla="*/ 39529 w 796353"/>
                  <a:gd name="connsiteY103" fmla="*/ 268821 h 469909"/>
                  <a:gd name="connsiteX104" fmla="*/ 38470 w 796353"/>
                  <a:gd name="connsiteY104" fmla="*/ 274112 h 469909"/>
                  <a:gd name="connsiteX105" fmla="*/ 35295 w 796353"/>
                  <a:gd name="connsiteY105" fmla="*/ 284696 h 469909"/>
                  <a:gd name="connsiteX106" fmla="*/ 32120 w 796353"/>
                  <a:gd name="connsiteY106" fmla="*/ 293162 h 469909"/>
                  <a:gd name="connsiteX107" fmla="*/ 31062 w 796353"/>
                  <a:gd name="connsiteY107" fmla="*/ 297396 h 469909"/>
                  <a:gd name="connsiteX108" fmla="*/ 30004 w 796353"/>
                  <a:gd name="connsiteY108" fmla="*/ 302687 h 469909"/>
                  <a:gd name="connsiteX109" fmla="*/ 27887 w 796353"/>
                  <a:gd name="connsiteY109" fmla="*/ 307979 h 469909"/>
                  <a:gd name="connsiteX110" fmla="*/ 24712 w 796353"/>
                  <a:gd name="connsiteY110" fmla="*/ 317504 h 469909"/>
                  <a:gd name="connsiteX111" fmla="*/ 16245 w 796353"/>
                  <a:gd name="connsiteY111" fmla="*/ 336554 h 469909"/>
                  <a:gd name="connsiteX112" fmla="*/ 13070 w 796353"/>
                  <a:gd name="connsiteY112" fmla="*/ 347137 h 469909"/>
                  <a:gd name="connsiteX113" fmla="*/ 8837 w 796353"/>
                  <a:gd name="connsiteY113" fmla="*/ 368304 h 469909"/>
                  <a:gd name="connsiteX114" fmla="*/ 7779 w 796353"/>
                  <a:gd name="connsiteY114" fmla="*/ 376771 h 469909"/>
                  <a:gd name="connsiteX115" fmla="*/ 5662 w 796353"/>
                  <a:gd name="connsiteY115" fmla="*/ 387354 h 469909"/>
                  <a:gd name="connsiteX116" fmla="*/ 1429 w 796353"/>
                  <a:gd name="connsiteY116" fmla="*/ 418046 h 469909"/>
                  <a:gd name="connsiteX117" fmla="*/ 2487 w 796353"/>
                  <a:gd name="connsiteY117" fmla="*/ 469904 h 46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796353" h="469909">
                    <a:moveTo>
                      <a:pt x="2487" y="469904"/>
                    </a:moveTo>
                    <a:cubicBezTo>
                      <a:pt x="7602" y="469375"/>
                      <a:pt x="2651" y="464251"/>
                      <a:pt x="32120" y="414871"/>
                    </a:cubicBezTo>
                    <a:cubicBezTo>
                      <a:pt x="35531" y="409155"/>
                      <a:pt x="39243" y="403623"/>
                      <a:pt x="42704" y="397937"/>
                    </a:cubicBezTo>
                    <a:cubicBezTo>
                      <a:pt x="47083" y="390743"/>
                      <a:pt x="53926" y="376802"/>
                      <a:pt x="58579" y="372537"/>
                    </a:cubicBezTo>
                    <a:cubicBezTo>
                      <a:pt x="62812" y="368657"/>
                      <a:pt x="67218" y="364957"/>
                      <a:pt x="71279" y="360896"/>
                    </a:cubicBezTo>
                    <a:cubicBezTo>
                      <a:pt x="82159" y="350016"/>
                      <a:pt x="70339" y="358736"/>
                      <a:pt x="83979" y="348196"/>
                    </a:cubicBezTo>
                    <a:cubicBezTo>
                      <a:pt x="89172" y="344184"/>
                      <a:pt x="94394" y="340194"/>
                      <a:pt x="99854" y="336554"/>
                    </a:cubicBezTo>
                    <a:cubicBezTo>
                      <a:pt x="106927" y="331839"/>
                      <a:pt x="121448" y="324329"/>
                      <a:pt x="128429" y="318562"/>
                    </a:cubicBezTo>
                    <a:cubicBezTo>
                      <a:pt x="132660" y="315067"/>
                      <a:pt x="136190" y="310801"/>
                      <a:pt x="140070" y="306921"/>
                    </a:cubicBezTo>
                    <a:cubicBezTo>
                      <a:pt x="144965" y="302026"/>
                      <a:pt x="146541" y="300262"/>
                      <a:pt x="152770" y="295279"/>
                    </a:cubicBezTo>
                    <a:cubicBezTo>
                      <a:pt x="155140" y="293383"/>
                      <a:pt x="157751" y="291808"/>
                      <a:pt x="160179" y="289987"/>
                    </a:cubicBezTo>
                    <a:cubicBezTo>
                      <a:pt x="161986" y="288632"/>
                      <a:pt x="163533" y="286916"/>
                      <a:pt x="165470" y="285754"/>
                    </a:cubicBezTo>
                    <a:cubicBezTo>
                      <a:pt x="184888" y="274103"/>
                      <a:pt x="146815" y="301951"/>
                      <a:pt x="181345" y="277287"/>
                    </a:cubicBezTo>
                    <a:cubicBezTo>
                      <a:pt x="194395" y="267965"/>
                      <a:pt x="197995" y="260460"/>
                      <a:pt x="215212" y="254004"/>
                    </a:cubicBezTo>
                    <a:cubicBezTo>
                      <a:pt x="218034" y="252946"/>
                      <a:pt x="221029" y="252265"/>
                      <a:pt x="223679" y="250829"/>
                    </a:cubicBezTo>
                    <a:cubicBezTo>
                      <a:pt x="236034" y="244137"/>
                      <a:pt x="255111" y="228854"/>
                      <a:pt x="268129" y="226487"/>
                    </a:cubicBezTo>
                    <a:cubicBezTo>
                      <a:pt x="275890" y="225076"/>
                      <a:pt x="283759" y="224167"/>
                      <a:pt x="291412" y="222254"/>
                    </a:cubicBezTo>
                    <a:cubicBezTo>
                      <a:pt x="308174" y="218064"/>
                      <a:pt x="321634" y="211827"/>
                      <a:pt x="337979" y="206379"/>
                    </a:cubicBezTo>
                    <a:cubicBezTo>
                      <a:pt x="342852" y="204755"/>
                      <a:pt x="347934" y="203806"/>
                      <a:pt x="352795" y="202146"/>
                    </a:cubicBezTo>
                    <a:cubicBezTo>
                      <a:pt x="362407" y="198864"/>
                      <a:pt x="371589" y="194301"/>
                      <a:pt x="381370" y="191562"/>
                    </a:cubicBezTo>
                    <a:lnTo>
                      <a:pt x="407829" y="184154"/>
                    </a:lnTo>
                    <a:cubicBezTo>
                      <a:pt x="412041" y="183016"/>
                      <a:pt x="416389" y="182359"/>
                      <a:pt x="420529" y="180979"/>
                    </a:cubicBezTo>
                    <a:cubicBezTo>
                      <a:pt x="422774" y="180231"/>
                      <a:pt x="424588" y="178398"/>
                      <a:pt x="426879" y="177804"/>
                    </a:cubicBezTo>
                    <a:cubicBezTo>
                      <a:pt x="434179" y="175911"/>
                      <a:pt x="441715" y="175082"/>
                      <a:pt x="449104" y="173571"/>
                    </a:cubicBezTo>
                    <a:cubicBezTo>
                      <a:pt x="457239" y="171907"/>
                      <a:pt x="465209" y="169330"/>
                      <a:pt x="473445" y="168279"/>
                    </a:cubicBezTo>
                    <a:cubicBezTo>
                      <a:pt x="481851" y="167206"/>
                      <a:pt x="490378" y="167574"/>
                      <a:pt x="498845" y="167221"/>
                    </a:cubicBezTo>
                    <a:cubicBezTo>
                      <a:pt x="506606" y="165457"/>
                      <a:pt x="514254" y="163081"/>
                      <a:pt x="522129" y="161929"/>
                    </a:cubicBezTo>
                    <a:cubicBezTo>
                      <a:pt x="528770" y="160957"/>
                      <a:pt x="535551" y="161461"/>
                      <a:pt x="542237" y="160871"/>
                    </a:cubicBezTo>
                    <a:cubicBezTo>
                      <a:pt x="547555" y="160402"/>
                      <a:pt x="552820" y="159460"/>
                      <a:pt x="558112" y="158754"/>
                    </a:cubicBezTo>
                    <a:lnTo>
                      <a:pt x="713687" y="160871"/>
                    </a:lnTo>
                    <a:cubicBezTo>
                      <a:pt x="717977" y="160979"/>
                      <a:pt x="722131" y="162432"/>
                      <a:pt x="726387" y="162987"/>
                    </a:cubicBezTo>
                    <a:cubicBezTo>
                      <a:pt x="730251" y="163491"/>
                      <a:pt x="734148" y="163693"/>
                      <a:pt x="738029" y="164046"/>
                    </a:cubicBezTo>
                    <a:cubicBezTo>
                      <a:pt x="759920" y="172802"/>
                      <a:pt x="736076" y="164510"/>
                      <a:pt x="763429" y="169337"/>
                    </a:cubicBezTo>
                    <a:cubicBezTo>
                      <a:pt x="764682" y="169558"/>
                      <a:pt x="765397" y="171052"/>
                      <a:pt x="766604" y="171454"/>
                    </a:cubicBezTo>
                    <a:cubicBezTo>
                      <a:pt x="768640" y="172133"/>
                      <a:pt x="770837" y="172159"/>
                      <a:pt x="772954" y="172512"/>
                    </a:cubicBezTo>
                    <a:cubicBezTo>
                      <a:pt x="774012" y="172865"/>
                      <a:pt x="775084" y="173179"/>
                      <a:pt x="776129" y="173571"/>
                    </a:cubicBezTo>
                    <a:cubicBezTo>
                      <a:pt x="777908" y="174238"/>
                      <a:pt x="779601" y="175141"/>
                      <a:pt x="781420" y="175687"/>
                    </a:cubicBezTo>
                    <a:cubicBezTo>
                      <a:pt x="783277" y="176244"/>
                      <a:pt x="791544" y="177551"/>
                      <a:pt x="793062" y="177804"/>
                    </a:cubicBezTo>
                    <a:cubicBezTo>
                      <a:pt x="794120" y="176040"/>
                      <a:pt x="795791" y="174520"/>
                      <a:pt x="796237" y="172512"/>
                    </a:cubicBezTo>
                    <a:cubicBezTo>
                      <a:pt x="797279" y="167824"/>
                      <a:pt x="791052" y="165008"/>
                      <a:pt x="788829" y="162987"/>
                    </a:cubicBezTo>
                    <a:cubicBezTo>
                      <a:pt x="781638" y="156450"/>
                      <a:pt x="786465" y="158428"/>
                      <a:pt x="779304" y="156637"/>
                    </a:cubicBezTo>
                    <a:cubicBezTo>
                      <a:pt x="768041" y="145376"/>
                      <a:pt x="781106" y="157826"/>
                      <a:pt x="763429" y="143937"/>
                    </a:cubicBezTo>
                    <a:cubicBezTo>
                      <a:pt x="761860" y="142704"/>
                      <a:pt x="760856" y="140811"/>
                      <a:pt x="759195" y="139704"/>
                    </a:cubicBezTo>
                    <a:cubicBezTo>
                      <a:pt x="756570" y="137954"/>
                      <a:pt x="753354" y="137221"/>
                      <a:pt x="750729" y="135471"/>
                    </a:cubicBezTo>
                    <a:cubicBezTo>
                      <a:pt x="749068" y="134364"/>
                      <a:pt x="748054" y="132484"/>
                      <a:pt x="746495" y="131237"/>
                    </a:cubicBezTo>
                    <a:cubicBezTo>
                      <a:pt x="740155" y="126165"/>
                      <a:pt x="737770" y="126054"/>
                      <a:pt x="729562" y="122771"/>
                    </a:cubicBezTo>
                    <a:cubicBezTo>
                      <a:pt x="713118" y="108675"/>
                      <a:pt x="732739" y="124888"/>
                      <a:pt x="710512" y="109012"/>
                    </a:cubicBezTo>
                    <a:cubicBezTo>
                      <a:pt x="706836" y="106386"/>
                      <a:pt x="703749" y="102958"/>
                      <a:pt x="699929" y="100546"/>
                    </a:cubicBezTo>
                    <a:cubicBezTo>
                      <a:pt x="696991" y="98691"/>
                      <a:pt x="693553" y="97781"/>
                      <a:pt x="690404" y="96312"/>
                    </a:cubicBezTo>
                    <a:cubicBezTo>
                      <a:pt x="684805" y="93699"/>
                      <a:pt x="680818" y="91508"/>
                      <a:pt x="675587" y="87846"/>
                    </a:cubicBezTo>
                    <a:cubicBezTo>
                      <a:pt x="671252" y="84812"/>
                      <a:pt x="666972" y="81685"/>
                      <a:pt x="662887" y="78321"/>
                    </a:cubicBezTo>
                    <a:cubicBezTo>
                      <a:pt x="660961" y="76735"/>
                      <a:pt x="659654" y="74438"/>
                      <a:pt x="657595" y="73029"/>
                    </a:cubicBezTo>
                    <a:cubicBezTo>
                      <a:pt x="652901" y="69817"/>
                      <a:pt x="647098" y="68264"/>
                      <a:pt x="642779" y="64562"/>
                    </a:cubicBezTo>
                    <a:cubicBezTo>
                      <a:pt x="640309" y="62445"/>
                      <a:pt x="638044" y="60063"/>
                      <a:pt x="635370" y="58212"/>
                    </a:cubicBezTo>
                    <a:cubicBezTo>
                      <a:pt x="633424" y="56865"/>
                      <a:pt x="631089" y="56186"/>
                      <a:pt x="629020" y="55037"/>
                    </a:cubicBezTo>
                    <a:cubicBezTo>
                      <a:pt x="624736" y="52657"/>
                      <a:pt x="620398" y="50347"/>
                      <a:pt x="616320" y="47629"/>
                    </a:cubicBezTo>
                    <a:cubicBezTo>
                      <a:pt x="612973" y="45398"/>
                      <a:pt x="610575" y="41596"/>
                      <a:pt x="606795" y="40221"/>
                    </a:cubicBezTo>
                    <a:cubicBezTo>
                      <a:pt x="591121" y="34520"/>
                      <a:pt x="599227" y="36666"/>
                      <a:pt x="582454" y="33871"/>
                    </a:cubicBezTo>
                    <a:cubicBezTo>
                      <a:pt x="571442" y="30200"/>
                      <a:pt x="574690" y="31199"/>
                      <a:pt x="558112" y="26462"/>
                    </a:cubicBezTo>
                    <a:cubicBezTo>
                      <a:pt x="545447" y="22843"/>
                      <a:pt x="556457" y="28766"/>
                      <a:pt x="529537" y="17996"/>
                    </a:cubicBezTo>
                    <a:cubicBezTo>
                      <a:pt x="516313" y="12705"/>
                      <a:pt x="522724" y="14233"/>
                      <a:pt x="510487" y="12704"/>
                    </a:cubicBezTo>
                    <a:cubicBezTo>
                      <a:pt x="505901" y="11293"/>
                      <a:pt x="501254" y="10068"/>
                      <a:pt x="496729" y="8471"/>
                    </a:cubicBezTo>
                    <a:cubicBezTo>
                      <a:pt x="495241" y="7946"/>
                      <a:pt x="494033" y="6709"/>
                      <a:pt x="492495" y="6354"/>
                    </a:cubicBezTo>
                    <a:cubicBezTo>
                      <a:pt x="489382" y="5636"/>
                      <a:pt x="486145" y="5649"/>
                      <a:pt x="482970" y="5296"/>
                    </a:cubicBezTo>
                    <a:cubicBezTo>
                      <a:pt x="479090" y="3532"/>
                      <a:pt x="475571" y="418"/>
                      <a:pt x="471329" y="4"/>
                    </a:cubicBezTo>
                    <a:cubicBezTo>
                      <a:pt x="470183" y="-108"/>
                      <a:pt x="414039" y="2009"/>
                      <a:pt x="411004" y="2121"/>
                    </a:cubicBezTo>
                    <a:cubicBezTo>
                      <a:pt x="406065" y="3532"/>
                      <a:pt x="401170" y="5108"/>
                      <a:pt x="396187" y="6354"/>
                    </a:cubicBezTo>
                    <a:cubicBezTo>
                      <a:pt x="391287" y="7579"/>
                      <a:pt x="386187" y="8008"/>
                      <a:pt x="381370" y="9529"/>
                    </a:cubicBezTo>
                    <a:cubicBezTo>
                      <a:pt x="379409" y="10148"/>
                      <a:pt x="377989" y="11940"/>
                      <a:pt x="376079" y="12704"/>
                    </a:cubicBezTo>
                    <a:cubicBezTo>
                      <a:pt x="368499" y="15736"/>
                      <a:pt x="352782" y="18633"/>
                      <a:pt x="346445" y="20112"/>
                    </a:cubicBezTo>
                    <a:cubicBezTo>
                      <a:pt x="342196" y="21104"/>
                      <a:pt x="337931" y="22056"/>
                      <a:pt x="333745" y="23287"/>
                    </a:cubicBezTo>
                    <a:cubicBezTo>
                      <a:pt x="331923" y="23823"/>
                      <a:pt x="330347" y="25242"/>
                      <a:pt x="328454" y="25404"/>
                    </a:cubicBezTo>
                    <a:cubicBezTo>
                      <a:pt x="317903" y="26308"/>
                      <a:pt x="307287" y="26109"/>
                      <a:pt x="296704" y="26462"/>
                    </a:cubicBezTo>
                    <a:cubicBezTo>
                      <a:pt x="290707" y="28226"/>
                      <a:pt x="284777" y="30238"/>
                      <a:pt x="278712" y="31754"/>
                    </a:cubicBezTo>
                    <a:cubicBezTo>
                      <a:pt x="273477" y="33063"/>
                      <a:pt x="268000" y="33358"/>
                      <a:pt x="262837" y="34929"/>
                    </a:cubicBezTo>
                    <a:cubicBezTo>
                      <a:pt x="229236" y="45155"/>
                      <a:pt x="282451" y="33545"/>
                      <a:pt x="243787" y="41279"/>
                    </a:cubicBezTo>
                    <a:cubicBezTo>
                      <a:pt x="239201" y="43396"/>
                      <a:pt x="234507" y="45293"/>
                      <a:pt x="230029" y="47629"/>
                    </a:cubicBezTo>
                    <a:cubicBezTo>
                      <a:pt x="226381" y="49532"/>
                      <a:pt x="223160" y="52210"/>
                      <a:pt x="219445" y="53979"/>
                    </a:cubicBezTo>
                    <a:cubicBezTo>
                      <a:pt x="214002" y="56571"/>
                      <a:pt x="207985" y="57803"/>
                      <a:pt x="202512" y="60329"/>
                    </a:cubicBezTo>
                    <a:cubicBezTo>
                      <a:pt x="201402" y="60841"/>
                      <a:pt x="193246" y="64541"/>
                      <a:pt x="190870" y="66679"/>
                    </a:cubicBezTo>
                    <a:cubicBezTo>
                      <a:pt x="188274" y="69015"/>
                      <a:pt x="183462" y="74087"/>
                      <a:pt x="183462" y="74087"/>
                    </a:cubicBezTo>
                    <a:cubicBezTo>
                      <a:pt x="180673" y="82457"/>
                      <a:pt x="185145" y="71533"/>
                      <a:pt x="178170" y="79379"/>
                    </a:cubicBezTo>
                    <a:cubicBezTo>
                      <a:pt x="176280" y="81505"/>
                      <a:pt x="175348" y="84318"/>
                      <a:pt x="173937" y="86787"/>
                    </a:cubicBezTo>
                    <a:cubicBezTo>
                      <a:pt x="172442" y="92768"/>
                      <a:pt x="173106" y="91737"/>
                      <a:pt x="168645" y="98429"/>
                    </a:cubicBezTo>
                    <a:cubicBezTo>
                      <a:pt x="167392" y="100308"/>
                      <a:pt x="165574" y="101784"/>
                      <a:pt x="164412" y="103721"/>
                    </a:cubicBezTo>
                    <a:cubicBezTo>
                      <a:pt x="163435" y="105350"/>
                      <a:pt x="163252" y="107371"/>
                      <a:pt x="162295" y="109012"/>
                    </a:cubicBezTo>
                    <a:cubicBezTo>
                      <a:pt x="160766" y="111633"/>
                      <a:pt x="158653" y="113873"/>
                      <a:pt x="157004" y="116421"/>
                    </a:cubicBezTo>
                    <a:cubicBezTo>
                      <a:pt x="154769" y="119875"/>
                      <a:pt x="152967" y="123602"/>
                      <a:pt x="150654" y="127004"/>
                    </a:cubicBezTo>
                    <a:cubicBezTo>
                      <a:pt x="146964" y="132430"/>
                      <a:pt x="142268" y="137181"/>
                      <a:pt x="139012" y="142879"/>
                    </a:cubicBezTo>
                    <a:cubicBezTo>
                      <a:pt x="137601" y="145348"/>
                      <a:pt x="136398" y="147949"/>
                      <a:pt x="134779" y="150287"/>
                    </a:cubicBezTo>
                    <a:cubicBezTo>
                      <a:pt x="133211" y="152552"/>
                      <a:pt x="131208" y="154485"/>
                      <a:pt x="129487" y="156637"/>
                    </a:cubicBezTo>
                    <a:cubicBezTo>
                      <a:pt x="123256" y="164426"/>
                      <a:pt x="129764" y="157419"/>
                      <a:pt x="121020" y="166162"/>
                    </a:cubicBezTo>
                    <a:cubicBezTo>
                      <a:pt x="117210" y="173786"/>
                      <a:pt x="120935" y="167449"/>
                      <a:pt x="113612" y="175687"/>
                    </a:cubicBezTo>
                    <a:cubicBezTo>
                      <a:pt x="109621" y="180177"/>
                      <a:pt x="106218" y="185198"/>
                      <a:pt x="101970" y="189446"/>
                    </a:cubicBezTo>
                    <a:cubicBezTo>
                      <a:pt x="99501" y="191915"/>
                      <a:pt x="96499" y="193948"/>
                      <a:pt x="94562" y="196854"/>
                    </a:cubicBezTo>
                    <a:cubicBezTo>
                      <a:pt x="93856" y="197912"/>
                      <a:pt x="93544" y="199388"/>
                      <a:pt x="92445" y="200029"/>
                    </a:cubicBezTo>
                    <a:cubicBezTo>
                      <a:pt x="89163" y="201943"/>
                      <a:pt x="85390" y="202851"/>
                      <a:pt x="81862" y="204262"/>
                    </a:cubicBezTo>
                    <a:cubicBezTo>
                      <a:pt x="71493" y="217225"/>
                      <a:pt x="84749" y="201376"/>
                      <a:pt x="71279" y="214846"/>
                    </a:cubicBezTo>
                    <a:cubicBezTo>
                      <a:pt x="70380" y="215745"/>
                      <a:pt x="70018" y="217080"/>
                      <a:pt x="69162" y="218021"/>
                    </a:cubicBezTo>
                    <a:cubicBezTo>
                      <a:pt x="66477" y="220974"/>
                      <a:pt x="63188" y="223370"/>
                      <a:pt x="60695" y="226487"/>
                    </a:cubicBezTo>
                    <a:cubicBezTo>
                      <a:pt x="58918" y="228708"/>
                      <a:pt x="58040" y="231529"/>
                      <a:pt x="56462" y="233896"/>
                    </a:cubicBezTo>
                    <a:cubicBezTo>
                      <a:pt x="53356" y="238555"/>
                      <a:pt x="51763" y="238469"/>
                      <a:pt x="50112" y="243421"/>
                    </a:cubicBezTo>
                    <a:cubicBezTo>
                      <a:pt x="45059" y="258577"/>
                      <a:pt x="51634" y="245518"/>
                      <a:pt x="43762" y="259296"/>
                    </a:cubicBezTo>
                    <a:cubicBezTo>
                      <a:pt x="40914" y="273539"/>
                      <a:pt x="45200" y="256064"/>
                      <a:pt x="39529" y="268821"/>
                    </a:cubicBezTo>
                    <a:cubicBezTo>
                      <a:pt x="38798" y="270465"/>
                      <a:pt x="38934" y="272374"/>
                      <a:pt x="38470" y="274112"/>
                    </a:cubicBezTo>
                    <a:cubicBezTo>
                      <a:pt x="37521" y="277671"/>
                      <a:pt x="36244" y="281137"/>
                      <a:pt x="35295" y="284696"/>
                    </a:cubicBezTo>
                    <a:cubicBezTo>
                      <a:pt x="33261" y="292324"/>
                      <a:pt x="35749" y="287720"/>
                      <a:pt x="32120" y="293162"/>
                    </a:cubicBezTo>
                    <a:cubicBezTo>
                      <a:pt x="31767" y="294573"/>
                      <a:pt x="31377" y="295976"/>
                      <a:pt x="31062" y="297396"/>
                    </a:cubicBezTo>
                    <a:cubicBezTo>
                      <a:pt x="30672" y="299152"/>
                      <a:pt x="30521" y="300964"/>
                      <a:pt x="30004" y="302687"/>
                    </a:cubicBezTo>
                    <a:cubicBezTo>
                      <a:pt x="29458" y="304507"/>
                      <a:pt x="28526" y="306190"/>
                      <a:pt x="27887" y="307979"/>
                    </a:cubicBezTo>
                    <a:cubicBezTo>
                      <a:pt x="26761" y="311131"/>
                      <a:pt x="25903" y="314377"/>
                      <a:pt x="24712" y="317504"/>
                    </a:cubicBezTo>
                    <a:cubicBezTo>
                      <a:pt x="20743" y="327921"/>
                      <a:pt x="20318" y="328407"/>
                      <a:pt x="16245" y="336554"/>
                    </a:cubicBezTo>
                    <a:cubicBezTo>
                      <a:pt x="13026" y="355876"/>
                      <a:pt x="17545" y="332592"/>
                      <a:pt x="13070" y="347137"/>
                    </a:cubicBezTo>
                    <a:cubicBezTo>
                      <a:pt x="11907" y="350918"/>
                      <a:pt x="9343" y="365097"/>
                      <a:pt x="8837" y="368304"/>
                    </a:cubicBezTo>
                    <a:cubicBezTo>
                      <a:pt x="8393" y="371113"/>
                      <a:pt x="8247" y="373965"/>
                      <a:pt x="7779" y="376771"/>
                    </a:cubicBezTo>
                    <a:cubicBezTo>
                      <a:pt x="7188" y="380320"/>
                      <a:pt x="6209" y="383798"/>
                      <a:pt x="5662" y="387354"/>
                    </a:cubicBezTo>
                    <a:cubicBezTo>
                      <a:pt x="4092" y="397561"/>
                      <a:pt x="1429" y="418046"/>
                      <a:pt x="1429" y="418046"/>
                    </a:cubicBezTo>
                    <a:cubicBezTo>
                      <a:pt x="1791" y="431451"/>
                      <a:pt x="-2628" y="470433"/>
                      <a:pt x="2487" y="469904"/>
                    </a:cubicBezTo>
                    <a:close/>
                  </a:path>
                </a:pathLst>
              </a:custGeom>
              <a:solidFill>
                <a:srgbClr val="2B8D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16" name="קבוצה 15">
              <a:extLst>
                <a:ext uri="{FF2B5EF4-FFF2-40B4-BE49-F238E27FC236}">
                  <a16:creationId xmlns:a16="http://schemas.microsoft.com/office/drawing/2014/main" id="{EFAC3A1C-F666-DBEF-A03D-B01695F5D656}"/>
                </a:ext>
              </a:extLst>
            </p:cNvPr>
            <p:cNvGrpSpPr/>
            <p:nvPr/>
          </p:nvGrpSpPr>
          <p:grpSpPr>
            <a:xfrm>
              <a:off x="9251343" y="1525539"/>
              <a:ext cx="1262973" cy="1799365"/>
              <a:chOff x="-1529645" y="2857729"/>
              <a:chExt cx="1262973" cy="1799365"/>
            </a:xfrm>
          </p:grpSpPr>
          <p:pic>
            <p:nvPicPr>
              <p:cNvPr id="18" name="תמונה 17">
                <a:extLst>
                  <a:ext uri="{FF2B5EF4-FFF2-40B4-BE49-F238E27FC236}">
                    <a16:creationId xmlns:a16="http://schemas.microsoft.com/office/drawing/2014/main" id="{9190DCA9-6739-6BBB-4E95-36CD48C90A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82" b="89882" l="10000" r="91842">
                            <a14:foregroundMark x1="79474" y1="49176" x2="78684" y2="51059"/>
                            <a14:foregroundMark x1="49474" y1="51294" x2="56053" y2="50353"/>
                            <a14:foregroundMark x1="49737" y1="51529" x2="56842" y2="53176"/>
                            <a14:foregroundMark x1="63421" y1="80235" x2="55263" y2="86118"/>
                            <a14:foregroundMark x1="71579" y1="83294" x2="52368" y2="89647"/>
                            <a14:foregroundMark x1="42483" y1="84386" x2="73947" y2="88471"/>
                            <a14:foregroundMark x1="91842" y1="49882" x2="89211" y2="57176"/>
                            <a14:backgroundMark x1="36053" y1="23529" x2="50000" y2="12706"/>
                            <a14:backgroundMark x1="40526" y1="22118" x2="46579" y2="17412"/>
                            <a14:backgroundMark x1="91842" y1="49412" x2="91842" y2="49882"/>
                            <a14:backgroundMark x1="41842" y1="84000" x2="40789" y2="85176"/>
                          </a14:backgroundRemoval>
                        </a14:imgEffect>
                      </a14:imgLayer>
                    </a14:imgProps>
                  </a:ext>
                </a:extLst>
              </a:blip>
              <a:srcRect l="21498"/>
              <a:stretch/>
            </p:blipFill>
            <p:spPr>
              <a:xfrm>
                <a:off x="-1529645" y="2857729"/>
                <a:ext cx="1262973" cy="1799365"/>
              </a:xfrm>
              <a:prstGeom prst="rect">
                <a:avLst/>
              </a:prstGeom>
            </p:spPr>
          </p:pic>
          <p:sp>
            <p:nvSpPr>
              <p:cNvPr id="19" name="צורה חופשית: צורה 18">
                <a:extLst>
                  <a:ext uri="{FF2B5EF4-FFF2-40B4-BE49-F238E27FC236}">
                    <a16:creationId xmlns:a16="http://schemas.microsoft.com/office/drawing/2014/main" id="{E08B8AF2-5604-9A68-06D8-8FD309C2526D}"/>
                  </a:ext>
                </a:extLst>
              </p:cNvPr>
              <p:cNvSpPr/>
              <p:nvPr/>
            </p:nvSpPr>
            <p:spPr>
              <a:xfrm>
                <a:off x="-1349848" y="3042497"/>
                <a:ext cx="806820" cy="481547"/>
              </a:xfrm>
              <a:custGeom>
                <a:avLst/>
                <a:gdLst>
                  <a:gd name="connsiteX0" fmla="*/ 2487 w 796353"/>
                  <a:gd name="connsiteY0" fmla="*/ 469904 h 469909"/>
                  <a:gd name="connsiteX1" fmla="*/ 32120 w 796353"/>
                  <a:gd name="connsiteY1" fmla="*/ 414871 h 469909"/>
                  <a:gd name="connsiteX2" fmla="*/ 42704 w 796353"/>
                  <a:gd name="connsiteY2" fmla="*/ 397937 h 469909"/>
                  <a:gd name="connsiteX3" fmla="*/ 58579 w 796353"/>
                  <a:gd name="connsiteY3" fmla="*/ 372537 h 469909"/>
                  <a:gd name="connsiteX4" fmla="*/ 71279 w 796353"/>
                  <a:gd name="connsiteY4" fmla="*/ 360896 h 469909"/>
                  <a:gd name="connsiteX5" fmla="*/ 83979 w 796353"/>
                  <a:gd name="connsiteY5" fmla="*/ 348196 h 469909"/>
                  <a:gd name="connsiteX6" fmla="*/ 99854 w 796353"/>
                  <a:gd name="connsiteY6" fmla="*/ 336554 h 469909"/>
                  <a:gd name="connsiteX7" fmla="*/ 128429 w 796353"/>
                  <a:gd name="connsiteY7" fmla="*/ 318562 h 469909"/>
                  <a:gd name="connsiteX8" fmla="*/ 140070 w 796353"/>
                  <a:gd name="connsiteY8" fmla="*/ 306921 h 469909"/>
                  <a:gd name="connsiteX9" fmla="*/ 152770 w 796353"/>
                  <a:gd name="connsiteY9" fmla="*/ 295279 h 469909"/>
                  <a:gd name="connsiteX10" fmla="*/ 160179 w 796353"/>
                  <a:gd name="connsiteY10" fmla="*/ 289987 h 469909"/>
                  <a:gd name="connsiteX11" fmla="*/ 165470 w 796353"/>
                  <a:gd name="connsiteY11" fmla="*/ 285754 h 469909"/>
                  <a:gd name="connsiteX12" fmla="*/ 181345 w 796353"/>
                  <a:gd name="connsiteY12" fmla="*/ 277287 h 469909"/>
                  <a:gd name="connsiteX13" fmla="*/ 215212 w 796353"/>
                  <a:gd name="connsiteY13" fmla="*/ 254004 h 469909"/>
                  <a:gd name="connsiteX14" fmla="*/ 223679 w 796353"/>
                  <a:gd name="connsiteY14" fmla="*/ 250829 h 469909"/>
                  <a:gd name="connsiteX15" fmla="*/ 268129 w 796353"/>
                  <a:gd name="connsiteY15" fmla="*/ 226487 h 469909"/>
                  <a:gd name="connsiteX16" fmla="*/ 291412 w 796353"/>
                  <a:gd name="connsiteY16" fmla="*/ 222254 h 469909"/>
                  <a:gd name="connsiteX17" fmla="*/ 337979 w 796353"/>
                  <a:gd name="connsiteY17" fmla="*/ 206379 h 469909"/>
                  <a:gd name="connsiteX18" fmla="*/ 352795 w 796353"/>
                  <a:gd name="connsiteY18" fmla="*/ 202146 h 469909"/>
                  <a:gd name="connsiteX19" fmla="*/ 381370 w 796353"/>
                  <a:gd name="connsiteY19" fmla="*/ 191562 h 469909"/>
                  <a:gd name="connsiteX20" fmla="*/ 407829 w 796353"/>
                  <a:gd name="connsiteY20" fmla="*/ 184154 h 469909"/>
                  <a:gd name="connsiteX21" fmla="*/ 420529 w 796353"/>
                  <a:gd name="connsiteY21" fmla="*/ 180979 h 469909"/>
                  <a:gd name="connsiteX22" fmla="*/ 426879 w 796353"/>
                  <a:gd name="connsiteY22" fmla="*/ 177804 h 469909"/>
                  <a:gd name="connsiteX23" fmla="*/ 449104 w 796353"/>
                  <a:gd name="connsiteY23" fmla="*/ 173571 h 469909"/>
                  <a:gd name="connsiteX24" fmla="*/ 473445 w 796353"/>
                  <a:gd name="connsiteY24" fmla="*/ 168279 h 469909"/>
                  <a:gd name="connsiteX25" fmla="*/ 498845 w 796353"/>
                  <a:gd name="connsiteY25" fmla="*/ 167221 h 469909"/>
                  <a:gd name="connsiteX26" fmla="*/ 522129 w 796353"/>
                  <a:gd name="connsiteY26" fmla="*/ 161929 h 469909"/>
                  <a:gd name="connsiteX27" fmla="*/ 542237 w 796353"/>
                  <a:gd name="connsiteY27" fmla="*/ 160871 h 469909"/>
                  <a:gd name="connsiteX28" fmla="*/ 558112 w 796353"/>
                  <a:gd name="connsiteY28" fmla="*/ 158754 h 469909"/>
                  <a:gd name="connsiteX29" fmla="*/ 713687 w 796353"/>
                  <a:gd name="connsiteY29" fmla="*/ 160871 h 469909"/>
                  <a:gd name="connsiteX30" fmla="*/ 726387 w 796353"/>
                  <a:gd name="connsiteY30" fmla="*/ 162987 h 469909"/>
                  <a:gd name="connsiteX31" fmla="*/ 738029 w 796353"/>
                  <a:gd name="connsiteY31" fmla="*/ 164046 h 469909"/>
                  <a:gd name="connsiteX32" fmla="*/ 763429 w 796353"/>
                  <a:gd name="connsiteY32" fmla="*/ 169337 h 469909"/>
                  <a:gd name="connsiteX33" fmla="*/ 766604 w 796353"/>
                  <a:gd name="connsiteY33" fmla="*/ 171454 h 469909"/>
                  <a:gd name="connsiteX34" fmla="*/ 772954 w 796353"/>
                  <a:gd name="connsiteY34" fmla="*/ 172512 h 469909"/>
                  <a:gd name="connsiteX35" fmla="*/ 776129 w 796353"/>
                  <a:gd name="connsiteY35" fmla="*/ 173571 h 469909"/>
                  <a:gd name="connsiteX36" fmla="*/ 781420 w 796353"/>
                  <a:gd name="connsiteY36" fmla="*/ 175687 h 469909"/>
                  <a:gd name="connsiteX37" fmla="*/ 793062 w 796353"/>
                  <a:gd name="connsiteY37" fmla="*/ 177804 h 469909"/>
                  <a:gd name="connsiteX38" fmla="*/ 796237 w 796353"/>
                  <a:gd name="connsiteY38" fmla="*/ 172512 h 469909"/>
                  <a:gd name="connsiteX39" fmla="*/ 788829 w 796353"/>
                  <a:gd name="connsiteY39" fmla="*/ 162987 h 469909"/>
                  <a:gd name="connsiteX40" fmla="*/ 779304 w 796353"/>
                  <a:gd name="connsiteY40" fmla="*/ 156637 h 469909"/>
                  <a:gd name="connsiteX41" fmla="*/ 763429 w 796353"/>
                  <a:gd name="connsiteY41" fmla="*/ 143937 h 469909"/>
                  <a:gd name="connsiteX42" fmla="*/ 759195 w 796353"/>
                  <a:gd name="connsiteY42" fmla="*/ 139704 h 469909"/>
                  <a:gd name="connsiteX43" fmla="*/ 750729 w 796353"/>
                  <a:gd name="connsiteY43" fmla="*/ 135471 h 469909"/>
                  <a:gd name="connsiteX44" fmla="*/ 746495 w 796353"/>
                  <a:gd name="connsiteY44" fmla="*/ 131237 h 469909"/>
                  <a:gd name="connsiteX45" fmla="*/ 729562 w 796353"/>
                  <a:gd name="connsiteY45" fmla="*/ 122771 h 469909"/>
                  <a:gd name="connsiteX46" fmla="*/ 710512 w 796353"/>
                  <a:gd name="connsiteY46" fmla="*/ 109012 h 469909"/>
                  <a:gd name="connsiteX47" fmla="*/ 699929 w 796353"/>
                  <a:gd name="connsiteY47" fmla="*/ 100546 h 469909"/>
                  <a:gd name="connsiteX48" fmla="*/ 690404 w 796353"/>
                  <a:gd name="connsiteY48" fmla="*/ 96312 h 469909"/>
                  <a:gd name="connsiteX49" fmla="*/ 675587 w 796353"/>
                  <a:gd name="connsiteY49" fmla="*/ 87846 h 469909"/>
                  <a:gd name="connsiteX50" fmla="*/ 662887 w 796353"/>
                  <a:gd name="connsiteY50" fmla="*/ 78321 h 469909"/>
                  <a:gd name="connsiteX51" fmla="*/ 657595 w 796353"/>
                  <a:gd name="connsiteY51" fmla="*/ 73029 h 469909"/>
                  <a:gd name="connsiteX52" fmla="*/ 642779 w 796353"/>
                  <a:gd name="connsiteY52" fmla="*/ 64562 h 469909"/>
                  <a:gd name="connsiteX53" fmla="*/ 635370 w 796353"/>
                  <a:gd name="connsiteY53" fmla="*/ 58212 h 469909"/>
                  <a:gd name="connsiteX54" fmla="*/ 629020 w 796353"/>
                  <a:gd name="connsiteY54" fmla="*/ 55037 h 469909"/>
                  <a:gd name="connsiteX55" fmla="*/ 616320 w 796353"/>
                  <a:gd name="connsiteY55" fmla="*/ 47629 h 469909"/>
                  <a:gd name="connsiteX56" fmla="*/ 606795 w 796353"/>
                  <a:gd name="connsiteY56" fmla="*/ 40221 h 469909"/>
                  <a:gd name="connsiteX57" fmla="*/ 582454 w 796353"/>
                  <a:gd name="connsiteY57" fmla="*/ 33871 h 469909"/>
                  <a:gd name="connsiteX58" fmla="*/ 558112 w 796353"/>
                  <a:gd name="connsiteY58" fmla="*/ 26462 h 469909"/>
                  <a:gd name="connsiteX59" fmla="*/ 529537 w 796353"/>
                  <a:gd name="connsiteY59" fmla="*/ 17996 h 469909"/>
                  <a:gd name="connsiteX60" fmla="*/ 510487 w 796353"/>
                  <a:gd name="connsiteY60" fmla="*/ 12704 h 469909"/>
                  <a:gd name="connsiteX61" fmla="*/ 496729 w 796353"/>
                  <a:gd name="connsiteY61" fmla="*/ 8471 h 469909"/>
                  <a:gd name="connsiteX62" fmla="*/ 492495 w 796353"/>
                  <a:gd name="connsiteY62" fmla="*/ 6354 h 469909"/>
                  <a:gd name="connsiteX63" fmla="*/ 482970 w 796353"/>
                  <a:gd name="connsiteY63" fmla="*/ 5296 h 469909"/>
                  <a:gd name="connsiteX64" fmla="*/ 471329 w 796353"/>
                  <a:gd name="connsiteY64" fmla="*/ 4 h 469909"/>
                  <a:gd name="connsiteX65" fmla="*/ 411004 w 796353"/>
                  <a:gd name="connsiteY65" fmla="*/ 2121 h 469909"/>
                  <a:gd name="connsiteX66" fmla="*/ 396187 w 796353"/>
                  <a:gd name="connsiteY66" fmla="*/ 6354 h 469909"/>
                  <a:gd name="connsiteX67" fmla="*/ 381370 w 796353"/>
                  <a:gd name="connsiteY67" fmla="*/ 9529 h 469909"/>
                  <a:gd name="connsiteX68" fmla="*/ 376079 w 796353"/>
                  <a:gd name="connsiteY68" fmla="*/ 12704 h 469909"/>
                  <a:gd name="connsiteX69" fmla="*/ 346445 w 796353"/>
                  <a:gd name="connsiteY69" fmla="*/ 20112 h 469909"/>
                  <a:gd name="connsiteX70" fmla="*/ 333745 w 796353"/>
                  <a:gd name="connsiteY70" fmla="*/ 23287 h 469909"/>
                  <a:gd name="connsiteX71" fmla="*/ 328454 w 796353"/>
                  <a:gd name="connsiteY71" fmla="*/ 25404 h 469909"/>
                  <a:gd name="connsiteX72" fmla="*/ 296704 w 796353"/>
                  <a:gd name="connsiteY72" fmla="*/ 26462 h 469909"/>
                  <a:gd name="connsiteX73" fmla="*/ 278712 w 796353"/>
                  <a:gd name="connsiteY73" fmla="*/ 31754 h 469909"/>
                  <a:gd name="connsiteX74" fmla="*/ 262837 w 796353"/>
                  <a:gd name="connsiteY74" fmla="*/ 34929 h 469909"/>
                  <a:gd name="connsiteX75" fmla="*/ 243787 w 796353"/>
                  <a:gd name="connsiteY75" fmla="*/ 41279 h 469909"/>
                  <a:gd name="connsiteX76" fmla="*/ 230029 w 796353"/>
                  <a:gd name="connsiteY76" fmla="*/ 47629 h 469909"/>
                  <a:gd name="connsiteX77" fmla="*/ 219445 w 796353"/>
                  <a:gd name="connsiteY77" fmla="*/ 53979 h 469909"/>
                  <a:gd name="connsiteX78" fmla="*/ 202512 w 796353"/>
                  <a:gd name="connsiteY78" fmla="*/ 60329 h 469909"/>
                  <a:gd name="connsiteX79" fmla="*/ 190870 w 796353"/>
                  <a:gd name="connsiteY79" fmla="*/ 66679 h 469909"/>
                  <a:gd name="connsiteX80" fmla="*/ 183462 w 796353"/>
                  <a:gd name="connsiteY80" fmla="*/ 74087 h 469909"/>
                  <a:gd name="connsiteX81" fmla="*/ 178170 w 796353"/>
                  <a:gd name="connsiteY81" fmla="*/ 79379 h 469909"/>
                  <a:gd name="connsiteX82" fmla="*/ 173937 w 796353"/>
                  <a:gd name="connsiteY82" fmla="*/ 86787 h 469909"/>
                  <a:gd name="connsiteX83" fmla="*/ 168645 w 796353"/>
                  <a:gd name="connsiteY83" fmla="*/ 98429 h 469909"/>
                  <a:gd name="connsiteX84" fmla="*/ 164412 w 796353"/>
                  <a:gd name="connsiteY84" fmla="*/ 103721 h 469909"/>
                  <a:gd name="connsiteX85" fmla="*/ 162295 w 796353"/>
                  <a:gd name="connsiteY85" fmla="*/ 109012 h 469909"/>
                  <a:gd name="connsiteX86" fmla="*/ 157004 w 796353"/>
                  <a:gd name="connsiteY86" fmla="*/ 116421 h 469909"/>
                  <a:gd name="connsiteX87" fmla="*/ 150654 w 796353"/>
                  <a:gd name="connsiteY87" fmla="*/ 127004 h 469909"/>
                  <a:gd name="connsiteX88" fmla="*/ 139012 w 796353"/>
                  <a:gd name="connsiteY88" fmla="*/ 142879 h 469909"/>
                  <a:gd name="connsiteX89" fmla="*/ 134779 w 796353"/>
                  <a:gd name="connsiteY89" fmla="*/ 150287 h 469909"/>
                  <a:gd name="connsiteX90" fmla="*/ 129487 w 796353"/>
                  <a:gd name="connsiteY90" fmla="*/ 156637 h 469909"/>
                  <a:gd name="connsiteX91" fmla="*/ 121020 w 796353"/>
                  <a:gd name="connsiteY91" fmla="*/ 166162 h 469909"/>
                  <a:gd name="connsiteX92" fmla="*/ 113612 w 796353"/>
                  <a:gd name="connsiteY92" fmla="*/ 175687 h 469909"/>
                  <a:gd name="connsiteX93" fmla="*/ 101970 w 796353"/>
                  <a:gd name="connsiteY93" fmla="*/ 189446 h 469909"/>
                  <a:gd name="connsiteX94" fmla="*/ 94562 w 796353"/>
                  <a:gd name="connsiteY94" fmla="*/ 196854 h 469909"/>
                  <a:gd name="connsiteX95" fmla="*/ 92445 w 796353"/>
                  <a:gd name="connsiteY95" fmla="*/ 200029 h 469909"/>
                  <a:gd name="connsiteX96" fmla="*/ 81862 w 796353"/>
                  <a:gd name="connsiteY96" fmla="*/ 204262 h 469909"/>
                  <a:gd name="connsiteX97" fmla="*/ 71279 w 796353"/>
                  <a:gd name="connsiteY97" fmla="*/ 214846 h 469909"/>
                  <a:gd name="connsiteX98" fmla="*/ 69162 w 796353"/>
                  <a:gd name="connsiteY98" fmla="*/ 218021 h 469909"/>
                  <a:gd name="connsiteX99" fmla="*/ 60695 w 796353"/>
                  <a:gd name="connsiteY99" fmla="*/ 226487 h 469909"/>
                  <a:gd name="connsiteX100" fmla="*/ 56462 w 796353"/>
                  <a:gd name="connsiteY100" fmla="*/ 233896 h 469909"/>
                  <a:gd name="connsiteX101" fmla="*/ 50112 w 796353"/>
                  <a:gd name="connsiteY101" fmla="*/ 243421 h 469909"/>
                  <a:gd name="connsiteX102" fmla="*/ 43762 w 796353"/>
                  <a:gd name="connsiteY102" fmla="*/ 259296 h 469909"/>
                  <a:gd name="connsiteX103" fmla="*/ 39529 w 796353"/>
                  <a:gd name="connsiteY103" fmla="*/ 268821 h 469909"/>
                  <a:gd name="connsiteX104" fmla="*/ 38470 w 796353"/>
                  <a:gd name="connsiteY104" fmla="*/ 274112 h 469909"/>
                  <a:gd name="connsiteX105" fmla="*/ 35295 w 796353"/>
                  <a:gd name="connsiteY105" fmla="*/ 284696 h 469909"/>
                  <a:gd name="connsiteX106" fmla="*/ 32120 w 796353"/>
                  <a:gd name="connsiteY106" fmla="*/ 293162 h 469909"/>
                  <a:gd name="connsiteX107" fmla="*/ 31062 w 796353"/>
                  <a:gd name="connsiteY107" fmla="*/ 297396 h 469909"/>
                  <a:gd name="connsiteX108" fmla="*/ 30004 w 796353"/>
                  <a:gd name="connsiteY108" fmla="*/ 302687 h 469909"/>
                  <a:gd name="connsiteX109" fmla="*/ 27887 w 796353"/>
                  <a:gd name="connsiteY109" fmla="*/ 307979 h 469909"/>
                  <a:gd name="connsiteX110" fmla="*/ 24712 w 796353"/>
                  <a:gd name="connsiteY110" fmla="*/ 317504 h 469909"/>
                  <a:gd name="connsiteX111" fmla="*/ 16245 w 796353"/>
                  <a:gd name="connsiteY111" fmla="*/ 336554 h 469909"/>
                  <a:gd name="connsiteX112" fmla="*/ 13070 w 796353"/>
                  <a:gd name="connsiteY112" fmla="*/ 347137 h 469909"/>
                  <a:gd name="connsiteX113" fmla="*/ 8837 w 796353"/>
                  <a:gd name="connsiteY113" fmla="*/ 368304 h 469909"/>
                  <a:gd name="connsiteX114" fmla="*/ 7779 w 796353"/>
                  <a:gd name="connsiteY114" fmla="*/ 376771 h 469909"/>
                  <a:gd name="connsiteX115" fmla="*/ 5662 w 796353"/>
                  <a:gd name="connsiteY115" fmla="*/ 387354 h 469909"/>
                  <a:gd name="connsiteX116" fmla="*/ 1429 w 796353"/>
                  <a:gd name="connsiteY116" fmla="*/ 418046 h 469909"/>
                  <a:gd name="connsiteX117" fmla="*/ 2487 w 796353"/>
                  <a:gd name="connsiteY117" fmla="*/ 469904 h 46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796353" h="469909">
                    <a:moveTo>
                      <a:pt x="2487" y="469904"/>
                    </a:moveTo>
                    <a:cubicBezTo>
                      <a:pt x="7602" y="469375"/>
                      <a:pt x="2651" y="464251"/>
                      <a:pt x="32120" y="414871"/>
                    </a:cubicBezTo>
                    <a:cubicBezTo>
                      <a:pt x="35531" y="409155"/>
                      <a:pt x="39243" y="403623"/>
                      <a:pt x="42704" y="397937"/>
                    </a:cubicBezTo>
                    <a:cubicBezTo>
                      <a:pt x="47083" y="390743"/>
                      <a:pt x="53926" y="376802"/>
                      <a:pt x="58579" y="372537"/>
                    </a:cubicBezTo>
                    <a:cubicBezTo>
                      <a:pt x="62812" y="368657"/>
                      <a:pt x="67218" y="364957"/>
                      <a:pt x="71279" y="360896"/>
                    </a:cubicBezTo>
                    <a:cubicBezTo>
                      <a:pt x="82159" y="350016"/>
                      <a:pt x="70339" y="358736"/>
                      <a:pt x="83979" y="348196"/>
                    </a:cubicBezTo>
                    <a:cubicBezTo>
                      <a:pt x="89172" y="344184"/>
                      <a:pt x="94394" y="340194"/>
                      <a:pt x="99854" y="336554"/>
                    </a:cubicBezTo>
                    <a:cubicBezTo>
                      <a:pt x="106927" y="331839"/>
                      <a:pt x="121448" y="324329"/>
                      <a:pt x="128429" y="318562"/>
                    </a:cubicBezTo>
                    <a:cubicBezTo>
                      <a:pt x="132660" y="315067"/>
                      <a:pt x="136190" y="310801"/>
                      <a:pt x="140070" y="306921"/>
                    </a:cubicBezTo>
                    <a:cubicBezTo>
                      <a:pt x="144965" y="302026"/>
                      <a:pt x="146541" y="300262"/>
                      <a:pt x="152770" y="295279"/>
                    </a:cubicBezTo>
                    <a:cubicBezTo>
                      <a:pt x="155140" y="293383"/>
                      <a:pt x="157751" y="291808"/>
                      <a:pt x="160179" y="289987"/>
                    </a:cubicBezTo>
                    <a:cubicBezTo>
                      <a:pt x="161986" y="288632"/>
                      <a:pt x="163533" y="286916"/>
                      <a:pt x="165470" y="285754"/>
                    </a:cubicBezTo>
                    <a:cubicBezTo>
                      <a:pt x="184888" y="274103"/>
                      <a:pt x="146815" y="301951"/>
                      <a:pt x="181345" y="277287"/>
                    </a:cubicBezTo>
                    <a:cubicBezTo>
                      <a:pt x="194395" y="267965"/>
                      <a:pt x="197995" y="260460"/>
                      <a:pt x="215212" y="254004"/>
                    </a:cubicBezTo>
                    <a:cubicBezTo>
                      <a:pt x="218034" y="252946"/>
                      <a:pt x="221029" y="252265"/>
                      <a:pt x="223679" y="250829"/>
                    </a:cubicBezTo>
                    <a:cubicBezTo>
                      <a:pt x="236034" y="244137"/>
                      <a:pt x="255111" y="228854"/>
                      <a:pt x="268129" y="226487"/>
                    </a:cubicBezTo>
                    <a:cubicBezTo>
                      <a:pt x="275890" y="225076"/>
                      <a:pt x="283759" y="224167"/>
                      <a:pt x="291412" y="222254"/>
                    </a:cubicBezTo>
                    <a:cubicBezTo>
                      <a:pt x="308174" y="218064"/>
                      <a:pt x="321634" y="211827"/>
                      <a:pt x="337979" y="206379"/>
                    </a:cubicBezTo>
                    <a:cubicBezTo>
                      <a:pt x="342852" y="204755"/>
                      <a:pt x="347934" y="203806"/>
                      <a:pt x="352795" y="202146"/>
                    </a:cubicBezTo>
                    <a:cubicBezTo>
                      <a:pt x="362407" y="198864"/>
                      <a:pt x="371589" y="194301"/>
                      <a:pt x="381370" y="191562"/>
                    </a:cubicBezTo>
                    <a:lnTo>
                      <a:pt x="407829" y="184154"/>
                    </a:lnTo>
                    <a:cubicBezTo>
                      <a:pt x="412041" y="183016"/>
                      <a:pt x="416389" y="182359"/>
                      <a:pt x="420529" y="180979"/>
                    </a:cubicBezTo>
                    <a:cubicBezTo>
                      <a:pt x="422774" y="180231"/>
                      <a:pt x="424588" y="178398"/>
                      <a:pt x="426879" y="177804"/>
                    </a:cubicBezTo>
                    <a:cubicBezTo>
                      <a:pt x="434179" y="175911"/>
                      <a:pt x="441715" y="175082"/>
                      <a:pt x="449104" y="173571"/>
                    </a:cubicBezTo>
                    <a:cubicBezTo>
                      <a:pt x="457239" y="171907"/>
                      <a:pt x="465209" y="169330"/>
                      <a:pt x="473445" y="168279"/>
                    </a:cubicBezTo>
                    <a:cubicBezTo>
                      <a:pt x="481851" y="167206"/>
                      <a:pt x="490378" y="167574"/>
                      <a:pt x="498845" y="167221"/>
                    </a:cubicBezTo>
                    <a:cubicBezTo>
                      <a:pt x="506606" y="165457"/>
                      <a:pt x="514254" y="163081"/>
                      <a:pt x="522129" y="161929"/>
                    </a:cubicBezTo>
                    <a:cubicBezTo>
                      <a:pt x="528770" y="160957"/>
                      <a:pt x="535551" y="161461"/>
                      <a:pt x="542237" y="160871"/>
                    </a:cubicBezTo>
                    <a:cubicBezTo>
                      <a:pt x="547555" y="160402"/>
                      <a:pt x="552820" y="159460"/>
                      <a:pt x="558112" y="158754"/>
                    </a:cubicBezTo>
                    <a:lnTo>
                      <a:pt x="713687" y="160871"/>
                    </a:lnTo>
                    <a:cubicBezTo>
                      <a:pt x="717977" y="160979"/>
                      <a:pt x="722131" y="162432"/>
                      <a:pt x="726387" y="162987"/>
                    </a:cubicBezTo>
                    <a:cubicBezTo>
                      <a:pt x="730251" y="163491"/>
                      <a:pt x="734148" y="163693"/>
                      <a:pt x="738029" y="164046"/>
                    </a:cubicBezTo>
                    <a:cubicBezTo>
                      <a:pt x="759920" y="172802"/>
                      <a:pt x="736076" y="164510"/>
                      <a:pt x="763429" y="169337"/>
                    </a:cubicBezTo>
                    <a:cubicBezTo>
                      <a:pt x="764682" y="169558"/>
                      <a:pt x="765397" y="171052"/>
                      <a:pt x="766604" y="171454"/>
                    </a:cubicBezTo>
                    <a:cubicBezTo>
                      <a:pt x="768640" y="172133"/>
                      <a:pt x="770837" y="172159"/>
                      <a:pt x="772954" y="172512"/>
                    </a:cubicBezTo>
                    <a:cubicBezTo>
                      <a:pt x="774012" y="172865"/>
                      <a:pt x="775084" y="173179"/>
                      <a:pt x="776129" y="173571"/>
                    </a:cubicBezTo>
                    <a:cubicBezTo>
                      <a:pt x="777908" y="174238"/>
                      <a:pt x="779601" y="175141"/>
                      <a:pt x="781420" y="175687"/>
                    </a:cubicBezTo>
                    <a:cubicBezTo>
                      <a:pt x="783277" y="176244"/>
                      <a:pt x="791544" y="177551"/>
                      <a:pt x="793062" y="177804"/>
                    </a:cubicBezTo>
                    <a:cubicBezTo>
                      <a:pt x="794120" y="176040"/>
                      <a:pt x="795791" y="174520"/>
                      <a:pt x="796237" y="172512"/>
                    </a:cubicBezTo>
                    <a:cubicBezTo>
                      <a:pt x="797279" y="167824"/>
                      <a:pt x="791052" y="165008"/>
                      <a:pt x="788829" y="162987"/>
                    </a:cubicBezTo>
                    <a:cubicBezTo>
                      <a:pt x="781638" y="156450"/>
                      <a:pt x="786465" y="158428"/>
                      <a:pt x="779304" y="156637"/>
                    </a:cubicBezTo>
                    <a:cubicBezTo>
                      <a:pt x="768041" y="145376"/>
                      <a:pt x="781106" y="157826"/>
                      <a:pt x="763429" y="143937"/>
                    </a:cubicBezTo>
                    <a:cubicBezTo>
                      <a:pt x="761860" y="142704"/>
                      <a:pt x="760856" y="140811"/>
                      <a:pt x="759195" y="139704"/>
                    </a:cubicBezTo>
                    <a:cubicBezTo>
                      <a:pt x="756570" y="137954"/>
                      <a:pt x="753354" y="137221"/>
                      <a:pt x="750729" y="135471"/>
                    </a:cubicBezTo>
                    <a:cubicBezTo>
                      <a:pt x="749068" y="134364"/>
                      <a:pt x="748054" y="132484"/>
                      <a:pt x="746495" y="131237"/>
                    </a:cubicBezTo>
                    <a:cubicBezTo>
                      <a:pt x="740155" y="126165"/>
                      <a:pt x="737770" y="126054"/>
                      <a:pt x="729562" y="122771"/>
                    </a:cubicBezTo>
                    <a:cubicBezTo>
                      <a:pt x="713118" y="108675"/>
                      <a:pt x="732739" y="124888"/>
                      <a:pt x="710512" y="109012"/>
                    </a:cubicBezTo>
                    <a:cubicBezTo>
                      <a:pt x="706836" y="106386"/>
                      <a:pt x="703749" y="102958"/>
                      <a:pt x="699929" y="100546"/>
                    </a:cubicBezTo>
                    <a:cubicBezTo>
                      <a:pt x="696991" y="98691"/>
                      <a:pt x="693553" y="97781"/>
                      <a:pt x="690404" y="96312"/>
                    </a:cubicBezTo>
                    <a:cubicBezTo>
                      <a:pt x="684805" y="93699"/>
                      <a:pt x="680818" y="91508"/>
                      <a:pt x="675587" y="87846"/>
                    </a:cubicBezTo>
                    <a:cubicBezTo>
                      <a:pt x="671252" y="84812"/>
                      <a:pt x="666972" y="81685"/>
                      <a:pt x="662887" y="78321"/>
                    </a:cubicBezTo>
                    <a:cubicBezTo>
                      <a:pt x="660961" y="76735"/>
                      <a:pt x="659654" y="74438"/>
                      <a:pt x="657595" y="73029"/>
                    </a:cubicBezTo>
                    <a:cubicBezTo>
                      <a:pt x="652901" y="69817"/>
                      <a:pt x="647098" y="68264"/>
                      <a:pt x="642779" y="64562"/>
                    </a:cubicBezTo>
                    <a:cubicBezTo>
                      <a:pt x="640309" y="62445"/>
                      <a:pt x="638044" y="60063"/>
                      <a:pt x="635370" y="58212"/>
                    </a:cubicBezTo>
                    <a:cubicBezTo>
                      <a:pt x="633424" y="56865"/>
                      <a:pt x="631089" y="56186"/>
                      <a:pt x="629020" y="55037"/>
                    </a:cubicBezTo>
                    <a:cubicBezTo>
                      <a:pt x="624736" y="52657"/>
                      <a:pt x="620398" y="50347"/>
                      <a:pt x="616320" y="47629"/>
                    </a:cubicBezTo>
                    <a:cubicBezTo>
                      <a:pt x="612973" y="45398"/>
                      <a:pt x="610575" y="41596"/>
                      <a:pt x="606795" y="40221"/>
                    </a:cubicBezTo>
                    <a:cubicBezTo>
                      <a:pt x="591121" y="34520"/>
                      <a:pt x="599227" y="36666"/>
                      <a:pt x="582454" y="33871"/>
                    </a:cubicBezTo>
                    <a:cubicBezTo>
                      <a:pt x="571442" y="30200"/>
                      <a:pt x="574690" y="31199"/>
                      <a:pt x="558112" y="26462"/>
                    </a:cubicBezTo>
                    <a:cubicBezTo>
                      <a:pt x="545447" y="22843"/>
                      <a:pt x="556457" y="28766"/>
                      <a:pt x="529537" y="17996"/>
                    </a:cubicBezTo>
                    <a:cubicBezTo>
                      <a:pt x="516313" y="12705"/>
                      <a:pt x="522724" y="14233"/>
                      <a:pt x="510487" y="12704"/>
                    </a:cubicBezTo>
                    <a:cubicBezTo>
                      <a:pt x="505901" y="11293"/>
                      <a:pt x="501254" y="10068"/>
                      <a:pt x="496729" y="8471"/>
                    </a:cubicBezTo>
                    <a:cubicBezTo>
                      <a:pt x="495241" y="7946"/>
                      <a:pt x="494033" y="6709"/>
                      <a:pt x="492495" y="6354"/>
                    </a:cubicBezTo>
                    <a:cubicBezTo>
                      <a:pt x="489382" y="5636"/>
                      <a:pt x="486145" y="5649"/>
                      <a:pt x="482970" y="5296"/>
                    </a:cubicBezTo>
                    <a:cubicBezTo>
                      <a:pt x="479090" y="3532"/>
                      <a:pt x="475571" y="418"/>
                      <a:pt x="471329" y="4"/>
                    </a:cubicBezTo>
                    <a:cubicBezTo>
                      <a:pt x="470183" y="-108"/>
                      <a:pt x="414039" y="2009"/>
                      <a:pt x="411004" y="2121"/>
                    </a:cubicBezTo>
                    <a:cubicBezTo>
                      <a:pt x="406065" y="3532"/>
                      <a:pt x="401170" y="5108"/>
                      <a:pt x="396187" y="6354"/>
                    </a:cubicBezTo>
                    <a:cubicBezTo>
                      <a:pt x="391287" y="7579"/>
                      <a:pt x="386187" y="8008"/>
                      <a:pt x="381370" y="9529"/>
                    </a:cubicBezTo>
                    <a:cubicBezTo>
                      <a:pt x="379409" y="10148"/>
                      <a:pt x="377989" y="11940"/>
                      <a:pt x="376079" y="12704"/>
                    </a:cubicBezTo>
                    <a:cubicBezTo>
                      <a:pt x="368499" y="15736"/>
                      <a:pt x="352782" y="18633"/>
                      <a:pt x="346445" y="20112"/>
                    </a:cubicBezTo>
                    <a:cubicBezTo>
                      <a:pt x="342196" y="21104"/>
                      <a:pt x="337931" y="22056"/>
                      <a:pt x="333745" y="23287"/>
                    </a:cubicBezTo>
                    <a:cubicBezTo>
                      <a:pt x="331923" y="23823"/>
                      <a:pt x="330347" y="25242"/>
                      <a:pt x="328454" y="25404"/>
                    </a:cubicBezTo>
                    <a:cubicBezTo>
                      <a:pt x="317903" y="26308"/>
                      <a:pt x="307287" y="26109"/>
                      <a:pt x="296704" y="26462"/>
                    </a:cubicBezTo>
                    <a:cubicBezTo>
                      <a:pt x="290707" y="28226"/>
                      <a:pt x="284777" y="30238"/>
                      <a:pt x="278712" y="31754"/>
                    </a:cubicBezTo>
                    <a:cubicBezTo>
                      <a:pt x="273477" y="33063"/>
                      <a:pt x="268000" y="33358"/>
                      <a:pt x="262837" y="34929"/>
                    </a:cubicBezTo>
                    <a:cubicBezTo>
                      <a:pt x="229236" y="45155"/>
                      <a:pt x="282451" y="33545"/>
                      <a:pt x="243787" y="41279"/>
                    </a:cubicBezTo>
                    <a:cubicBezTo>
                      <a:pt x="239201" y="43396"/>
                      <a:pt x="234507" y="45293"/>
                      <a:pt x="230029" y="47629"/>
                    </a:cubicBezTo>
                    <a:cubicBezTo>
                      <a:pt x="226381" y="49532"/>
                      <a:pt x="223160" y="52210"/>
                      <a:pt x="219445" y="53979"/>
                    </a:cubicBezTo>
                    <a:cubicBezTo>
                      <a:pt x="214002" y="56571"/>
                      <a:pt x="207985" y="57803"/>
                      <a:pt x="202512" y="60329"/>
                    </a:cubicBezTo>
                    <a:cubicBezTo>
                      <a:pt x="201402" y="60841"/>
                      <a:pt x="193246" y="64541"/>
                      <a:pt x="190870" y="66679"/>
                    </a:cubicBezTo>
                    <a:cubicBezTo>
                      <a:pt x="188274" y="69015"/>
                      <a:pt x="183462" y="74087"/>
                      <a:pt x="183462" y="74087"/>
                    </a:cubicBezTo>
                    <a:cubicBezTo>
                      <a:pt x="180673" y="82457"/>
                      <a:pt x="185145" y="71533"/>
                      <a:pt x="178170" y="79379"/>
                    </a:cubicBezTo>
                    <a:cubicBezTo>
                      <a:pt x="176280" y="81505"/>
                      <a:pt x="175348" y="84318"/>
                      <a:pt x="173937" y="86787"/>
                    </a:cubicBezTo>
                    <a:cubicBezTo>
                      <a:pt x="172442" y="92768"/>
                      <a:pt x="173106" y="91737"/>
                      <a:pt x="168645" y="98429"/>
                    </a:cubicBezTo>
                    <a:cubicBezTo>
                      <a:pt x="167392" y="100308"/>
                      <a:pt x="165574" y="101784"/>
                      <a:pt x="164412" y="103721"/>
                    </a:cubicBezTo>
                    <a:cubicBezTo>
                      <a:pt x="163435" y="105350"/>
                      <a:pt x="163252" y="107371"/>
                      <a:pt x="162295" y="109012"/>
                    </a:cubicBezTo>
                    <a:cubicBezTo>
                      <a:pt x="160766" y="111633"/>
                      <a:pt x="158653" y="113873"/>
                      <a:pt x="157004" y="116421"/>
                    </a:cubicBezTo>
                    <a:cubicBezTo>
                      <a:pt x="154769" y="119875"/>
                      <a:pt x="152967" y="123602"/>
                      <a:pt x="150654" y="127004"/>
                    </a:cubicBezTo>
                    <a:cubicBezTo>
                      <a:pt x="146964" y="132430"/>
                      <a:pt x="142268" y="137181"/>
                      <a:pt x="139012" y="142879"/>
                    </a:cubicBezTo>
                    <a:cubicBezTo>
                      <a:pt x="137601" y="145348"/>
                      <a:pt x="136398" y="147949"/>
                      <a:pt x="134779" y="150287"/>
                    </a:cubicBezTo>
                    <a:cubicBezTo>
                      <a:pt x="133211" y="152552"/>
                      <a:pt x="131208" y="154485"/>
                      <a:pt x="129487" y="156637"/>
                    </a:cubicBezTo>
                    <a:cubicBezTo>
                      <a:pt x="123256" y="164426"/>
                      <a:pt x="129764" y="157419"/>
                      <a:pt x="121020" y="166162"/>
                    </a:cubicBezTo>
                    <a:cubicBezTo>
                      <a:pt x="117210" y="173786"/>
                      <a:pt x="120935" y="167449"/>
                      <a:pt x="113612" y="175687"/>
                    </a:cubicBezTo>
                    <a:cubicBezTo>
                      <a:pt x="109621" y="180177"/>
                      <a:pt x="106218" y="185198"/>
                      <a:pt x="101970" y="189446"/>
                    </a:cubicBezTo>
                    <a:cubicBezTo>
                      <a:pt x="99501" y="191915"/>
                      <a:pt x="96499" y="193948"/>
                      <a:pt x="94562" y="196854"/>
                    </a:cubicBezTo>
                    <a:cubicBezTo>
                      <a:pt x="93856" y="197912"/>
                      <a:pt x="93544" y="199388"/>
                      <a:pt x="92445" y="200029"/>
                    </a:cubicBezTo>
                    <a:cubicBezTo>
                      <a:pt x="89163" y="201943"/>
                      <a:pt x="85390" y="202851"/>
                      <a:pt x="81862" y="204262"/>
                    </a:cubicBezTo>
                    <a:cubicBezTo>
                      <a:pt x="71493" y="217225"/>
                      <a:pt x="84749" y="201376"/>
                      <a:pt x="71279" y="214846"/>
                    </a:cubicBezTo>
                    <a:cubicBezTo>
                      <a:pt x="70380" y="215745"/>
                      <a:pt x="70018" y="217080"/>
                      <a:pt x="69162" y="218021"/>
                    </a:cubicBezTo>
                    <a:cubicBezTo>
                      <a:pt x="66477" y="220974"/>
                      <a:pt x="63188" y="223370"/>
                      <a:pt x="60695" y="226487"/>
                    </a:cubicBezTo>
                    <a:cubicBezTo>
                      <a:pt x="58918" y="228708"/>
                      <a:pt x="58040" y="231529"/>
                      <a:pt x="56462" y="233896"/>
                    </a:cubicBezTo>
                    <a:cubicBezTo>
                      <a:pt x="53356" y="238555"/>
                      <a:pt x="51763" y="238469"/>
                      <a:pt x="50112" y="243421"/>
                    </a:cubicBezTo>
                    <a:cubicBezTo>
                      <a:pt x="45059" y="258577"/>
                      <a:pt x="51634" y="245518"/>
                      <a:pt x="43762" y="259296"/>
                    </a:cubicBezTo>
                    <a:cubicBezTo>
                      <a:pt x="40914" y="273539"/>
                      <a:pt x="45200" y="256064"/>
                      <a:pt x="39529" y="268821"/>
                    </a:cubicBezTo>
                    <a:cubicBezTo>
                      <a:pt x="38798" y="270465"/>
                      <a:pt x="38934" y="272374"/>
                      <a:pt x="38470" y="274112"/>
                    </a:cubicBezTo>
                    <a:cubicBezTo>
                      <a:pt x="37521" y="277671"/>
                      <a:pt x="36244" y="281137"/>
                      <a:pt x="35295" y="284696"/>
                    </a:cubicBezTo>
                    <a:cubicBezTo>
                      <a:pt x="33261" y="292324"/>
                      <a:pt x="35749" y="287720"/>
                      <a:pt x="32120" y="293162"/>
                    </a:cubicBezTo>
                    <a:cubicBezTo>
                      <a:pt x="31767" y="294573"/>
                      <a:pt x="31377" y="295976"/>
                      <a:pt x="31062" y="297396"/>
                    </a:cubicBezTo>
                    <a:cubicBezTo>
                      <a:pt x="30672" y="299152"/>
                      <a:pt x="30521" y="300964"/>
                      <a:pt x="30004" y="302687"/>
                    </a:cubicBezTo>
                    <a:cubicBezTo>
                      <a:pt x="29458" y="304507"/>
                      <a:pt x="28526" y="306190"/>
                      <a:pt x="27887" y="307979"/>
                    </a:cubicBezTo>
                    <a:cubicBezTo>
                      <a:pt x="26761" y="311131"/>
                      <a:pt x="25903" y="314377"/>
                      <a:pt x="24712" y="317504"/>
                    </a:cubicBezTo>
                    <a:cubicBezTo>
                      <a:pt x="20743" y="327921"/>
                      <a:pt x="20318" y="328407"/>
                      <a:pt x="16245" y="336554"/>
                    </a:cubicBezTo>
                    <a:cubicBezTo>
                      <a:pt x="13026" y="355876"/>
                      <a:pt x="17545" y="332592"/>
                      <a:pt x="13070" y="347137"/>
                    </a:cubicBezTo>
                    <a:cubicBezTo>
                      <a:pt x="11907" y="350918"/>
                      <a:pt x="9343" y="365097"/>
                      <a:pt x="8837" y="368304"/>
                    </a:cubicBezTo>
                    <a:cubicBezTo>
                      <a:pt x="8393" y="371113"/>
                      <a:pt x="8247" y="373965"/>
                      <a:pt x="7779" y="376771"/>
                    </a:cubicBezTo>
                    <a:cubicBezTo>
                      <a:pt x="7188" y="380320"/>
                      <a:pt x="6209" y="383798"/>
                      <a:pt x="5662" y="387354"/>
                    </a:cubicBezTo>
                    <a:cubicBezTo>
                      <a:pt x="4092" y="397561"/>
                      <a:pt x="1429" y="418046"/>
                      <a:pt x="1429" y="418046"/>
                    </a:cubicBezTo>
                    <a:cubicBezTo>
                      <a:pt x="1791" y="431451"/>
                      <a:pt x="-2628" y="470433"/>
                      <a:pt x="2487" y="469904"/>
                    </a:cubicBezTo>
                    <a:close/>
                  </a:path>
                </a:pathLst>
              </a:custGeom>
              <a:solidFill>
                <a:srgbClr val="2B8D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cxnSp>
          <p:nvCxnSpPr>
            <p:cNvPr id="17" name="מחבר: מעוקל 16">
              <a:extLst>
                <a:ext uri="{FF2B5EF4-FFF2-40B4-BE49-F238E27FC236}">
                  <a16:creationId xmlns:a16="http://schemas.microsoft.com/office/drawing/2014/main" id="{9C46562B-ECA4-ED1C-7D85-4ED1779AF7DB}"/>
                </a:ext>
              </a:extLst>
            </p:cNvPr>
            <p:cNvCxnSpPr/>
            <p:nvPr/>
          </p:nvCxnSpPr>
          <p:spPr>
            <a:xfrm rot="10800000" flipV="1">
              <a:off x="10417757" y="2567722"/>
              <a:ext cx="585484" cy="403577"/>
            </a:xfrm>
            <a:prstGeom prst="curvedConnector3">
              <a:avLst/>
            </a:prstGeom>
            <a:ln w="38100">
              <a:solidFill>
                <a:srgbClr val="ABD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239F430-1969-BD86-848B-A8E47026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045" y="1923055"/>
            <a:ext cx="12192000" cy="29766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C75033-4AB2-CE14-51E2-D4159E6A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5924" y="3491128"/>
            <a:ext cx="13622736" cy="3782794"/>
          </a:xfrm>
          <a:prstGeom prst="rect">
            <a:avLst/>
          </a:prstGeom>
        </p:spPr>
      </p:pic>
      <p:sp>
        <p:nvSpPr>
          <p:cNvPr id="31" name="אליפסה 8">
            <a:extLst>
              <a:ext uri="{FF2B5EF4-FFF2-40B4-BE49-F238E27FC236}">
                <a16:creationId xmlns:a16="http://schemas.microsoft.com/office/drawing/2014/main" id="{ACDF7297-BA83-4100-AF15-656F86CE35D9}"/>
              </a:ext>
            </a:extLst>
          </p:cNvPr>
          <p:cNvSpPr/>
          <p:nvPr/>
        </p:nvSpPr>
        <p:spPr>
          <a:xfrm>
            <a:off x="3235416" y="-617422"/>
            <a:ext cx="6831824" cy="3052670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359F3B18-D9AB-465E-88A8-2822BE28AA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7" y="1679241"/>
            <a:ext cx="4513812" cy="638395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B7FE8F6C-8984-4AE4-9661-F57A9E34E9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9485" y="0"/>
            <a:ext cx="2127956" cy="212795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A2F0B9CD-EBE0-4CC9-952A-FDD98334F3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53" b="75558"/>
          <a:stretch/>
        </p:blipFill>
        <p:spPr>
          <a:xfrm>
            <a:off x="2353673" y="805873"/>
            <a:ext cx="1605592" cy="1422863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F296580F-8D30-48D7-816B-B52F0E82A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b="79314"/>
          <a:stretch/>
        </p:blipFill>
        <p:spPr>
          <a:xfrm rot="13036342">
            <a:off x="-1836282" y="346716"/>
            <a:ext cx="3894440" cy="372571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C606562-0A42-49C0-DC54-10E4E0181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952" y="572610"/>
            <a:ext cx="87607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BDFBEF-C1BA-4A49-C824-B61A680E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" y="1974978"/>
            <a:ext cx="11717528" cy="2908044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44EBB080-509A-4FCE-B380-79669B790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 t="41728" b="36731"/>
          <a:stretch/>
        </p:blipFill>
        <p:spPr>
          <a:xfrm rot="9686200">
            <a:off x="-747839" y="137164"/>
            <a:ext cx="4250674" cy="4590229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228B78D4-F14F-4459-82CD-5E1E272D3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93" b="51074" l="32136" r="50816">
                        <a14:foregroundMark x1="36650" y1="44179" x2="40881" y2="47130"/>
                        <a14:foregroundMark x1="40881" y1="47130" x2="42996" y2="45150"/>
                        <a14:foregroundMark x1="42996" y1="45150" x2="46427" y2="45069"/>
                        <a14:foregroundMark x1="46427" y1="45069" x2="47341" y2="44058"/>
                        <a14:foregroundMark x1="42653" y1="43573" x2="39337" y2="46281"/>
                        <a14:foregroundMark x1="39337" y1="46281" x2="39966" y2="44179"/>
                        <a14:foregroundMark x1="44197" y1="44058" x2="37850" y2="47413"/>
                        <a14:foregroundMark x1="37850" y1="47413" x2="34706" y2="44179"/>
                        <a14:foregroundMark x1="34706" y1="44179" x2="39451" y2="43654"/>
                        <a14:foregroundMark x1="39451" y1="43654" x2="44768" y2="43775"/>
                        <a14:foregroundMark x1="44768" y1="43775" x2="45626" y2="47171"/>
                        <a14:foregroundMark x1="45626" y1="47171" x2="39680" y2="46645"/>
                        <a14:foregroundMark x1="39680" y1="46645" x2="37107" y2="44341"/>
                        <a14:foregroundMark x1="37107" y1="44341" x2="42253" y2="44947"/>
                        <a14:foregroundMark x1="42253" y1="44947" x2="42824" y2="45432"/>
                        <a14:foregroundMark x1="45855" y1="43694" x2="41338" y2="48828"/>
                        <a14:foregroundMark x1="41338" y1="48828" x2="34991" y2="47534"/>
                        <a14:foregroundMark x1="34991" y1="47534" x2="34591" y2="45109"/>
                        <a14:foregroundMark x1="34591" y1="45109" x2="43511" y2="47454"/>
                        <a14:foregroundMark x1="43511" y1="47454" x2="45798" y2="43452"/>
                        <a14:foregroundMark x1="46427" y1="43816" x2="46083" y2="47656"/>
                        <a14:foregroundMark x1="46941" y1="44382" x2="46998" y2="47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32870" r="46849" b="46903"/>
          <a:stretch/>
        </p:blipFill>
        <p:spPr>
          <a:xfrm>
            <a:off x="-54917" y="2011802"/>
            <a:ext cx="3813954" cy="4673624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C52B1314-FF90-42AA-AF2C-D4B3FC006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80985" r="26913" b="601"/>
          <a:stretch/>
        </p:blipFill>
        <p:spPr>
          <a:xfrm>
            <a:off x="6403289" y="4031912"/>
            <a:ext cx="7116046" cy="4100779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24A42B4-10B4-742B-2DE8-A469796C80A2}"/>
              </a:ext>
            </a:extLst>
          </p:cNvPr>
          <p:cNvSpPr txBox="1"/>
          <p:nvPr/>
        </p:nvSpPr>
        <p:spPr>
          <a:xfrm>
            <a:off x="-4768479" y="4640866"/>
            <a:ext cx="7334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dirty="0">
                <a:latin typeface="Almoni DL AAA" panose="02000300000000020004" pitchFamily="50" charset="-79"/>
                <a:cs typeface="1Extrim" pitchFamily="2" charset="-79"/>
              </a:rPr>
              <a:t>מודה אני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46EB821-8E2C-E9B8-E350-345A519D1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084" y="-955129"/>
            <a:ext cx="932159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אליפסה 8">
            <a:extLst>
              <a:ext uri="{FF2B5EF4-FFF2-40B4-BE49-F238E27FC236}">
                <a16:creationId xmlns:a16="http://schemas.microsoft.com/office/drawing/2014/main" id="{BFEEDC7E-1F94-446D-8B63-3F5A97457B43}"/>
              </a:ext>
            </a:extLst>
          </p:cNvPr>
          <p:cNvSpPr/>
          <p:nvPr/>
        </p:nvSpPr>
        <p:spPr>
          <a:xfrm>
            <a:off x="-864360" y="831313"/>
            <a:ext cx="10371720" cy="354598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FDFBEF06-FEE6-4A26-A31C-A231909BA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39898" r="50722" b="41788"/>
          <a:stretch/>
        </p:blipFill>
        <p:spPr>
          <a:xfrm rot="7120684">
            <a:off x="-1684760" y="3049440"/>
            <a:ext cx="5340499" cy="4923557"/>
          </a:xfrm>
          <a:prstGeom prst="rect">
            <a:avLst/>
          </a:prstGeom>
        </p:spPr>
      </p:pic>
      <p:pic>
        <p:nvPicPr>
          <p:cNvPr id="1026" name="Picture 2" descr="פרטי כותר - מודה אני">
            <a:extLst>
              <a:ext uri="{FF2B5EF4-FFF2-40B4-BE49-F238E27FC236}">
                <a16:creationId xmlns:a16="http://schemas.microsoft.com/office/drawing/2014/main" id="{FEF3C51E-3ABE-4634-A648-B53D93100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5" b="61000" l="543" r="53867">
                        <a14:foregroundMark x1="26459" y1="9125" x2="21981" y2="15500"/>
                        <a14:foregroundMark x1="26459" y1="5625" x2="19267" y2="14375"/>
                        <a14:foregroundMark x1="26594" y1="27375" x2="25645" y2="34000"/>
                        <a14:foregroundMark x1="21981" y1="28750" x2="26187" y2="33375"/>
                        <a14:foregroundMark x1="32022" y1="27250" x2="27815" y2="33375"/>
                        <a14:foregroundMark x1="24830" y1="33625" x2="23338" y2="43875"/>
                        <a14:foregroundMark x1="25509" y1="55750" x2="21710" y2="61000"/>
                        <a14:foregroundMark x1="4478" y1="58750" x2="7598" y2="60250"/>
                        <a14:foregroundMark x1="17503" y1="21875" x2="17503" y2="21875"/>
                        <a14:foregroundMark x1="6649" y1="45625" x2="4206" y2="57125"/>
                        <a14:foregroundMark x1="2035" y1="54875" x2="19810" y2="57500"/>
                        <a14:foregroundMark x1="19810" y1="57500" x2="40299" y2="52125"/>
                        <a14:foregroundMark x1="40299" y1="52125" x2="43419" y2="48875"/>
                        <a14:foregroundMark x1="48440" y1="42500" x2="47626" y2="60500"/>
                        <a14:foregroundMark x1="47626" y1="60500" x2="47490" y2="60625"/>
                        <a14:foregroundMark x1="41113" y1="47000" x2="41791" y2="44750"/>
                        <a14:foregroundMark x1="44640" y1="44750" x2="42741" y2="55250"/>
                        <a14:foregroundMark x1="42741" y1="55250" x2="42741" y2="55250"/>
                        <a14:foregroundMark x1="46947" y1="45000" x2="47761" y2="56750"/>
                        <a14:foregroundMark x1="47761" y1="56750" x2="38128" y2="60250"/>
                        <a14:foregroundMark x1="38128" y1="60250" x2="3121" y2="58500"/>
                        <a14:foregroundMark x1="3121" y1="58500" x2="1085" y2="48375"/>
                        <a14:foregroundMark x1="1085" y1="48375" x2="23066" y2="56625"/>
                        <a14:foregroundMark x1="23066" y1="56625" x2="40706" y2="57625"/>
                        <a14:foregroundMark x1="40706" y1="57625" x2="46811" y2="45125"/>
                        <a14:foregroundMark x1="46811" y1="45125" x2="48711" y2="56000"/>
                        <a14:foregroundMark x1="48711" y1="56000" x2="41248" y2="62375"/>
                        <a14:foregroundMark x1="41248" y1="62375" x2="17775" y2="62125"/>
                        <a14:foregroundMark x1="17775" y1="62125" x2="3121" y2="58125"/>
                        <a14:foregroundMark x1="3121" y1="58125" x2="678" y2="50625"/>
                        <a14:foregroundMark x1="678" y1="50625" x2="2035" y2="44750"/>
                        <a14:foregroundMark x1="2035" y1="44750" x2="3121" y2="43000"/>
                        <a14:foregroundMark x1="10855" y1="45750" x2="543" y2="60625"/>
                        <a14:foregroundMark x1="53867" y1="49625" x2="50068" y2="49875"/>
                        <a14:foregroundMark x1="48033" y1="49750" x2="47761" y2="59875"/>
                        <a14:foregroundMark x1="47761" y1="59875" x2="47761" y2="59875"/>
                        <a14:foregroundMark x1="19403" y1="30625" x2="12347" y2="40000"/>
                        <a14:foregroundMark x1="30801" y1="31625" x2="34871" y2="39625"/>
                        <a14:foregroundMark x1="34193" y1="30500" x2="43962" y2="40375"/>
                        <a14:foregroundMark x1="43962" y1="40375" x2="43962" y2="40375"/>
                        <a14:backgroundMark x1="13569" y1="19250" x2="12076" y2="28500"/>
                        <a14:backgroundMark x1="12076" y1="28500" x2="12076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80" b="37825"/>
          <a:stretch/>
        </p:blipFill>
        <p:spPr bwMode="auto">
          <a:xfrm>
            <a:off x="8377398" y="2191289"/>
            <a:ext cx="3979630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6A79EB1-2CE1-4306-B2E1-B01DDF191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b="79314"/>
          <a:stretch/>
        </p:blipFill>
        <p:spPr>
          <a:xfrm rot="8124618">
            <a:off x="7269842" y="5011930"/>
            <a:ext cx="2215112" cy="211914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551877B-401A-4449-B237-9DDD67E10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6" r="13854" b="-3191"/>
          <a:stretch/>
        </p:blipFill>
        <p:spPr>
          <a:xfrm rot="10800000">
            <a:off x="4831919" y="-2241545"/>
            <a:ext cx="10904024" cy="4268352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792CFB7-E911-436F-971C-D278C4390197}"/>
              </a:ext>
            </a:extLst>
          </p:cNvPr>
          <p:cNvGrpSpPr/>
          <p:nvPr/>
        </p:nvGrpSpPr>
        <p:grpSpPr>
          <a:xfrm>
            <a:off x="8986747" y="-612859"/>
            <a:ext cx="4145054" cy="3118000"/>
            <a:chOff x="471079" y="-254589"/>
            <a:chExt cx="3797625" cy="2846944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0246D421-BA19-4F75-A21F-DFEA183FB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t="44883" r="57571" b="34054"/>
            <a:stretch/>
          </p:blipFill>
          <p:spPr>
            <a:xfrm>
              <a:off x="471079" y="-254589"/>
              <a:ext cx="3797625" cy="2846944"/>
            </a:xfrm>
            <a:prstGeom prst="rect">
              <a:avLst/>
            </a:prstGeom>
          </p:spPr>
        </p:pic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1E360E89-CE9E-4D3F-9E96-93E8B81A823C}"/>
                </a:ext>
              </a:extLst>
            </p:cNvPr>
            <p:cNvSpPr/>
            <p:nvPr/>
          </p:nvSpPr>
          <p:spPr>
            <a:xfrm>
              <a:off x="1043738" y="1512983"/>
              <a:ext cx="2244393" cy="662950"/>
            </a:xfrm>
            <a:custGeom>
              <a:avLst/>
              <a:gdLst>
                <a:gd name="connsiteX0" fmla="*/ 912062 w 2244393"/>
                <a:gd name="connsiteY0" fmla="*/ 16661 h 662950"/>
                <a:gd name="connsiteX1" fmla="*/ 914884 w 2244393"/>
                <a:gd name="connsiteY1" fmla="*/ 30773 h 662950"/>
                <a:gd name="connsiteX2" fmla="*/ 801995 w 2244393"/>
                <a:gd name="connsiteY2" fmla="*/ 118261 h 662950"/>
                <a:gd name="connsiteX3" fmla="*/ 449218 w 2244393"/>
                <a:gd name="connsiteY3" fmla="*/ 211395 h 662950"/>
                <a:gd name="connsiteX4" fmla="*/ 418173 w 2244393"/>
                <a:gd name="connsiteY4" fmla="*/ 225506 h 662950"/>
                <a:gd name="connsiteX5" fmla="*/ 398418 w 2244393"/>
                <a:gd name="connsiteY5" fmla="*/ 231150 h 662950"/>
                <a:gd name="connsiteX6" fmla="*/ 327862 w 2244393"/>
                <a:gd name="connsiteY6" fmla="*/ 253728 h 662950"/>
                <a:gd name="connsiteX7" fmla="*/ 189573 w 2244393"/>
                <a:gd name="connsiteY7" fmla="*/ 276306 h 662950"/>
                <a:gd name="connsiteX8" fmla="*/ 62573 w 2244393"/>
                <a:gd name="connsiteY8" fmla="*/ 315817 h 662950"/>
                <a:gd name="connsiteX9" fmla="*/ 25884 w 2244393"/>
                <a:gd name="connsiteY9" fmla="*/ 332750 h 662950"/>
                <a:gd name="connsiteX10" fmla="*/ 484 w 2244393"/>
                <a:gd name="connsiteY10" fmla="*/ 369439 h 662950"/>
                <a:gd name="connsiteX11" fmla="*/ 17418 w 2244393"/>
                <a:gd name="connsiteY11" fmla="*/ 431528 h 662950"/>
                <a:gd name="connsiteX12" fmla="*/ 76684 w 2244393"/>
                <a:gd name="connsiteY12" fmla="*/ 465395 h 662950"/>
                <a:gd name="connsiteX13" fmla="*/ 127484 w 2244393"/>
                <a:gd name="connsiteY13" fmla="*/ 482328 h 662950"/>
                <a:gd name="connsiteX14" fmla="*/ 178284 w 2244393"/>
                <a:gd name="connsiteY14" fmla="*/ 496439 h 662950"/>
                <a:gd name="connsiteX15" fmla="*/ 229084 w 2244393"/>
                <a:gd name="connsiteY15" fmla="*/ 513373 h 662950"/>
                <a:gd name="connsiteX16" fmla="*/ 243195 w 2244393"/>
                <a:gd name="connsiteY16" fmla="*/ 516195 h 662950"/>
                <a:gd name="connsiteX17" fmla="*/ 288351 w 2244393"/>
                <a:gd name="connsiteY17" fmla="*/ 530306 h 662950"/>
                <a:gd name="connsiteX18" fmla="*/ 423818 w 2244393"/>
                <a:gd name="connsiteY18" fmla="*/ 558528 h 662950"/>
                <a:gd name="connsiteX19" fmla="*/ 556462 w 2244393"/>
                <a:gd name="connsiteY19" fmla="*/ 583928 h 662950"/>
                <a:gd name="connsiteX20" fmla="*/ 584684 w 2244393"/>
                <a:gd name="connsiteY20" fmla="*/ 595217 h 662950"/>
                <a:gd name="connsiteX21" fmla="*/ 674995 w 2244393"/>
                <a:gd name="connsiteY21" fmla="*/ 603684 h 662950"/>
                <a:gd name="connsiteX22" fmla="*/ 779418 w 2244393"/>
                <a:gd name="connsiteY22" fmla="*/ 617795 h 662950"/>
                <a:gd name="connsiteX23" fmla="*/ 852795 w 2244393"/>
                <a:gd name="connsiteY23" fmla="*/ 623439 h 662950"/>
                <a:gd name="connsiteX24" fmla="*/ 1118084 w 2244393"/>
                <a:gd name="connsiteY24" fmla="*/ 662950 h 662950"/>
                <a:gd name="connsiteX25" fmla="*/ 1312818 w 2244393"/>
                <a:gd name="connsiteY25" fmla="*/ 660128 h 662950"/>
                <a:gd name="connsiteX26" fmla="*/ 1369262 w 2244393"/>
                <a:gd name="connsiteY26" fmla="*/ 651661 h 662950"/>
                <a:gd name="connsiteX27" fmla="*/ 1422884 w 2244393"/>
                <a:gd name="connsiteY27" fmla="*/ 648839 h 662950"/>
                <a:gd name="connsiteX28" fmla="*/ 1679706 w 2244393"/>
                <a:gd name="connsiteY28" fmla="*/ 640373 h 662950"/>
                <a:gd name="connsiteX29" fmla="*/ 1753084 w 2244393"/>
                <a:gd name="connsiteY29" fmla="*/ 631906 h 662950"/>
                <a:gd name="connsiteX30" fmla="*/ 2074818 w 2244393"/>
                <a:gd name="connsiteY30" fmla="*/ 629084 h 662950"/>
                <a:gd name="connsiteX31" fmla="*/ 2122795 w 2244393"/>
                <a:gd name="connsiteY31" fmla="*/ 609328 h 662950"/>
                <a:gd name="connsiteX32" fmla="*/ 2196173 w 2244393"/>
                <a:gd name="connsiteY32" fmla="*/ 566995 h 662950"/>
                <a:gd name="connsiteX33" fmla="*/ 2218751 w 2244393"/>
                <a:gd name="connsiteY33" fmla="*/ 550061 h 662950"/>
                <a:gd name="connsiteX34" fmla="*/ 2238506 w 2244393"/>
                <a:gd name="connsiteY34" fmla="*/ 521839 h 662950"/>
                <a:gd name="connsiteX35" fmla="*/ 2244151 w 2244393"/>
                <a:gd name="connsiteY35" fmla="*/ 482328 h 662950"/>
                <a:gd name="connsiteX36" fmla="*/ 2230040 w 2244393"/>
                <a:gd name="connsiteY36" fmla="*/ 442817 h 662950"/>
                <a:gd name="connsiteX37" fmla="*/ 2040951 w 2244393"/>
                <a:gd name="connsiteY37" fmla="*/ 318639 h 662950"/>
                <a:gd name="connsiteX38" fmla="*/ 1840573 w 2244393"/>
                <a:gd name="connsiteY38" fmla="*/ 259373 h 662950"/>
                <a:gd name="connsiteX39" fmla="*/ 1414418 w 2244393"/>
                <a:gd name="connsiteY39" fmla="*/ 185995 h 662950"/>
                <a:gd name="connsiteX40" fmla="*/ 1318462 w 2244393"/>
                <a:gd name="connsiteY40" fmla="*/ 149306 h 662950"/>
                <a:gd name="connsiteX41" fmla="*/ 1008018 w 2244393"/>
                <a:gd name="connsiteY41" fmla="*/ 27950 h 662950"/>
                <a:gd name="connsiteX42" fmla="*/ 940284 w 2244393"/>
                <a:gd name="connsiteY42" fmla="*/ 2550 h 662950"/>
                <a:gd name="connsiteX43" fmla="*/ 912062 w 2244393"/>
                <a:gd name="connsiteY43" fmla="*/ 16661 h 66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44393" h="662950">
                  <a:moveTo>
                    <a:pt x="912062" y="16661"/>
                  </a:moveTo>
                  <a:cubicBezTo>
                    <a:pt x="907829" y="21365"/>
                    <a:pt x="916666" y="26319"/>
                    <a:pt x="914884" y="30773"/>
                  </a:cubicBezTo>
                  <a:cubicBezTo>
                    <a:pt x="893452" y="84354"/>
                    <a:pt x="862521" y="99250"/>
                    <a:pt x="801995" y="118261"/>
                  </a:cubicBezTo>
                  <a:cubicBezTo>
                    <a:pt x="685963" y="154707"/>
                    <a:pt x="559938" y="161069"/>
                    <a:pt x="449218" y="211395"/>
                  </a:cubicBezTo>
                  <a:cubicBezTo>
                    <a:pt x="438870" y="216099"/>
                    <a:pt x="428767" y="221386"/>
                    <a:pt x="418173" y="225506"/>
                  </a:cubicBezTo>
                  <a:cubicBezTo>
                    <a:pt x="411790" y="227988"/>
                    <a:pt x="404955" y="229107"/>
                    <a:pt x="398418" y="231150"/>
                  </a:cubicBezTo>
                  <a:cubicBezTo>
                    <a:pt x="374849" y="238515"/>
                    <a:pt x="351863" y="247921"/>
                    <a:pt x="327862" y="253728"/>
                  </a:cubicBezTo>
                  <a:cubicBezTo>
                    <a:pt x="250735" y="272388"/>
                    <a:pt x="246455" y="271566"/>
                    <a:pt x="189573" y="276306"/>
                  </a:cubicBezTo>
                  <a:cubicBezTo>
                    <a:pt x="144021" y="289320"/>
                    <a:pt x="107405" y="298854"/>
                    <a:pt x="62573" y="315817"/>
                  </a:cubicBezTo>
                  <a:cubicBezTo>
                    <a:pt x="49975" y="320584"/>
                    <a:pt x="38114" y="327106"/>
                    <a:pt x="25884" y="332750"/>
                  </a:cubicBezTo>
                  <a:cubicBezTo>
                    <a:pt x="17417" y="344980"/>
                    <a:pt x="-3430" y="355089"/>
                    <a:pt x="484" y="369439"/>
                  </a:cubicBezTo>
                  <a:cubicBezTo>
                    <a:pt x="6129" y="390135"/>
                    <a:pt x="4077" y="414728"/>
                    <a:pt x="17418" y="431528"/>
                  </a:cubicBezTo>
                  <a:cubicBezTo>
                    <a:pt x="31568" y="449346"/>
                    <a:pt x="56025" y="455860"/>
                    <a:pt x="76684" y="465395"/>
                  </a:cubicBezTo>
                  <a:cubicBezTo>
                    <a:pt x="92890" y="472875"/>
                    <a:pt x="110911" y="475699"/>
                    <a:pt x="127484" y="482328"/>
                  </a:cubicBezTo>
                  <a:cubicBezTo>
                    <a:pt x="162748" y="496434"/>
                    <a:pt x="145652" y="492360"/>
                    <a:pt x="178284" y="496439"/>
                  </a:cubicBezTo>
                  <a:cubicBezTo>
                    <a:pt x="195217" y="502084"/>
                    <a:pt x="212008" y="508176"/>
                    <a:pt x="229084" y="513373"/>
                  </a:cubicBezTo>
                  <a:cubicBezTo>
                    <a:pt x="233673" y="514770"/>
                    <a:pt x="238583" y="514877"/>
                    <a:pt x="243195" y="516195"/>
                  </a:cubicBezTo>
                  <a:cubicBezTo>
                    <a:pt x="258358" y="520527"/>
                    <a:pt x="273096" y="526311"/>
                    <a:pt x="288351" y="530306"/>
                  </a:cubicBezTo>
                  <a:cubicBezTo>
                    <a:pt x="345727" y="545333"/>
                    <a:pt x="367618" y="548310"/>
                    <a:pt x="423818" y="558528"/>
                  </a:cubicBezTo>
                  <a:cubicBezTo>
                    <a:pt x="505334" y="593463"/>
                    <a:pt x="420010" y="561714"/>
                    <a:pt x="556462" y="583928"/>
                  </a:cubicBezTo>
                  <a:cubicBezTo>
                    <a:pt x="566462" y="585556"/>
                    <a:pt x="574762" y="593164"/>
                    <a:pt x="584684" y="595217"/>
                  </a:cubicBezTo>
                  <a:cubicBezTo>
                    <a:pt x="613165" y="601110"/>
                    <a:pt x="645869" y="600189"/>
                    <a:pt x="674995" y="603684"/>
                  </a:cubicBezTo>
                  <a:cubicBezTo>
                    <a:pt x="709869" y="607869"/>
                    <a:pt x="744525" y="613769"/>
                    <a:pt x="779418" y="617795"/>
                  </a:cubicBezTo>
                  <a:cubicBezTo>
                    <a:pt x="836395" y="624369"/>
                    <a:pt x="804525" y="617088"/>
                    <a:pt x="852795" y="623439"/>
                  </a:cubicBezTo>
                  <a:cubicBezTo>
                    <a:pt x="1028118" y="646508"/>
                    <a:pt x="991346" y="641099"/>
                    <a:pt x="1118084" y="662950"/>
                  </a:cubicBezTo>
                  <a:cubicBezTo>
                    <a:pt x="1182995" y="662009"/>
                    <a:pt x="1247965" y="663043"/>
                    <a:pt x="1312818" y="660128"/>
                  </a:cubicBezTo>
                  <a:cubicBezTo>
                    <a:pt x="1331824" y="659274"/>
                    <a:pt x="1350336" y="653602"/>
                    <a:pt x="1369262" y="651661"/>
                  </a:cubicBezTo>
                  <a:cubicBezTo>
                    <a:pt x="1387067" y="649835"/>
                    <a:pt x="1404997" y="649489"/>
                    <a:pt x="1422884" y="648839"/>
                  </a:cubicBezTo>
                  <a:lnTo>
                    <a:pt x="1679706" y="640373"/>
                  </a:lnTo>
                  <a:cubicBezTo>
                    <a:pt x="1704165" y="637551"/>
                    <a:pt x="1728472" y="632609"/>
                    <a:pt x="1753084" y="631906"/>
                  </a:cubicBezTo>
                  <a:cubicBezTo>
                    <a:pt x="1860289" y="628843"/>
                    <a:pt x="1967769" y="635621"/>
                    <a:pt x="2074818" y="629084"/>
                  </a:cubicBezTo>
                  <a:cubicBezTo>
                    <a:pt x="2092081" y="628030"/>
                    <a:pt x="2106934" y="616224"/>
                    <a:pt x="2122795" y="609328"/>
                  </a:cubicBezTo>
                  <a:cubicBezTo>
                    <a:pt x="2144231" y="600008"/>
                    <a:pt x="2186895" y="572960"/>
                    <a:pt x="2196173" y="566995"/>
                  </a:cubicBezTo>
                  <a:cubicBezTo>
                    <a:pt x="2204086" y="561908"/>
                    <a:pt x="2212317" y="556924"/>
                    <a:pt x="2218751" y="550061"/>
                  </a:cubicBezTo>
                  <a:cubicBezTo>
                    <a:pt x="2226605" y="541684"/>
                    <a:pt x="2231921" y="531246"/>
                    <a:pt x="2238506" y="521839"/>
                  </a:cubicBezTo>
                  <a:cubicBezTo>
                    <a:pt x="2240388" y="508669"/>
                    <a:pt x="2245568" y="495556"/>
                    <a:pt x="2244151" y="482328"/>
                  </a:cubicBezTo>
                  <a:cubicBezTo>
                    <a:pt x="2242661" y="468423"/>
                    <a:pt x="2238680" y="453814"/>
                    <a:pt x="2230040" y="442817"/>
                  </a:cubicBezTo>
                  <a:cubicBezTo>
                    <a:pt x="2164874" y="359879"/>
                    <a:pt x="2140878" y="352251"/>
                    <a:pt x="2040951" y="318639"/>
                  </a:cubicBezTo>
                  <a:cubicBezTo>
                    <a:pt x="1974933" y="296433"/>
                    <a:pt x="1908611" y="274285"/>
                    <a:pt x="1840573" y="259373"/>
                  </a:cubicBezTo>
                  <a:cubicBezTo>
                    <a:pt x="1425017" y="168292"/>
                    <a:pt x="1833544" y="292681"/>
                    <a:pt x="1414418" y="185995"/>
                  </a:cubicBezTo>
                  <a:cubicBezTo>
                    <a:pt x="1381233" y="177548"/>
                    <a:pt x="1350218" y="162120"/>
                    <a:pt x="1318462" y="149306"/>
                  </a:cubicBezTo>
                  <a:cubicBezTo>
                    <a:pt x="862301" y="-34758"/>
                    <a:pt x="1244053" y="111001"/>
                    <a:pt x="1008018" y="27950"/>
                  </a:cubicBezTo>
                  <a:cubicBezTo>
                    <a:pt x="985272" y="19947"/>
                    <a:pt x="963426" y="9323"/>
                    <a:pt x="940284" y="2550"/>
                  </a:cubicBezTo>
                  <a:cubicBezTo>
                    <a:pt x="908565" y="-6733"/>
                    <a:pt x="916295" y="11957"/>
                    <a:pt x="912062" y="166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F61E5367-0208-E154-0CEF-A5C3B906F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3005" y="1406339"/>
            <a:ext cx="11150550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אליפסה 8">
            <a:extLst>
              <a:ext uri="{FF2B5EF4-FFF2-40B4-BE49-F238E27FC236}">
                <a16:creationId xmlns:a16="http://schemas.microsoft.com/office/drawing/2014/main" id="{A1E44694-1C46-494F-A6EC-55E336BA1C59}"/>
              </a:ext>
            </a:extLst>
          </p:cNvPr>
          <p:cNvSpPr/>
          <p:nvPr/>
        </p:nvSpPr>
        <p:spPr>
          <a:xfrm>
            <a:off x="4405501" y="4184121"/>
            <a:ext cx="9135401" cy="404547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" name="תמונה 19" descr="תמונה שמכילה איור, סיפורת, אנימציה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AAD228F3-D052-4441-BCEF-86B7F78ECD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0" b="93053" l="4740" r="89949">
                        <a14:foregroundMark x1="27870" y1="37964" x2="33124" y2="46971"/>
                        <a14:foregroundMark x1="33124" y1="46971" x2="33923" y2="39055"/>
                        <a14:foregroundMark x1="33923" y1="39055" x2="32895" y2="44709"/>
                        <a14:foregroundMark x1="32439" y1="50646" x2="40548" y2="50646"/>
                        <a14:foregroundMark x1="56996" y1="41680" x2="61565" y2="41842"/>
                        <a14:foregroundMark x1="82981" y1="73546" x2="83724" y2="69023"/>
                        <a14:foregroundMark x1="55340" y1="9572" x2="56939" y2="9612"/>
                        <a14:foregroundMark x1="56196" y1="9410" x2="56710" y2="9572"/>
                        <a14:foregroundMark x1="9766" y1="66438" x2="4854" y2="68821"/>
                        <a14:foregroundMark x1="13307" y1="92003" x2="15134" y2="90145"/>
                        <a14:foregroundMark x1="31354" y1="93053" x2="32267" y2="91478"/>
                        <a14:backgroundMark x1="40377" y1="74152" x2="42376" y2="73425"/>
                        <a14:backgroundMark x1="66762" y1="50363" x2="66762" y2="50606"/>
                        <a14:backgroundMark x1="43290" y1="41195" x2="43804" y2="41478"/>
                        <a14:backgroundMark x1="68761" y1="37641" x2="68761" y2="37641"/>
                        <a14:backgroundMark x1="85323" y1="58683" x2="85437" y2="58683"/>
                        <a14:backgroundMark x1="57110" y1="57472" x2="56996" y2="57997"/>
                        <a14:backgroundMark x1="25985" y1="54806" x2="26099" y2="54402"/>
                        <a14:backgroundMark x1="25071" y1="58401" x2="24957" y2="58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8" y="1790840"/>
            <a:ext cx="3972559" cy="5618449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390E8EAD-9A11-4252-9B6E-59D73063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80985" r="26913" b="601"/>
          <a:stretch/>
        </p:blipFill>
        <p:spPr>
          <a:xfrm flipH="1" flipV="1">
            <a:off x="-733026" y="-788258"/>
            <a:ext cx="4989909" cy="287554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5E4FD25-2CC8-D168-7FBE-F51F7B4ED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568" y="-1252603"/>
            <a:ext cx="7901101" cy="585266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F10C3B6-6C7F-1927-3AA8-C31A134F1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292" y="4829045"/>
            <a:ext cx="704149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אליפסה 8">
            <a:extLst>
              <a:ext uri="{FF2B5EF4-FFF2-40B4-BE49-F238E27FC236}">
                <a16:creationId xmlns:a16="http://schemas.microsoft.com/office/drawing/2014/main" id="{1935AC9E-FE6A-4DD9-96E7-056788E7A951}"/>
              </a:ext>
            </a:extLst>
          </p:cNvPr>
          <p:cNvSpPr/>
          <p:nvPr/>
        </p:nvSpPr>
        <p:spPr>
          <a:xfrm>
            <a:off x="6096000" y="5487391"/>
            <a:ext cx="10371720" cy="354598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צבעוני, מים, אומנות&#10;&#10;התיאור נוצר באופן אוטומטי">
            <a:extLst>
              <a:ext uri="{FF2B5EF4-FFF2-40B4-BE49-F238E27FC236}">
                <a16:creationId xmlns:a16="http://schemas.microsoft.com/office/drawing/2014/main" id="{C16D39A4-FA8D-49C8-9CBD-466F8E7CC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8" b="96204" l="1131" r="38718">
                        <a14:foregroundMark x1="9972" y1="16196" x2="6731" y2="17609"/>
                        <a14:foregroundMark x1="15370" y1="13842" x2="14935" y2="14031"/>
                        <a14:foregroundMark x1="19977" y1="11834" x2="16848" y2="13198"/>
                        <a14:foregroundMark x1="21546" y1="11150" x2="19993" y2="11827"/>
                        <a14:foregroundMark x1="23129" y1="10460" x2="22850" y2="10582"/>
                        <a14:foregroundMark x1="6731" y1="17609" x2="6247" y2="19790"/>
                        <a14:foregroundMark x1="17499" y1="22541" x2="17851" y2="22213"/>
                        <a14:foregroundMark x1="16584" y1="23393" x2="17225" y2="22796"/>
                        <a14:foregroundMark x1="4496" y1="34653" x2="11703" y2="27941"/>
                        <a14:foregroundMark x1="9997" y1="42159" x2="4873" y2="55170"/>
                        <a14:foregroundMark x1="17263" y1="23706" x2="16598" y2="25394"/>
                        <a14:foregroundMark x1="17851" y1="22213" x2="17521" y2="23052"/>
                        <a14:foregroundMark x1="4873" y1="55170" x2="1239" y2="74677"/>
                        <a14:foregroundMark x1="1239" y1="74677" x2="3716" y2="84128"/>
                        <a14:foregroundMark x1="3716" y1="84128" x2="7324" y2="12439"/>
                        <a14:foregroundMark x1="29159" y1="4156" x2="30318" y2="3716"/>
                        <a14:foregroundMark x1="26744" y1="5072" x2="28791" y2="4295"/>
                        <a14:foregroundMark x1="20402" y1="7478" x2="22969" y2="6504"/>
                        <a14:foregroundMark x1="17207" y1="8690" x2="19053" y2="7990"/>
                        <a14:foregroundMark x1="16480" y1="8966" x2="17026" y2="8759"/>
                        <a14:foregroundMark x1="15097" y1="9490" x2="15338" y2="9399"/>
                        <a14:foregroundMark x1="18632" y1="7456" x2="17076" y2="7954"/>
                        <a14:foregroundMark x1="21082" y1="6672" x2="20031" y2="7008"/>
                        <a14:foregroundMark x1="26224" y1="5027" x2="24876" y2="5458"/>
                        <a14:foregroundMark x1="28841" y1="4189" x2="26482" y2="4944"/>
                        <a14:foregroundMark x1="30318" y1="3716" x2="29032" y2="4128"/>
                        <a14:foregroundMark x1="7862" y1="3352" x2="1454" y2="19467"/>
                        <a14:foregroundMark x1="1454" y1="19467" x2="2612" y2="90751"/>
                        <a14:foregroundMark x1="2612" y1="90751" x2="5681" y2="83926"/>
                        <a14:foregroundMark x1="5681" y1="83926" x2="8858" y2="90509"/>
                        <a14:foregroundMark x1="8858" y1="90509" x2="9532" y2="82149"/>
                        <a14:foregroundMark x1="9532" y1="82149" x2="7377" y2="64015"/>
                        <a14:foregroundMark x1="12574" y1="1112" x2="5870" y2="889"/>
                        <a14:foregroundMark x1="20474" y1="1374" x2="15393" y2="1205"/>
                        <a14:foregroundMark x1="32633" y1="1777" x2="24133" y2="1495"/>
                        <a14:foregroundMark x1="5870" y1="889" x2="2369" y2="5614"/>
                        <a14:foregroundMark x1="2369" y1="5614" x2="700" y2="90549"/>
                        <a14:foregroundMark x1="700" y1="90549" x2="4120" y2="94426"/>
                        <a14:foregroundMark x1="4120" y1="94426" x2="7243" y2="93538"/>
                        <a14:foregroundMark x1="17286" y1="24238" x2="16602" y2="25874"/>
                        <a14:foregroundMark x1="20852" y1="15707" x2="17545" y2="23618"/>
                        <a14:foregroundMark x1="22337" y1="12153" x2="20863" y2="15680"/>
                        <a14:foregroundMark x1="24260" y1="7553" x2="22944" y2="10701"/>
                        <a14:foregroundMark x1="2612" y1="2908" x2="1131" y2="96204"/>
                        <a14:backgroundMark x1="19171" y1="65549" x2="16990" y2="13853"/>
                        <a14:backgroundMark x1="16990" y1="13853" x2="16990" y2="10057"/>
                        <a14:backgroundMark x1="15886" y1="5977" x2="16236" y2="54402"/>
                        <a14:backgroundMark x1="16236" y1="54402" x2="26871" y2="10178"/>
                        <a14:backgroundMark x1="26871" y1="10178" x2="25013" y2="6099"/>
                        <a14:backgroundMark x1="25013" y1="6099" x2="28002" y2="10703"/>
                        <a14:backgroundMark x1="28002" y1="10703" x2="19009" y2="58926"/>
                        <a14:backgroundMark x1="19009" y1="58926" x2="12493" y2="67932"/>
                        <a14:backgroundMark x1="12493" y1="67932" x2="14836" y2="47900"/>
                        <a14:backgroundMark x1="14836" y1="47900" x2="14728" y2="39782"/>
                        <a14:backgroundMark x1="14728" y1="39782" x2="15051" y2="27908"/>
                        <a14:backgroundMark x1="15051" y1="27908" x2="14082" y2="15307"/>
                        <a14:backgroundMark x1="14082" y1="15307" x2="17259" y2="4604"/>
                        <a14:backgroundMark x1="17259" y1="4604" x2="24044" y2="13207"/>
                        <a14:backgroundMark x1="24044" y1="13207" x2="22913" y2="24798"/>
                        <a14:backgroundMark x1="22913" y1="24798" x2="19521" y2="9774"/>
                        <a14:backgroundMark x1="19521" y1="9774" x2="19628" y2="9128"/>
                        <a14:backgroundMark x1="12547" y1="76979" x2="13301" y2="75767"/>
                        <a14:backgroundMark x1="13032" y1="74313" x2="13113" y2="67932"/>
                        <a14:backgroundMark x1="12924" y1="34532" x2="11874" y2="49111"/>
                        <a14:backgroundMark x1="11874" y1="49111" x2="11874" y2="49111"/>
                        <a14:backgroundMark x1="23290" y1="51454" x2="26548" y2="31785"/>
                        <a14:backgroundMark x1="26925" y1="27989" x2="33872" y2="4200"/>
                        <a14:backgroundMark x1="20436" y1="1454" x2="29214" y2="3393"/>
                        <a14:backgroundMark x1="29214" y1="3393" x2="29214" y2="3393"/>
                        <a14:backgroundMark x1="11497" y1="77383" x2="10447" y2="60582"/>
                        <a14:backgroundMark x1="10447" y1="60582" x2="10447" y2="60582"/>
                        <a14:backgroundMark x1="10447" y1="58320" x2="10447" y2="56300"/>
                        <a14:backgroundMark x1="11201" y1="40994" x2="12897" y2="24394"/>
                        <a14:backgroundMark x1="12897" y1="24394" x2="10609" y2="13732"/>
                        <a14:backgroundMark x1="10609" y1="13732" x2="12978" y2="4160"/>
                        <a14:backgroundMark x1="12978" y1="4160" x2="14351" y2="1212"/>
                        <a14:backgroundMark x1="12736" y1="11389" x2="15509" y2="6462"/>
                        <a14:backgroundMark x1="15509" y1="6462" x2="25956" y2="5533"/>
                        <a14:backgroundMark x1="25956" y1="5533" x2="33818" y2="9370"/>
                        <a14:backgroundMark x1="33818" y1="9370" x2="36241" y2="404"/>
                        <a14:backgroundMark x1="13301" y1="8481" x2="13032" y2="15832"/>
                        <a14:backgroundMark x1="10258" y1="40509" x2="11255" y2="38611"/>
                        <a14:backgroundMark x1="12897" y1="32472" x2="13974" y2="27060"/>
                        <a14:backgroundMark x1="14082" y1="969" x2="10528" y2="13611"/>
                        <a14:backgroundMark x1="10528" y1="13611" x2="10716" y2="16397"/>
                        <a14:backgroundMark x1="10285" y1="11430" x2="13436" y2="202"/>
                        <a14:backgroundMark x1="9962" y1="12157" x2="12386" y2="28595"/>
                        <a14:backgroundMark x1="12386" y1="28595" x2="10285" y2="57108"/>
                        <a14:backgroundMark x1="10393" y1="44225" x2="11039" y2="40388"/>
                        <a14:backgroundMark x1="11039" y1="40388" x2="10393" y2="44588"/>
                        <a14:backgroundMark x1="10393" y1="41559" x2="9208" y2="41317"/>
                        <a14:backgroundMark x1="10609" y1="41559" x2="11147" y2="39822"/>
                        <a14:backgroundMark x1="11362" y1="15468" x2="12143" y2="14378"/>
                        <a14:backgroundMark x1="12574" y1="10339" x2="12574" y2="8764"/>
                        <a14:backgroundMark x1="10178" y1="12157" x2="10178" y2="12157"/>
                        <a14:backgroundMark x1="9855" y1="11511" x2="10393" y2="8966"/>
                        <a14:backgroundMark x1="10716" y1="11349" x2="10716" y2="8966"/>
                        <a14:backgroundMark x1="12897" y1="1414" x2="12574" y2="1333"/>
                        <a14:backgroundMark x1="13328" y1="1131" x2="12682" y2="1333"/>
                        <a14:backgroundMark x1="14836" y1="767" x2="13759" y2="30937"/>
                        <a14:backgroundMark x1="13759" y1="30937" x2="15401" y2="19467"/>
                        <a14:backgroundMark x1="15401" y1="19467" x2="14593" y2="14297"/>
                        <a14:backgroundMark x1="14593" y1="14297" x2="15374" y2="10299"/>
                        <a14:backgroundMark x1="15374" y1="10299" x2="10716" y2="11268"/>
                        <a14:backgroundMark x1="10716" y1="11268" x2="10716" y2="11430"/>
                        <a14:backgroundMark x1="14297" y1="33037" x2="14620" y2="30533"/>
                        <a14:backgroundMark x1="12682" y1="35864" x2="14593" y2="31220"/>
                        <a14:backgroundMark x1="14593" y1="31220" x2="14082" y2="32027"/>
                        <a14:backgroundMark x1="15051" y1="28716" x2="17447" y2="29241"/>
                        <a14:backgroundMark x1="13328" y1="25767" x2="13005" y2="28514"/>
                        <a14:backgroundMark x1="14728" y1="23021" x2="15078" y2="26939"/>
                        <a14:backgroundMark x1="15078" y1="26939" x2="16397" y2="21567"/>
                        <a14:backgroundMark x1="16397" y1="21567" x2="14378" y2="25727"/>
                        <a14:backgroundMark x1="14378" y1="25727" x2="14297" y2="26575"/>
                        <a14:backgroundMark x1="11928" y1="13166" x2="15994" y2="15347"/>
                        <a14:backgroundMark x1="15994" y1="15347" x2="17905" y2="10784"/>
                        <a14:backgroundMark x1="17905" y1="10784" x2="16451" y2="6987"/>
                        <a14:backgroundMark x1="16451" y1="6987" x2="12224" y2="10784"/>
                        <a14:backgroundMark x1="12224" y1="10784" x2="12251" y2="14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" r="86242" b="2266"/>
          <a:stretch/>
        </p:blipFill>
        <p:spPr>
          <a:xfrm rot="5120691">
            <a:off x="4887215" y="-6321899"/>
            <a:ext cx="1867000" cy="13324993"/>
          </a:xfrm>
          <a:prstGeom prst="rect">
            <a:avLst/>
          </a:prstGeom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14D245D3-62C6-48DC-8AE2-35A925558A18}"/>
              </a:ext>
            </a:extLst>
          </p:cNvPr>
          <p:cNvSpPr/>
          <p:nvPr/>
        </p:nvSpPr>
        <p:spPr>
          <a:xfrm>
            <a:off x="-838437" y="-563619"/>
            <a:ext cx="5957948" cy="5957948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תמונה שמכילה מנורה, פנס רחוב&#10;&#10;התיאור נוצר באופן אוטומטי">
            <a:extLst>
              <a:ext uri="{FF2B5EF4-FFF2-40B4-BE49-F238E27FC236}">
                <a16:creationId xmlns:a16="http://schemas.microsoft.com/office/drawing/2014/main" id="{60B48228-EDA8-4F0D-9B98-07F06C88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55" y="466262"/>
            <a:ext cx="3911136" cy="5531576"/>
          </a:xfrm>
          <a:prstGeom prst="rect">
            <a:avLst/>
          </a:prstGeom>
        </p:spPr>
      </p:pic>
      <p:pic>
        <p:nvPicPr>
          <p:cNvPr id="7" name="Picture 2" descr="17 חסידים רוקדים ideas">
            <a:extLst>
              <a:ext uri="{FF2B5EF4-FFF2-40B4-BE49-F238E27FC236}">
                <a16:creationId xmlns:a16="http://schemas.microsoft.com/office/drawing/2014/main" id="{50A0E15A-1140-470D-A7DA-55303993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4" b="95699" l="6757" r="89640">
                        <a14:foregroundMark x1="67568" y1="11111" x2="71171" y2="10753"/>
                        <a14:foregroundMark x1="86937" y1="8602" x2="87838" y2="20072"/>
                        <a14:foregroundMark x1="66667" y1="28315" x2="66667" y2="34050"/>
                        <a14:foregroundMark x1="68018" y1="22939" x2="67117" y2="32616"/>
                        <a14:foregroundMark x1="71171" y1="95699" x2="71622" y2="86738"/>
                        <a14:foregroundMark x1="41892" y1="16129" x2="42793" y2="15771"/>
                        <a14:foregroundMark x1="44595" y1="14695" x2="45946" y2="14695"/>
                        <a14:foregroundMark x1="6757" y1="63799" x2="7658" y2="63441"/>
                        <a14:foregroundMark x1="56306" y1="28674" x2="61261" y2="25448"/>
                        <a14:foregroundMark x1="59009" y1="22939" x2="61261" y2="22222"/>
                        <a14:backgroundMark x1="66216" y1="77419" x2="66216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68" y="1036141"/>
            <a:ext cx="4420807" cy="5555879"/>
          </a:xfrm>
          <a:prstGeom prst="rect">
            <a:avLst/>
          </a:prstGeom>
          <a:ln>
            <a:noFill/>
          </a:ln>
          <a:effectLst>
            <a:outerShdw blurRad="431800" dist="139700" dir="2700000" sx="104000" sy="104000" algn="tl" rotWithShape="0">
              <a:srgbClr val="333333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51A2B40-D327-4B60-A2CA-32BC21F02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83" b="39403" l="51982" r="94989">
                        <a14:foregroundMark x1="88216" y1="31570" x2="87720" y2="32660"/>
                        <a14:foregroundMark x1="90639" y1="32983" x2="90914" y2="33549"/>
                        <a14:foregroundMark x1="93337" y1="33387" x2="92896" y2="33629"/>
                        <a14:foregroundMark x1="93117" y1="34356" x2="93612" y2="34275"/>
                        <a14:foregroundMark x1="84031" y1="31409" x2="83315" y2="32580"/>
                        <a14:foregroundMark x1="85463" y1="32095" x2="85793" y2="32499"/>
                        <a14:foregroundMark x1="82159" y1="32983" x2="82654" y2="33024"/>
                        <a14:foregroundMark x1="85187" y1="32297" x2="85848" y2="32176"/>
                        <a14:foregroundMark x1="81333" y1="31530" x2="82159" y2="31288"/>
                        <a14:foregroundMark x1="80452" y1="30279" x2="79736" y2="30925"/>
                        <a14:foregroundMark x1="79075" y1="32297" x2="78800" y2="32903"/>
                        <a14:foregroundMark x1="77313" y1="30844" x2="76652" y2="31570"/>
                        <a14:foregroundMark x1="68337" y1="29794" x2="68833" y2="29754"/>
                        <a14:foregroundMark x1="62390" y1="31490" x2="62610" y2="32176"/>
                        <a14:foregroundMark x1="60958" y1="30803" x2="61344" y2="31449"/>
                        <a14:foregroundMark x1="58150" y1="31853" x2="58315" y2="32055"/>
                        <a14:foregroundMark x1="56333" y1="32741" x2="56167" y2="33024"/>
                        <a14:foregroundMark x1="52974" y1="36375" x2="55176" y2="36698"/>
                        <a14:foregroundMark x1="51982" y1="37182" x2="53634" y2="37222"/>
                        <a14:backgroundMark x1="72467" y1="31893" x2="72742" y2="32176"/>
                        <a14:backgroundMark x1="70264" y1="31893" x2="70264" y2="31893"/>
                        <a14:backgroundMark x1="79956" y1="30803" x2="79956" y2="3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230" b="59215"/>
          <a:stretch/>
        </p:blipFill>
        <p:spPr>
          <a:xfrm>
            <a:off x="4864223" y="5088404"/>
            <a:ext cx="4452486" cy="16461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B721DEF-95C1-B327-09D0-F2AC5DD02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6489" y="1872335"/>
            <a:ext cx="9163082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FE1DA33-1FBB-406E-8017-0B8A97A88596}"/>
              </a:ext>
            </a:extLst>
          </p:cNvPr>
          <p:cNvGrpSpPr/>
          <p:nvPr/>
        </p:nvGrpSpPr>
        <p:grpSpPr>
          <a:xfrm>
            <a:off x="-709727" y="1247266"/>
            <a:ext cx="5598974" cy="3970060"/>
            <a:chOff x="572734" y="1000618"/>
            <a:chExt cx="6536317" cy="4634702"/>
          </a:xfrm>
        </p:grpSpPr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8AD63822-30E5-4A88-877C-084EF9F9DA32}"/>
                </a:ext>
              </a:extLst>
            </p:cNvPr>
            <p:cNvSpPr txBox="1"/>
            <p:nvPr/>
          </p:nvSpPr>
          <p:spPr>
            <a:xfrm>
              <a:off x="1295035" y="3690085"/>
              <a:ext cx="1916647" cy="717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>
                <a:lnSpc>
                  <a:spcPct val="115000"/>
                </a:lnSpc>
              </a:pPr>
              <a:r>
                <a:rPr lang="he-IL" dirty="0">
                  <a:cs typeface="1Extrim" pitchFamily="2" charset="-79"/>
                </a:rPr>
                <a:t>סגירת סיטואציה יומית</a:t>
              </a:r>
              <a:endParaRPr lang="en-US" dirty="0">
                <a:cs typeface="1Extrim" pitchFamily="2" charset="-79"/>
              </a:endParaRPr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DD44ADBB-CCFB-490F-AE48-39C93474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87806">
              <a:off x="573319" y="1005848"/>
              <a:ext cx="6535732" cy="4629472"/>
            </a:xfrm>
            <a:prstGeom prst="roundRect">
              <a:avLst>
                <a:gd name="adj" fmla="val 1459"/>
              </a:avLst>
            </a:prstGeom>
          </p:spPr>
        </p:pic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0D5E23C-8092-400F-9D6E-0F00811887E3}"/>
                </a:ext>
              </a:extLst>
            </p:cNvPr>
            <p:cNvSpPr/>
            <p:nvPr/>
          </p:nvSpPr>
          <p:spPr>
            <a:xfrm rot="21389008">
              <a:off x="572734" y="1000618"/>
              <a:ext cx="6495151" cy="4633262"/>
            </a:xfrm>
            <a:prstGeom prst="roundRect">
              <a:avLst>
                <a:gd name="adj" fmla="val 1128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3D0ED4FC-8851-418E-BB09-8DD44DDE9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14" y="4255911"/>
            <a:ext cx="2476948" cy="24769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F6620C2-8F26-4C06-99AB-46670C001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3" t="49881" r="33921" b="583"/>
          <a:stretch/>
        </p:blipFill>
        <p:spPr>
          <a:xfrm>
            <a:off x="3755780" y="1528006"/>
            <a:ext cx="3647935" cy="4010408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1C3B761-EF7F-E50E-DA8C-3810424A8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917" y="5431862"/>
            <a:ext cx="726096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90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3E4C333-F268-5A28-5F19-A700CF01C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3" t="49881" r="33921" b="583"/>
          <a:stretch/>
        </p:blipFill>
        <p:spPr>
          <a:xfrm>
            <a:off x="2975615" y="302573"/>
            <a:ext cx="5695946" cy="6261916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CD8F559-CE30-4E89-87E8-3A2BD073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96" y="3808871"/>
            <a:ext cx="2892778" cy="289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943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משחק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'תחרות השמחה'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א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35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הכן רשימה עם כמה שיותר דברים טובים ומשמחים בחיים שלך.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דברים שאתה מודה עליהם, ומהווים סיבה לשמחה.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המנצח: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952500" y="3471030"/>
            <a:ext cx="10528300" cy="10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מי הצליח למצוא יותר מ-10 דברים?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מי המנצח?</a:t>
            </a:r>
            <a:endParaRPr lang="en-US" sz="32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0682B9-C062-9FC2-9665-E8D62D5E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A159C5A-37AD-F825-A0B2-B20CA3468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7" b="95215" l="9537" r="89646">
                        <a14:foregroundMark x1="25653" y1="11005" x2="28883" y2="11005"/>
                        <a14:foregroundMark x1="13896" y1="11005" x2="16793" y2="11005"/>
                        <a14:foregroundMark x1="28883" y1="11005" x2="54768" y2="4545"/>
                        <a14:foregroundMark x1="54768" y1="4545" x2="60763" y2="19139"/>
                        <a14:foregroundMark x1="60763" y1="19139" x2="52861" y2="34928"/>
                        <a14:foregroundMark x1="52861" y1="34928" x2="52861" y2="34928"/>
                        <a14:foregroundMark x1="47684" y1="41148" x2="40599" y2="13876"/>
                        <a14:foregroundMark x1="40872" y1="10766" x2="44045" y2="46282"/>
                        <a14:foregroundMark x1="45777" y1="64354" x2="46866" y2="77033"/>
                        <a14:foregroundMark x1="46866" y1="77033" x2="52316" y2="88756"/>
                        <a14:foregroundMark x1="52316" y1="88756" x2="55041" y2="87799"/>
                        <a14:foregroundMark x1="58583" y1="79426" x2="35967" y2="82536"/>
                        <a14:foregroundMark x1="21253" y1="93301" x2="77384" y2="93780"/>
                        <a14:foregroundMark x1="86921" y1="4067" x2="80381" y2="4785"/>
                        <a14:foregroundMark x1="70300" y1="4067" x2="71662" y2="7656"/>
                        <a14:foregroundMark x1="19619" y1="5263" x2="11717" y2="5502"/>
                        <a14:foregroundMark x1="13896" y1="4306" x2="24796" y2="4306"/>
                        <a14:foregroundMark x1="34332" y1="95215" x2="46594" y2="94976"/>
                        <a14:backgroundMark x1="19891" y1="9809" x2="22071" y2="13876"/>
                        <a14:backgroundMark x1="44687" y1="47368" x2="42507" y2="46651"/>
                        <a14:backgroundMark x1="25341" y1="5024" x2="24523" y2="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14" y="1782177"/>
            <a:ext cx="34956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450997" y="2148300"/>
            <a:ext cx="5806917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תמיד בשמחה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6257627" y="967381"/>
            <a:ext cx="4303892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386" y="2309963"/>
            <a:ext cx="1919709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925672" y="2119469"/>
            <a:ext cx="2647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מתחשק לי השנה תחפושת קצת אחרת...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588342" y="4095147"/>
            <a:ext cx="2880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מה מתחשק לך? רב? חסיד מפורסם? מרדכי היהודי? חתן?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297" y="2106692"/>
            <a:ext cx="2386844" cy="44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200372" y="1936259"/>
            <a:ext cx="33787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מחפש משהו קצת... שונה. אולי תחפושת של שמחה?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אולי ליצן? תקנה איזו חולצה צבעונית ומיוחדת ואולי גם כובע תואם. זה יכול להראות מדהים!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325" y="2521281"/>
            <a:ext cx="2319724" cy="435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5855516" y="1936259"/>
            <a:ext cx="37235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כבר למדתי שחולצה של ליצן זה עוד לא אומר בהכרח שמחה.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נכון, ראיתי בחיי הצעירים גם ליצנים עצובים.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מה אתה אומר? אולי מסכה עם חיוך?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4362275" y="967381"/>
            <a:ext cx="6199244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348" y="2047115"/>
            <a:ext cx="2450265" cy="46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5143643" y="1819559"/>
            <a:ext cx="44618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לא, אני רוצה משהו שיעזור לי לשמוח על אמת... אולי באמת אני צריך לחפש את זה במקום אחר...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נראה לי שאתה לא חושב בכיוון הנכון. לא צריך תחפושת בשביל זה. נראה לי שאנחנו צריכים לחפש את זה </a:t>
            </a:r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בתוכינו</a:t>
            </a: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!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r="36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526498" y="1560421"/>
            <a:ext cx="58069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דיון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E5AE675-2F0F-50E4-E107-3C01DF1D6AE5}"/>
              </a:ext>
            </a:extLst>
          </p:cNvPr>
          <p:cNvSpPr txBox="1"/>
          <p:nvPr/>
        </p:nvSpPr>
        <p:spPr>
          <a:xfrm>
            <a:off x="2858585" y="3098884"/>
            <a:ext cx="6450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איך אפשר להיות "תמיד בשמחה"?</a:t>
            </a:r>
          </a:p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באמת... לא רק בתחפושת?</a:t>
            </a:r>
          </a:p>
        </p:txBody>
      </p:sp>
    </p:spTree>
    <p:extLst>
      <p:ext uri="{BB962C8B-B14F-4D97-AF65-F5344CB8AC3E}">
        <p14:creationId xmlns:p14="http://schemas.microsoft.com/office/powerpoint/2010/main" val="367279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אליפסה 8">
            <a:extLst>
              <a:ext uri="{FF2B5EF4-FFF2-40B4-BE49-F238E27FC236}">
                <a16:creationId xmlns:a16="http://schemas.microsoft.com/office/drawing/2014/main" id="{A7CAA92D-1804-4AAD-BDB0-569F3DB17A00}"/>
              </a:ext>
            </a:extLst>
          </p:cNvPr>
          <p:cNvSpPr/>
          <p:nvPr/>
        </p:nvSpPr>
        <p:spPr>
          <a:xfrm rot="19908822">
            <a:off x="-4177951" y="-2559410"/>
            <a:ext cx="13955438" cy="7670682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  <a:gd name="connsiteX0" fmla="*/ 77926 w 11153361"/>
              <a:gd name="connsiteY0" fmla="*/ 4241972 h 6677908"/>
              <a:gd name="connsiteX1" fmla="*/ 166828 w 11153361"/>
              <a:gd name="connsiteY1" fmla="*/ 2456118 h 6677908"/>
              <a:gd name="connsiteX2" fmla="*/ 39828 w 11153361"/>
              <a:gd name="connsiteY2" fmla="*/ 1059118 h 6677908"/>
              <a:gd name="connsiteX3" fmla="*/ 751027 w 11153361"/>
              <a:gd name="connsiteY3" fmla="*/ 81218 h 6677908"/>
              <a:gd name="connsiteX4" fmla="*/ 5405576 w 11153361"/>
              <a:gd name="connsiteY4" fmla="*/ 216072 h 6677908"/>
              <a:gd name="connsiteX5" fmla="*/ 8688527 w 11153361"/>
              <a:gd name="connsiteY5" fmla="*/ 5018 h 6677908"/>
              <a:gd name="connsiteX6" fmla="*/ 10657026 w 11153361"/>
              <a:gd name="connsiteY6" fmla="*/ 195517 h 6677908"/>
              <a:gd name="connsiteX7" fmla="*/ 10923727 w 11153361"/>
              <a:gd name="connsiteY7" fmla="*/ 1351219 h 6677908"/>
              <a:gd name="connsiteX8" fmla="*/ 11126926 w 11153361"/>
              <a:gd name="connsiteY8" fmla="*/ 3048172 h 6677908"/>
              <a:gd name="connsiteX9" fmla="*/ 10682426 w 11153361"/>
              <a:gd name="connsiteY9" fmla="*/ 5453318 h 6677908"/>
              <a:gd name="connsiteX10" fmla="*/ 7195574 w 11153361"/>
              <a:gd name="connsiteY10" fmla="*/ 6670260 h 6677908"/>
              <a:gd name="connsiteX11" fmla="*/ 5405576 w 11153361"/>
              <a:gd name="connsiteY11" fmla="*/ 6007272 h 6677908"/>
              <a:gd name="connsiteX12" fmla="*/ 2249627 w 11153361"/>
              <a:gd name="connsiteY12" fmla="*/ 5935918 h 6677908"/>
              <a:gd name="connsiteX13" fmla="*/ 636728 w 11153361"/>
              <a:gd name="connsiteY13" fmla="*/ 5859718 h 6677908"/>
              <a:gd name="connsiteX14" fmla="*/ 77926 w 11153361"/>
              <a:gd name="connsiteY14" fmla="*/ 4241972 h 6677908"/>
              <a:gd name="connsiteX0" fmla="*/ 77926 w 11153361"/>
              <a:gd name="connsiteY0" fmla="*/ 4241972 h 6675258"/>
              <a:gd name="connsiteX1" fmla="*/ 166828 w 11153361"/>
              <a:gd name="connsiteY1" fmla="*/ 2456118 h 6675258"/>
              <a:gd name="connsiteX2" fmla="*/ 39828 w 11153361"/>
              <a:gd name="connsiteY2" fmla="*/ 1059118 h 6675258"/>
              <a:gd name="connsiteX3" fmla="*/ 751027 w 11153361"/>
              <a:gd name="connsiteY3" fmla="*/ 81218 h 6675258"/>
              <a:gd name="connsiteX4" fmla="*/ 5405576 w 11153361"/>
              <a:gd name="connsiteY4" fmla="*/ 216072 h 6675258"/>
              <a:gd name="connsiteX5" fmla="*/ 8688527 w 11153361"/>
              <a:gd name="connsiteY5" fmla="*/ 5018 h 6675258"/>
              <a:gd name="connsiteX6" fmla="*/ 10657026 w 11153361"/>
              <a:gd name="connsiteY6" fmla="*/ 195517 h 6675258"/>
              <a:gd name="connsiteX7" fmla="*/ 10923727 w 11153361"/>
              <a:gd name="connsiteY7" fmla="*/ 1351219 h 6675258"/>
              <a:gd name="connsiteX8" fmla="*/ 11126926 w 11153361"/>
              <a:gd name="connsiteY8" fmla="*/ 3048172 h 6675258"/>
              <a:gd name="connsiteX9" fmla="*/ 10682426 w 11153361"/>
              <a:gd name="connsiteY9" fmla="*/ 5453318 h 6675258"/>
              <a:gd name="connsiteX10" fmla="*/ 7195574 w 11153361"/>
              <a:gd name="connsiteY10" fmla="*/ 6670260 h 6675258"/>
              <a:gd name="connsiteX11" fmla="*/ 3473414 w 11153361"/>
              <a:gd name="connsiteY11" fmla="*/ 5918058 h 6675258"/>
              <a:gd name="connsiteX12" fmla="*/ 2249627 w 11153361"/>
              <a:gd name="connsiteY12" fmla="*/ 5935918 h 6675258"/>
              <a:gd name="connsiteX13" fmla="*/ 636728 w 11153361"/>
              <a:gd name="connsiteY13" fmla="*/ 5859718 h 6675258"/>
              <a:gd name="connsiteX14" fmla="*/ 77926 w 11153361"/>
              <a:gd name="connsiteY14" fmla="*/ 4241972 h 66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675258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8397076" y="6592803"/>
                  <a:pt x="7195574" y="6670260"/>
                </a:cubicBezTo>
                <a:cubicBezTo>
                  <a:pt x="5994072" y="6747717"/>
                  <a:pt x="4489414" y="5899008"/>
                  <a:pt x="3473414" y="5918058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 descr="תמונה שמכילה ציור, שרטוט, תמונה, סרט מצויר&#10;&#10;התיאור נוצר באופן אוטומטי">
            <a:extLst>
              <a:ext uri="{FF2B5EF4-FFF2-40B4-BE49-F238E27FC236}">
                <a16:creationId xmlns:a16="http://schemas.microsoft.com/office/drawing/2014/main" id="{2DEA8A59-B9E9-981E-27CA-C603AF7C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72658"/>
          <a:stretch/>
        </p:blipFill>
        <p:spPr>
          <a:xfrm>
            <a:off x="-1392384" y="409675"/>
            <a:ext cx="6013614" cy="465157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4636B31-593D-84F4-B99A-2194F1047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81" y="526713"/>
            <a:ext cx="8888738" cy="245690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80466FE-D741-7511-61AD-C6E21F311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23" y="2394592"/>
            <a:ext cx="10199492" cy="33287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EB53CDC-E176-6673-457D-79DA13F6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4855" y="5581969"/>
            <a:ext cx="12626270" cy="12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9724</TotalTime>
  <Words>223</Words>
  <Application>Microsoft Office PowerPoint</Application>
  <PresentationFormat>מסך רחב</PresentationFormat>
  <Paragraphs>29</Paragraphs>
  <Slides>25</Slides>
  <Notes>2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2" baseType="lpstr">
      <vt:lpstr>Almoni DL AAA</vt:lpstr>
      <vt:lpstr>Calibri Light</vt:lpstr>
      <vt:lpstr>Afek 1.5 AAA Light</vt:lpstr>
      <vt:lpstr>Klugman FM</vt:lpstr>
      <vt:lpstr>Calibri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116</cp:revision>
  <dcterms:created xsi:type="dcterms:W3CDTF">2021-10-24T16:47:10Z</dcterms:created>
  <dcterms:modified xsi:type="dcterms:W3CDTF">2023-11-25T20:48:26Z</dcterms:modified>
</cp:coreProperties>
</file>