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0"/>
  </p:notesMasterIdLst>
  <p:sldIdLst>
    <p:sldId id="373" r:id="rId2"/>
    <p:sldId id="386" r:id="rId3"/>
    <p:sldId id="339" r:id="rId4"/>
    <p:sldId id="317" r:id="rId5"/>
    <p:sldId id="358" r:id="rId6"/>
    <p:sldId id="331" r:id="rId7"/>
    <p:sldId id="371" r:id="rId8"/>
    <p:sldId id="262" r:id="rId9"/>
    <p:sldId id="263" r:id="rId10"/>
    <p:sldId id="264" r:id="rId11"/>
    <p:sldId id="258" r:id="rId12"/>
    <p:sldId id="265" r:id="rId13"/>
    <p:sldId id="266" r:id="rId14"/>
    <p:sldId id="267" r:id="rId15"/>
    <p:sldId id="271" r:id="rId16"/>
    <p:sldId id="363" r:id="rId17"/>
    <p:sldId id="256" r:id="rId18"/>
    <p:sldId id="387" r:id="rId19"/>
  </p:sldIdLst>
  <p:sldSz cx="12192000" cy="6858000"/>
  <p:notesSz cx="6858000" cy="9144000"/>
  <p:embeddedFontLst>
    <p:embeddedFont>
      <p:font typeface="Afek 1.5 AAA Light" panose="020B0604020202020204" charset="-79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Klugman FM" panose="020B0604020202020204" charset="-79"/>
      <p:regular r:id="rId28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A6"/>
    <a:srgbClr val="DB0340"/>
    <a:srgbClr val="F2014B"/>
    <a:srgbClr val="FF54AE"/>
    <a:srgbClr val="F1074E"/>
    <a:srgbClr val="071B43"/>
    <a:srgbClr val="E56C7F"/>
    <a:srgbClr val="ACD6D8"/>
    <a:srgbClr val="41BFC8"/>
    <a:srgbClr val="1CB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958C193-9426-4D5B-B7EF-3794DB36A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" y="0"/>
            <a:ext cx="12168671" cy="6858000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8C715D18-F568-46DD-8A9E-0F662B9D9975}"/>
              </a:ext>
            </a:extLst>
          </p:cNvPr>
          <p:cNvSpPr/>
          <p:nvPr/>
        </p:nvSpPr>
        <p:spPr>
          <a:xfrm>
            <a:off x="-469900" y="14449"/>
            <a:ext cx="12928600" cy="6829102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FC4040D-0E4F-4D15-826E-816B15FE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91" y="863600"/>
            <a:ext cx="8155818" cy="5765800"/>
          </a:xfrm>
          <a:prstGeom prst="rect">
            <a:avLst/>
          </a:prstGeom>
        </p:spPr>
      </p:pic>
      <p:pic>
        <p:nvPicPr>
          <p:cNvPr id="8" name="Picture 4" descr="הוצאה לאור - רשת חינוך חבד">
            <a:extLst>
              <a:ext uri="{FF2B5EF4-FFF2-40B4-BE49-F238E27FC236}">
                <a16:creationId xmlns:a16="http://schemas.microsoft.com/office/drawing/2014/main" id="{AA860025-EF65-4310-A746-8D4A50BE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93A4D6E-B08F-64CE-A6D8-DE8064B5F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047" y="5108683"/>
            <a:ext cx="195088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אליפסה 8">
            <a:extLst>
              <a:ext uri="{FF2B5EF4-FFF2-40B4-BE49-F238E27FC236}">
                <a16:creationId xmlns:a16="http://schemas.microsoft.com/office/drawing/2014/main" id="{E9BD9846-E5D6-42C3-83FA-FDB4AB680A69}"/>
              </a:ext>
            </a:extLst>
          </p:cNvPr>
          <p:cNvSpPr/>
          <p:nvPr/>
        </p:nvSpPr>
        <p:spPr>
          <a:xfrm>
            <a:off x="772627" y="571056"/>
            <a:ext cx="12827000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7" name="תמונה 66">
            <a:extLst>
              <a:ext uri="{FF2B5EF4-FFF2-40B4-BE49-F238E27FC236}">
                <a16:creationId xmlns:a16="http://schemas.microsoft.com/office/drawing/2014/main" id="{CF533DE1-0DC2-4AF8-8A7D-CAA836035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1" b="35934" l="69754" r="96627">
                        <a14:foregroundMark x1="79588" y1="2951" x2="82276" y2="5861"/>
                        <a14:foregroundMark x1="82504" y1="12126" x2="83419" y2="26597"/>
                        <a14:foregroundMark x1="83419" y1="26597" x2="87593" y2="17057"/>
                        <a14:foregroundMark x1="87593" y1="17057" x2="84963" y2="23808"/>
                        <a14:foregroundMark x1="84963" y1="23808" x2="82161" y2="16653"/>
                        <a14:foregroundMark x1="82161" y1="16653" x2="88107" y2="13217"/>
                        <a14:foregroundMark x1="88107" y1="13217" x2="91023" y2="22029"/>
                        <a14:foregroundMark x1="91023" y1="22029" x2="89651" y2="27526"/>
                        <a14:foregroundMark x1="80389" y1="12773" x2="80961" y2="24293"/>
                        <a14:foregroundMark x1="80961" y1="24293" x2="82276" y2="15926"/>
                        <a14:foregroundMark x1="82276" y1="15926" x2="80903" y2="18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06" b="60041"/>
          <a:stretch/>
        </p:blipFill>
        <p:spPr>
          <a:xfrm>
            <a:off x="9373018" y="1926355"/>
            <a:ext cx="3443402" cy="5793698"/>
          </a:xfrm>
          <a:prstGeom prst="rect">
            <a:avLst/>
          </a:prstGeom>
        </p:spPr>
      </p:pic>
      <p:pic>
        <p:nvPicPr>
          <p:cNvPr id="71" name="תמונה 70">
            <a:extLst>
              <a:ext uri="{FF2B5EF4-FFF2-40B4-BE49-F238E27FC236}">
                <a16:creationId xmlns:a16="http://schemas.microsoft.com/office/drawing/2014/main" id="{6A9F8E64-5F5C-497C-8751-5A423C43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8" b="79619"/>
          <a:stretch/>
        </p:blipFill>
        <p:spPr>
          <a:xfrm>
            <a:off x="-253039" y="2108718"/>
            <a:ext cx="2605920" cy="217060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4FDC9C9-7E9B-5CC6-1DF6-D0A8AC319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881" y="158384"/>
            <a:ext cx="9461812" cy="334089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2E538A0-AF5B-502A-ADB9-45C39DFAD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72" y="3346525"/>
            <a:ext cx="903505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4F94115-5950-4CE6-97A9-3710C64EC26D}"/>
              </a:ext>
            </a:extLst>
          </p:cNvPr>
          <p:cNvSpPr txBox="1"/>
          <p:nvPr/>
        </p:nvSpPr>
        <p:spPr>
          <a:xfrm>
            <a:off x="2260599" y="-967024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(לצרף וידאו משירת "שיבנה" בהתוועדות אצל הרבי-)</a:t>
            </a:r>
          </a:p>
        </p:txBody>
      </p:sp>
      <p:pic>
        <p:nvPicPr>
          <p:cNvPr id="16" name="ניגון שיבנה בית המקדש עם הרבי - Niggun Sheyiboneh Beis Hamikdosh with the Rebbe">
            <a:hlinkClick r:id="" action="ppaction://media"/>
            <a:extLst>
              <a:ext uri="{FF2B5EF4-FFF2-40B4-BE49-F238E27FC236}">
                <a16:creationId xmlns:a16="http://schemas.microsoft.com/office/drawing/2014/main" id="{1E4B3A47-ED9A-4DBC-9F23-294A61D0D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2570" y="284830"/>
            <a:ext cx="8409630" cy="6307223"/>
          </a:xfrm>
          <a:prstGeom prst="rect">
            <a:avLst/>
          </a:prstGeom>
        </p:spPr>
      </p:pic>
      <p:sp>
        <p:nvSpPr>
          <p:cNvPr id="25" name="מלבן 24">
            <a:extLst>
              <a:ext uri="{FF2B5EF4-FFF2-40B4-BE49-F238E27FC236}">
                <a16:creationId xmlns:a16="http://schemas.microsoft.com/office/drawing/2014/main" id="{AE671635-6C9D-48EC-8D33-60AEFD5A849C}"/>
              </a:ext>
            </a:extLst>
          </p:cNvPr>
          <p:cNvSpPr/>
          <p:nvPr/>
        </p:nvSpPr>
        <p:spPr>
          <a:xfrm>
            <a:off x="328411" y="289775"/>
            <a:ext cx="2234485" cy="6297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5C5F461D-C7CA-4212-9F93-FFBFCFBF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3" b="62030"/>
          <a:stretch/>
        </p:blipFill>
        <p:spPr>
          <a:xfrm>
            <a:off x="1788743" y="5639638"/>
            <a:ext cx="3519319" cy="114786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FECE8D1-0CE7-2BBC-04F3-7B791ADBB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74" y="616957"/>
            <a:ext cx="2005758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93902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בית המקדש - תמונטיב - ייצור ושיווק תמונות יהדות לבית ולעסק">
            <a:extLst>
              <a:ext uri="{FF2B5EF4-FFF2-40B4-BE49-F238E27FC236}">
                <a16:creationId xmlns:a16="http://schemas.microsoft.com/office/drawing/2014/main" id="{C26348DE-CE84-45B3-926E-DEEC7B8A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7341" y="-302662"/>
            <a:ext cx="10760559" cy="7160662"/>
          </a:xfrm>
          <a:prstGeom prst="rect">
            <a:avLst/>
          </a:prstGeom>
          <a:noFill/>
          <a:effectLst>
            <a:softEdge rad="1181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61E0160F-F692-49B1-98BA-2E88C2ADDA39}"/>
              </a:ext>
            </a:extLst>
          </p:cNvPr>
          <p:cNvSpPr/>
          <p:nvPr/>
        </p:nvSpPr>
        <p:spPr>
          <a:xfrm>
            <a:off x="-3717668" y="-933855"/>
            <a:ext cx="13289752" cy="872571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1C960784-9A64-EAF3-487E-AE9BCDF3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75" y="219815"/>
            <a:ext cx="7852329" cy="10729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A16750B-C763-03CB-EFA7-D4050C86D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7" y="522601"/>
            <a:ext cx="11546825" cy="406028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012145C-918E-906E-6B22-518E7F391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955" y="3530421"/>
            <a:ext cx="9949534" cy="187773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D6D5E86-F8B9-EE87-68DA-EE5547F50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60" y="4234520"/>
            <a:ext cx="895580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אליפסה 8">
            <a:extLst>
              <a:ext uri="{FF2B5EF4-FFF2-40B4-BE49-F238E27FC236}">
                <a16:creationId xmlns:a16="http://schemas.microsoft.com/office/drawing/2014/main" id="{766F6911-5D90-4BE2-A465-B9175D258543}"/>
              </a:ext>
            </a:extLst>
          </p:cNvPr>
          <p:cNvSpPr/>
          <p:nvPr/>
        </p:nvSpPr>
        <p:spPr>
          <a:xfrm rot="10800000">
            <a:off x="-891898" y="-1211441"/>
            <a:ext cx="14223999" cy="7108982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45AEB49E-5616-44B8-88E7-A2CEB8717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6" r="13854" b="-3191"/>
          <a:stretch/>
        </p:blipFill>
        <p:spPr>
          <a:xfrm rot="10800000">
            <a:off x="4550269" y="-2351796"/>
            <a:ext cx="11467324" cy="4488854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67EA84B6-B019-4C0D-9524-0FE97CACF755}"/>
              </a:ext>
            </a:extLst>
          </p:cNvPr>
          <p:cNvGrpSpPr/>
          <p:nvPr/>
        </p:nvGrpSpPr>
        <p:grpSpPr>
          <a:xfrm>
            <a:off x="8986747" y="-612859"/>
            <a:ext cx="4145054" cy="3118000"/>
            <a:chOff x="471079" y="-254589"/>
            <a:chExt cx="3797625" cy="2846944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42F7613B-B697-4843-BF5C-50D2239D4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t="44883" r="57571" b="34054"/>
            <a:stretch/>
          </p:blipFill>
          <p:spPr>
            <a:xfrm>
              <a:off x="471079" y="-254589"/>
              <a:ext cx="3797625" cy="2846944"/>
            </a:xfrm>
            <a:prstGeom prst="rect">
              <a:avLst/>
            </a:prstGeom>
          </p:spPr>
        </p:pic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D21CEF14-7305-4B63-A54A-63A524261DC8}"/>
                </a:ext>
              </a:extLst>
            </p:cNvPr>
            <p:cNvSpPr/>
            <p:nvPr/>
          </p:nvSpPr>
          <p:spPr>
            <a:xfrm>
              <a:off x="1043738" y="1512983"/>
              <a:ext cx="2244393" cy="662950"/>
            </a:xfrm>
            <a:custGeom>
              <a:avLst/>
              <a:gdLst>
                <a:gd name="connsiteX0" fmla="*/ 912062 w 2244393"/>
                <a:gd name="connsiteY0" fmla="*/ 16661 h 662950"/>
                <a:gd name="connsiteX1" fmla="*/ 914884 w 2244393"/>
                <a:gd name="connsiteY1" fmla="*/ 30773 h 662950"/>
                <a:gd name="connsiteX2" fmla="*/ 801995 w 2244393"/>
                <a:gd name="connsiteY2" fmla="*/ 118261 h 662950"/>
                <a:gd name="connsiteX3" fmla="*/ 449218 w 2244393"/>
                <a:gd name="connsiteY3" fmla="*/ 211395 h 662950"/>
                <a:gd name="connsiteX4" fmla="*/ 418173 w 2244393"/>
                <a:gd name="connsiteY4" fmla="*/ 225506 h 662950"/>
                <a:gd name="connsiteX5" fmla="*/ 398418 w 2244393"/>
                <a:gd name="connsiteY5" fmla="*/ 231150 h 662950"/>
                <a:gd name="connsiteX6" fmla="*/ 327862 w 2244393"/>
                <a:gd name="connsiteY6" fmla="*/ 253728 h 662950"/>
                <a:gd name="connsiteX7" fmla="*/ 189573 w 2244393"/>
                <a:gd name="connsiteY7" fmla="*/ 276306 h 662950"/>
                <a:gd name="connsiteX8" fmla="*/ 62573 w 2244393"/>
                <a:gd name="connsiteY8" fmla="*/ 315817 h 662950"/>
                <a:gd name="connsiteX9" fmla="*/ 25884 w 2244393"/>
                <a:gd name="connsiteY9" fmla="*/ 332750 h 662950"/>
                <a:gd name="connsiteX10" fmla="*/ 484 w 2244393"/>
                <a:gd name="connsiteY10" fmla="*/ 369439 h 662950"/>
                <a:gd name="connsiteX11" fmla="*/ 17418 w 2244393"/>
                <a:gd name="connsiteY11" fmla="*/ 431528 h 662950"/>
                <a:gd name="connsiteX12" fmla="*/ 76684 w 2244393"/>
                <a:gd name="connsiteY12" fmla="*/ 465395 h 662950"/>
                <a:gd name="connsiteX13" fmla="*/ 127484 w 2244393"/>
                <a:gd name="connsiteY13" fmla="*/ 482328 h 662950"/>
                <a:gd name="connsiteX14" fmla="*/ 178284 w 2244393"/>
                <a:gd name="connsiteY14" fmla="*/ 496439 h 662950"/>
                <a:gd name="connsiteX15" fmla="*/ 229084 w 2244393"/>
                <a:gd name="connsiteY15" fmla="*/ 513373 h 662950"/>
                <a:gd name="connsiteX16" fmla="*/ 243195 w 2244393"/>
                <a:gd name="connsiteY16" fmla="*/ 516195 h 662950"/>
                <a:gd name="connsiteX17" fmla="*/ 288351 w 2244393"/>
                <a:gd name="connsiteY17" fmla="*/ 530306 h 662950"/>
                <a:gd name="connsiteX18" fmla="*/ 423818 w 2244393"/>
                <a:gd name="connsiteY18" fmla="*/ 558528 h 662950"/>
                <a:gd name="connsiteX19" fmla="*/ 556462 w 2244393"/>
                <a:gd name="connsiteY19" fmla="*/ 583928 h 662950"/>
                <a:gd name="connsiteX20" fmla="*/ 584684 w 2244393"/>
                <a:gd name="connsiteY20" fmla="*/ 595217 h 662950"/>
                <a:gd name="connsiteX21" fmla="*/ 674995 w 2244393"/>
                <a:gd name="connsiteY21" fmla="*/ 603684 h 662950"/>
                <a:gd name="connsiteX22" fmla="*/ 779418 w 2244393"/>
                <a:gd name="connsiteY22" fmla="*/ 617795 h 662950"/>
                <a:gd name="connsiteX23" fmla="*/ 852795 w 2244393"/>
                <a:gd name="connsiteY23" fmla="*/ 623439 h 662950"/>
                <a:gd name="connsiteX24" fmla="*/ 1118084 w 2244393"/>
                <a:gd name="connsiteY24" fmla="*/ 662950 h 662950"/>
                <a:gd name="connsiteX25" fmla="*/ 1312818 w 2244393"/>
                <a:gd name="connsiteY25" fmla="*/ 660128 h 662950"/>
                <a:gd name="connsiteX26" fmla="*/ 1369262 w 2244393"/>
                <a:gd name="connsiteY26" fmla="*/ 651661 h 662950"/>
                <a:gd name="connsiteX27" fmla="*/ 1422884 w 2244393"/>
                <a:gd name="connsiteY27" fmla="*/ 648839 h 662950"/>
                <a:gd name="connsiteX28" fmla="*/ 1679706 w 2244393"/>
                <a:gd name="connsiteY28" fmla="*/ 640373 h 662950"/>
                <a:gd name="connsiteX29" fmla="*/ 1753084 w 2244393"/>
                <a:gd name="connsiteY29" fmla="*/ 631906 h 662950"/>
                <a:gd name="connsiteX30" fmla="*/ 2074818 w 2244393"/>
                <a:gd name="connsiteY30" fmla="*/ 629084 h 662950"/>
                <a:gd name="connsiteX31" fmla="*/ 2122795 w 2244393"/>
                <a:gd name="connsiteY31" fmla="*/ 609328 h 662950"/>
                <a:gd name="connsiteX32" fmla="*/ 2196173 w 2244393"/>
                <a:gd name="connsiteY32" fmla="*/ 566995 h 662950"/>
                <a:gd name="connsiteX33" fmla="*/ 2218751 w 2244393"/>
                <a:gd name="connsiteY33" fmla="*/ 550061 h 662950"/>
                <a:gd name="connsiteX34" fmla="*/ 2238506 w 2244393"/>
                <a:gd name="connsiteY34" fmla="*/ 521839 h 662950"/>
                <a:gd name="connsiteX35" fmla="*/ 2244151 w 2244393"/>
                <a:gd name="connsiteY35" fmla="*/ 482328 h 662950"/>
                <a:gd name="connsiteX36" fmla="*/ 2230040 w 2244393"/>
                <a:gd name="connsiteY36" fmla="*/ 442817 h 662950"/>
                <a:gd name="connsiteX37" fmla="*/ 2040951 w 2244393"/>
                <a:gd name="connsiteY37" fmla="*/ 318639 h 662950"/>
                <a:gd name="connsiteX38" fmla="*/ 1840573 w 2244393"/>
                <a:gd name="connsiteY38" fmla="*/ 259373 h 662950"/>
                <a:gd name="connsiteX39" fmla="*/ 1414418 w 2244393"/>
                <a:gd name="connsiteY39" fmla="*/ 185995 h 662950"/>
                <a:gd name="connsiteX40" fmla="*/ 1318462 w 2244393"/>
                <a:gd name="connsiteY40" fmla="*/ 149306 h 662950"/>
                <a:gd name="connsiteX41" fmla="*/ 1008018 w 2244393"/>
                <a:gd name="connsiteY41" fmla="*/ 27950 h 662950"/>
                <a:gd name="connsiteX42" fmla="*/ 940284 w 2244393"/>
                <a:gd name="connsiteY42" fmla="*/ 2550 h 662950"/>
                <a:gd name="connsiteX43" fmla="*/ 912062 w 2244393"/>
                <a:gd name="connsiteY43" fmla="*/ 16661 h 66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44393" h="662950">
                  <a:moveTo>
                    <a:pt x="912062" y="16661"/>
                  </a:moveTo>
                  <a:cubicBezTo>
                    <a:pt x="907829" y="21365"/>
                    <a:pt x="916666" y="26319"/>
                    <a:pt x="914884" y="30773"/>
                  </a:cubicBezTo>
                  <a:cubicBezTo>
                    <a:pt x="893452" y="84354"/>
                    <a:pt x="862521" y="99250"/>
                    <a:pt x="801995" y="118261"/>
                  </a:cubicBezTo>
                  <a:cubicBezTo>
                    <a:pt x="685963" y="154707"/>
                    <a:pt x="559938" y="161069"/>
                    <a:pt x="449218" y="211395"/>
                  </a:cubicBezTo>
                  <a:cubicBezTo>
                    <a:pt x="438870" y="216099"/>
                    <a:pt x="428767" y="221386"/>
                    <a:pt x="418173" y="225506"/>
                  </a:cubicBezTo>
                  <a:cubicBezTo>
                    <a:pt x="411790" y="227988"/>
                    <a:pt x="404955" y="229107"/>
                    <a:pt x="398418" y="231150"/>
                  </a:cubicBezTo>
                  <a:cubicBezTo>
                    <a:pt x="374849" y="238515"/>
                    <a:pt x="351863" y="247921"/>
                    <a:pt x="327862" y="253728"/>
                  </a:cubicBezTo>
                  <a:cubicBezTo>
                    <a:pt x="250735" y="272388"/>
                    <a:pt x="246455" y="271566"/>
                    <a:pt x="189573" y="276306"/>
                  </a:cubicBezTo>
                  <a:cubicBezTo>
                    <a:pt x="144021" y="289320"/>
                    <a:pt x="107405" y="298854"/>
                    <a:pt x="62573" y="315817"/>
                  </a:cubicBezTo>
                  <a:cubicBezTo>
                    <a:pt x="49975" y="320584"/>
                    <a:pt x="38114" y="327106"/>
                    <a:pt x="25884" y="332750"/>
                  </a:cubicBezTo>
                  <a:cubicBezTo>
                    <a:pt x="17417" y="344980"/>
                    <a:pt x="-3430" y="355089"/>
                    <a:pt x="484" y="369439"/>
                  </a:cubicBezTo>
                  <a:cubicBezTo>
                    <a:pt x="6129" y="390135"/>
                    <a:pt x="4077" y="414728"/>
                    <a:pt x="17418" y="431528"/>
                  </a:cubicBezTo>
                  <a:cubicBezTo>
                    <a:pt x="31568" y="449346"/>
                    <a:pt x="56025" y="455860"/>
                    <a:pt x="76684" y="465395"/>
                  </a:cubicBezTo>
                  <a:cubicBezTo>
                    <a:pt x="92890" y="472875"/>
                    <a:pt x="110911" y="475699"/>
                    <a:pt x="127484" y="482328"/>
                  </a:cubicBezTo>
                  <a:cubicBezTo>
                    <a:pt x="162748" y="496434"/>
                    <a:pt x="145652" y="492360"/>
                    <a:pt x="178284" y="496439"/>
                  </a:cubicBezTo>
                  <a:cubicBezTo>
                    <a:pt x="195217" y="502084"/>
                    <a:pt x="212008" y="508176"/>
                    <a:pt x="229084" y="513373"/>
                  </a:cubicBezTo>
                  <a:cubicBezTo>
                    <a:pt x="233673" y="514770"/>
                    <a:pt x="238583" y="514877"/>
                    <a:pt x="243195" y="516195"/>
                  </a:cubicBezTo>
                  <a:cubicBezTo>
                    <a:pt x="258358" y="520527"/>
                    <a:pt x="273096" y="526311"/>
                    <a:pt x="288351" y="530306"/>
                  </a:cubicBezTo>
                  <a:cubicBezTo>
                    <a:pt x="345727" y="545333"/>
                    <a:pt x="367618" y="548310"/>
                    <a:pt x="423818" y="558528"/>
                  </a:cubicBezTo>
                  <a:cubicBezTo>
                    <a:pt x="505334" y="593463"/>
                    <a:pt x="420010" y="561714"/>
                    <a:pt x="556462" y="583928"/>
                  </a:cubicBezTo>
                  <a:cubicBezTo>
                    <a:pt x="566462" y="585556"/>
                    <a:pt x="574762" y="593164"/>
                    <a:pt x="584684" y="595217"/>
                  </a:cubicBezTo>
                  <a:cubicBezTo>
                    <a:pt x="613165" y="601110"/>
                    <a:pt x="645869" y="600189"/>
                    <a:pt x="674995" y="603684"/>
                  </a:cubicBezTo>
                  <a:cubicBezTo>
                    <a:pt x="709869" y="607869"/>
                    <a:pt x="744525" y="613769"/>
                    <a:pt x="779418" y="617795"/>
                  </a:cubicBezTo>
                  <a:cubicBezTo>
                    <a:pt x="836395" y="624369"/>
                    <a:pt x="804525" y="617088"/>
                    <a:pt x="852795" y="623439"/>
                  </a:cubicBezTo>
                  <a:cubicBezTo>
                    <a:pt x="1028118" y="646508"/>
                    <a:pt x="991346" y="641099"/>
                    <a:pt x="1118084" y="662950"/>
                  </a:cubicBezTo>
                  <a:cubicBezTo>
                    <a:pt x="1182995" y="662009"/>
                    <a:pt x="1247965" y="663043"/>
                    <a:pt x="1312818" y="660128"/>
                  </a:cubicBezTo>
                  <a:cubicBezTo>
                    <a:pt x="1331824" y="659274"/>
                    <a:pt x="1350336" y="653602"/>
                    <a:pt x="1369262" y="651661"/>
                  </a:cubicBezTo>
                  <a:cubicBezTo>
                    <a:pt x="1387067" y="649835"/>
                    <a:pt x="1404997" y="649489"/>
                    <a:pt x="1422884" y="648839"/>
                  </a:cubicBezTo>
                  <a:lnTo>
                    <a:pt x="1679706" y="640373"/>
                  </a:lnTo>
                  <a:cubicBezTo>
                    <a:pt x="1704165" y="637551"/>
                    <a:pt x="1728472" y="632609"/>
                    <a:pt x="1753084" y="631906"/>
                  </a:cubicBezTo>
                  <a:cubicBezTo>
                    <a:pt x="1860289" y="628843"/>
                    <a:pt x="1967769" y="635621"/>
                    <a:pt x="2074818" y="629084"/>
                  </a:cubicBezTo>
                  <a:cubicBezTo>
                    <a:pt x="2092081" y="628030"/>
                    <a:pt x="2106934" y="616224"/>
                    <a:pt x="2122795" y="609328"/>
                  </a:cubicBezTo>
                  <a:cubicBezTo>
                    <a:pt x="2144231" y="600008"/>
                    <a:pt x="2186895" y="572960"/>
                    <a:pt x="2196173" y="566995"/>
                  </a:cubicBezTo>
                  <a:cubicBezTo>
                    <a:pt x="2204086" y="561908"/>
                    <a:pt x="2212317" y="556924"/>
                    <a:pt x="2218751" y="550061"/>
                  </a:cubicBezTo>
                  <a:cubicBezTo>
                    <a:pt x="2226605" y="541684"/>
                    <a:pt x="2231921" y="531246"/>
                    <a:pt x="2238506" y="521839"/>
                  </a:cubicBezTo>
                  <a:cubicBezTo>
                    <a:pt x="2240388" y="508669"/>
                    <a:pt x="2245568" y="495556"/>
                    <a:pt x="2244151" y="482328"/>
                  </a:cubicBezTo>
                  <a:cubicBezTo>
                    <a:pt x="2242661" y="468423"/>
                    <a:pt x="2238680" y="453814"/>
                    <a:pt x="2230040" y="442817"/>
                  </a:cubicBezTo>
                  <a:cubicBezTo>
                    <a:pt x="2164874" y="359879"/>
                    <a:pt x="2140878" y="352251"/>
                    <a:pt x="2040951" y="318639"/>
                  </a:cubicBezTo>
                  <a:cubicBezTo>
                    <a:pt x="1974933" y="296433"/>
                    <a:pt x="1908611" y="274285"/>
                    <a:pt x="1840573" y="259373"/>
                  </a:cubicBezTo>
                  <a:cubicBezTo>
                    <a:pt x="1425017" y="168292"/>
                    <a:pt x="1833544" y="292681"/>
                    <a:pt x="1414418" y="185995"/>
                  </a:cubicBezTo>
                  <a:cubicBezTo>
                    <a:pt x="1381233" y="177548"/>
                    <a:pt x="1350218" y="162120"/>
                    <a:pt x="1318462" y="149306"/>
                  </a:cubicBezTo>
                  <a:cubicBezTo>
                    <a:pt x="862301" y="-34758"/>
                    <a:pt x="1244053" y="111001"/>
                    <a:pt x="1008018" y="27950"/>
                  </a:cubicBezTo>
                  <a:cubicBezTo>
                    <a:pt x="985272" y="19947"/>
                    <a:pt x="963426" y="9323"/>
                    <a:pt x="940284" y="2550"/>
                  </a:cubicBezTo>
                  <a:cubicBezTo>
                    <a:pt x="908565" y="-6733"/>
                    <a:pt x="916295" y="11957"/>
                    <a:pt x="912062" y="166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D3D5CACA-7FFB-49B4-82D5-8ABFCDEB3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4560" y="3429000"/>
            <a:ext cx="12939960" cy="3429000"/>
          </a:xfrm>
          <a:prstGeom prst="rect">
            <a:avLst/>
          </a:prstGeom>
          <a:ln>
            <a:noFill/>
          </a:ln>
          <a:effectLst>
            <a:outerShdw blurRad="406400" dist="139700" dir="2700000" sx="102000" sy="102000" algn="tl" rotWithShape="0">
              <a:srgbClr val="333333">
                <a:alpha val="2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33AC06F-0AAE-4518-8116-82677EF48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6320" y="3210124"/>
            <a:ext cx="3647876" cy="364787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EE304F4-79B5-FEF4-2AA1-464FE13EF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12" y="915767"/>
            <a:ext cx="9419136" cy="210330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5C31D6-8F0C-965C-5696-C34DA95FA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528" y="3375695"/>
            <a:ext cx="960812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אליפסה 8">
            <a:extLst>
              <a:ext uri="{FF2B5EF4-FFF2-40B4-BE49-F238E27FC236}">
                <a16:creationId xmlns:a16="http://schemas.microsoft.com/office/drawing/2014/main" id="{6AC8B684-8D10-4C7E-A746-7030BF58A8D5}"/>
              </a:ext>
            </a:extLst>
          </p:cNvPr>
          <p:cNvSpPr/>
          <p:nvPr/>
        </p:nvSpPr>
        <p:spPr>
          <a:xfrm>
            <a:off x="-1308099" y="421766"/>
            <a:ext cx="12827000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9F767333-028F-4866-8BEB-C63659777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76" y="2906039"/>
            <a:ext cx="2476948" cy="2476948"/>
          </a:xfrm>
          <a:prstGeom prst="rect">
            <a:avLst/>
          </a:prstGeom>
        </p:spPr>
      </p:pic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24B1E60C-42AC-48FF-AE43-12A3BDE567BB}"/>
              </a:ext>
            </a:extLst>
          </p:cNvPr>
          <p:cNvGrpSpPr/>
          <p:nvPr/>
        </p:nvGrpSpPr>
        <p:grpSpPr>
          <a:xfrm>
            <a:off x="-1831933" y="1166073"/>
            <a:ext cx="5598974" cy="3970060"/>
            <a:chOff x="572734" y="1000618"/>
            <a:chExt cx="6536317" cy="4634702"/>
          </a:xfrm>
        </p:grpSpPr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80F3F2A6-59B2-4407-A47B-C2F9A39F1922}"/>
                </a:ext>
              </a:extLst>
            </p:cNvPr>
            <p:cNvSpPr txBox="1"/>
            <p:nvPr/>
          </p:nvSpPr>
          <p:spPr>
            <a:xfrm>
              <a:off x="1295035" y="3690085"/>
              <a:ext cx="1916647" cy="717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>
                <a:lnSpc>
                  <a:spcPct val="115000"/>
                </a:lnSpc>
              </a:pPr>
              <a:r>
                <a:rPr lang="he-IL" dirty="0">
                  <a:cs typeface="1Extrim" pitchFamily="2" charset="-79"/>
                </a:rPr>
                <a:t>סגירת סיטואציה יומית</a:t>
              </a:r>
              <a:endParaRPr lang="en-US" dirty="0">
                <a:cs typeface="1Extrim" pitchFamily="2" charset="-79"/>
              </a:endParaRPr>
            </a:p>
          </p:txBody>
        </p:sp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9480FD7F-FC88-46BB-9717-8127089F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87806">
              <a:off x="573319" y="1005848"/>
              <a:ext cx="6535732" cy="4629472"/>
            </a:xfrm>
            <a:prstGeom prst="roundRect">
              <a:avLst>
                <a:gd name="adj" fmla="val 1459"/>
              </a:avLst>
            </a:prstGeom>
          </p:spPr>
        </p:pic>
        <p:sp>
          <p:nvSpPr>
            <p:cNvPr id="27" name="מלבן: פינות מעוגלות 26">
              <a:extLst>
                <a:ext uri="{FF2B5EF4-FFF2-40B4-BE49-F238E27FC236}">
                  <a16:creationId xmlns:a16="http://schemas.microsoft.com/office/drawing/2014/main" id="{A9A9C015-FE21-4FA4-B3A6-4E0DA2A935DF}"/>
                </a:ext>
              </a:extLst>
            </p:cNvPr>
            <p:cNvSpPr/>
            <p:nvPr/>
          </p:nvSpPr>
          <p:spPr>
            <a:xfrm rot="21389008">
              <a:off x="572734" y="1000618"/>
              <a:ext cx="6495151" cy="4633262"/>
            </a:xfrm>
            <a:prstGeom prst="roundRect">
              <a:avLst>
                <a:gd name="adj" fmla="val 1128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716C8B38-652F-4413-AAFA-BD80F0A06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9779" r="66477" b="711"/>
          <a:stretch/>
        </p:blipFill>
        <p:spPr>
          <a:xfrm>
            <a:off x="2940231" y="1747607"/>
            <a:ext cx="3468460" cy="3635380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005A7E5-4FD8-1A61-1818-9FD42D3CB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544" y="4277757"/>
            <a:ext cx="726096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931070B3-CC93-4C03-B4FD-35891B76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9779" r="66477" b="711"/>
          <a:stretch/>
        </p:blipFill>
        <p:spPr>
          <a:xfrm>
            <a:off x="2838144" y="383822"/>
            <a:ext cx="5886755" cy="6170056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3FA8CFE-4502-4914-915F-A4BC3715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50" y="3581400"/>
            <a:ext cx="2892778" cy="289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4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משימה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'כרזות של שמחה'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423916" y="871198"/>
            <a:ext cx="7577334" cy="1569660"/>
            <a:chOff x="4766336" y="1528633"/>
            <a:chExt cx="7577334" cy="1569660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4766336" y="1528633"/>
              <a:ext cx="7577334" cy="1462427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96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'כרזות של שמחה'</a:t>
              </a: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1704975" y="2587439"/>
            <a:ext cx="9020175" cy="3640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התחלקו לקבוצות. כל קבוצה מכינה כרזה עם סיסמה שמעודדת אותנו לשמוח.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קשטו את הכרזה באווירה שמחה </a:t>
            </a:r>
            <a:r>
              <a:rPr lang="he-IL" sz="2400" dirty="0" err="1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וגאולתית</a:t>
            </a: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אפשר להוסיף גם קצב ותנועות.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(אפשר להכין שילוט גדול ובולט לכיתה או ליצור את הסיסמה שלכם על פתקים אישיים עם מגנט, שכל אחד יוכל לתלות לתזכורת במקום בולט בבית)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בהצלחה!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169817" y="2267061"/>
            <a:ext cx="6369278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נגאלים בשמחה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4533900" y="967381"/>
            <a:ext cx="6027619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5058599" y="1854912"/>
            <a:ext cx="46572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משיח... </a:t>
            </a:r>
          </a:p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כמה אנחנו מחכים לו! מה לא עשינו בשביל שתבוא הגאולה? אני באמת לא יודע...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306330" y="4113326"/>
            <a:ext cx="3739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נכון, הוספנו בצדקה – "גדולה צדקה שמקרבת את הגאולה!"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CE390E2-8C6B-E5F0-47D4-CBA0C757AE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1395"/>
          <a:stretch/>
        </p:blipFill>
        <p:spPr>
          <a:xfrm>
            <a:off x="9537372" y="1854913"/>
            <a:ext cx="2515508" cy="403570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146F9E3-DAFC-1DFA-43FE-E838FCEC8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829" y="2696319"/>
            <a:ext cx="2147312" cy="40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16" y="2230417"/>
            <a:ext cx="2363840" cy="44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096000" y="2230417"/>
            <a:ext cx="3378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וקבענו לימוד ענייני גאולה ומשיח.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הוספנו גם באהבת ישראל – שהרי: "גדולה צדקה שמקרבת את הגאולה".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A56F7BC-D4E4-811F-6592-B6728F8E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" b="1269"/>
          <a:stretch/>
        </p:blipFill>
        <p:spPr>
          <a:xfrm>
            <a:off x="9411198" y="1517454"/>
            <a:ext cx="2300641" cy="39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542D64D-8E28-4B95-AF6C-9BC51A480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>
            <a:off x="5000624" y="-245890"/>
            <a:ext cx="6440767" cy="253153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C9C93D3-24D2-4D2F-8070-F68D0DF97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273660" y="1606200"/>
            <a:ext cx="7193243" cy="2813527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2320233" y="2619936"/>
            <a:ext cx="4138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יש עוד משהו שאנחנו יכולים לעשות בשביל זה?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3947565" y="847811"/>
            <a:ext cx="6625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למה משיח עוד לא הגיע? אוף...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D3DAD04-9320-DF5B-5A5D-2CE8AFB7D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8478776-D707-9DAE-5BC2-4203B46FA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>
            <a:off x="4475815" y="3989129"/>
            <a:ext cx="6440767" cy="253153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16C7F87-26D1-6167-DCB2-96BDE9169DA8}"/>
              </a:ext>
            </a:extLst>
          </p:cNvPr>
          <p:cNvSpPr txBox="1"/>
          <p:nvPr/>
        </p:nvSpPr>
        <p:spPr>
          <a:xfrm>
            <a:off x="5172074" y="4937496"/>
            <a:ext cx="487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שאלה טובה, אולי החברים בכיתה יוכלו לעזור לנו למצוא את התשובה?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690E2B3-69FF-355E-5457-8639D968E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00751" y="337339"/>
            <a:ext cx="2012892" cy="371454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AC79F05-C142-CD36-4B5B-15E0FE7064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790"/>
          <a:stretch/>
        </p:blipFill>
        <p:spPr>
          <a:xfrm flipH="1">
            <a:off x="129994" y="1641686"/>
            <a:ext cx="2290848" cy="38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526498" y="1560421"/>
            <a:ext cx="58069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דיון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E5AE675-2F0F-50E4-E107-3C01DF1D6AE5}"/>
              </a:ext>
            </a:extLst>
          </p:cNvPr>
          <p:cNvSpPr txBox="1"/>
          <p:nvPr/>
        </p:nvSpPr>
        <p:spPr>
          <a:xfrm>
            <a:off x="2858585" y="3098884"/>
            <a:ext cx="6450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איזה עוד פעולה – מקרבת את הגאולה?</a:t>
            </a:r>
          </a:p>
        </p:txBody>
      </p:sp>
    </p:spTree>
    <p:extLst>
      <p:ext uri="{BB962C8B-B14F-4D97-AF65-F5344CB8AC3E}">
        <p14:creationId xmlns:p14="http://schemas.microsoft.com/office/powerpoint/2010/main" val="367279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אליפסה 8">
            <a:extLst>
              <a:ext uri="{FF2B5EF4-FFF2-40B4-BE49-F238E27FC236}">
                <a16:creationId xmlns:a16="http://schemas.microsoft.com/office/drawing/2014/main" id="{16F54D2A-E105-4530-A2B2-D40E7D7ABC7E}"/>
              </a:ext>
            </a:extLst>
          </p:cNvPr>
          <p:cNvSpPr/>
          <p:nvPr/>
        </p:nvSpPr>
        <p:spPr>
          <a:xfrm rot="10800000">
            <a:off x="-1155702" y="1093149"/>
            <a:ext cx="14223999" cy="7108982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46" name="קבוצה 45">
            <a:extLst>
              <a:ext uri="{FF2B5EF4-FFF2-40B4-BE49-F238E27FC236}">
                <a16:creationId xmlns:a16="http://schemas.microsoft.com/office/drawing/2014/main" id="{67229E6C-4105-47B1-821C-5939AE936442}"/>
              </a:ext>
            </a:extLst>
          </p:cNvPr>
          <p:cNvGrpSpPr/>
          <p:nvPr/>
        </p:nvGrpSpPr>
        <p:grpSpPr>
          <a:xfrm>
            <a:off x="821108" y="1375"/>
            <a:ext cx="2736032" cy="2058103"/>
            <a:chOff x="471079" y="-254589"/>
            <a:chExt cx="3797625" cy="2846944"/>
          </a:xfrm>
        </p:grpSpPr>
        <p:pic>
          <p:nvPicPr>
            <p:cNvPr id="47" name="תמונה 46">
              <a:extLst>
                <a:ext uri="{FF2B5EF4-FFF2-40B4-BE49-F238E27FC236}">
                  <a16:creationId xmlns:a16="http://schemas.microsoft.com/office/drawing/2014/main" id="{0C0A4680-77B0-4896-9D6E-A76BAB8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t="44883" r="57571" b="34054"/>
            <a:stretch/>
          </p:blipFill>
          <p:spPr>
            <a:xfrm>
              <a:off x="471079" y="-254589"/>
              <a:ext cx="3797625" cy="2846944"/>
            </a:xfrm>
            <a:prstGeom prst="rect">
              <a:avLst/>
            </a:prstGeom>
          </p:spPr>
        </p:pic>
        <p:sp>
          <p:nvSpPr>
            <p:cNvPr id="48" name="צורה חופשית: צורה 47">
              <a:extLst>
                <a:ext uri="{FF2B5EF4-FFF2-40B4-BE49-F238E27FC236}">
                  <a16:creationId xmlns:a16="http://schemas.microsoft.com/office/drawing/2014/main" id="{C04DC083-506A-4A46-A998-CC762E38612B}"/>
                </a:ext>
              </a:extLst>
            </p:cNvPr>
            <p:cNvSpPr/>
            <p:nvPr/>
          </p:nvSpPr>
          <p:spPr>
            <a:xfrm>
              <a:off x="1043738" y="1512983"/>
              <a:ext cx="2244393" cy="662950"/>
            </a:xfrm>
            <a:custGeom>
              <a:avLst/>
              <a:gdLst>
                <a:gd name="connsiteX0" fmla="*/ 912062 w 2244393"/>
                <a:gd name="connsiteY0" fmla="*/ 16661 h 662950"/>
                <a:gd name="connsiteX1" fmla="*/ 914884 w 2244393"/>
                <a:gd name="connsiteY1" fmla="*/ 30773 h 662950"/>
                <a:gd name="connsiteX2" fmla="*/ 801995 w 2244393"/>
                <a:gd name="connsiteY2" fmla="*/ 118261 h 662950"/>
                <a:gd name="connsiteX3" fmla="*/ 449218 w 2244393"/>
                <a:gd name="connsiteY3" fmla="*/ 211395 h 662950"/>
                <a:gd name="connsiteX4" fmla="*/ 418173 w 2244393"/>
                <a:gd name="connsiteY4" fmla="*/ 225506 h 662950"/>
                <a:gd name="connsiteX5" fmla="*/ 398418 w 2244393"/>
                <a:gd name="connsiteY5" fmla="*/ 231150 h 662950"/>
                <a:gd name="connsiteX6" fmla="*/ 327862 w 2244393"/>
                <a:gd name="connsiteY6" fmla="*/ 253728 h 662950"/>
                <a:gd name="connsiteX7" fmla="*/ 189573 w 2244393"/>
                <a:gd name="connsiteY7" fmla="*/ 276306 h 662950"/>
                <a:gd name="connsiteX8" fmla="*/ 62573 w 2244393"/>
                <a:gd name="connsiteY8" fmla="*/ 315817 h 662950"/>
                <a:gd name="connsiteX9" fmla="*/ 25884 w 2244393"/>
                <a:gd name="connsiteY9" fmla="*/ 332750 h 662950"/>
                <a:gd name="connsiteX10" fmla="*/ 484 w 2244393"/>
                <a:gd name="connsiteY10" fmla="*/ 369439 h 662950"/>
                <a:gd name="connsiteX11" fmla="*/ 17418 w 2244393"/>
                <a:gd name="connsiteY11" fmla="*/ 431528 h 662950"/>
                <a:gd name="connsiteX12" fmla="*/ 76684 w 2244393"/>
                <a:gd name="connsiteY12" fmla="*/ 465395 h 662950"/>
                <a:gd name="connsiteX13" fmla="*/ 127484 w 2244393"/>
                <a:gd name="connsiteY13" fmla="*/ 482328 h 662950"/>
                <a:gd name="connsiteX14" fmla="*/ 178284 w 2244393"/>
                <a:gd name="connsiteY14" fmla="*/ 496439 h 662950"/>
                <a:gd name="connsiteX15" fmla="*/ 229084 w 2244393"/>
                <a:gd name="connsiteY15" fmla="*/ 513373 h 662950"/>
                <a:gd name="connsiteX16" fmla="*/ 243195 w 2244393"/>
                <a:gd name="connsiteY16" fmla="*/ 516195 h 662950"/>
                <a:gd name="connsiteX17" fmla="*/ 288351 w 2244393"/>
                <a:gd name="connsiteY17" fmla="*/ 530306 h 662950"/>
                <a:gd name="connsiteX18" fmla="*/ 423818 w 2244393"/>
                <a:gd name="connsiteY18" fmla="*/ 558528 h 662950"/>
                <a:gd name="connsiteX19" fmla="*/ 556462 w 2244393"/>
                <a:gd name="connsiteY19" fmla="*/ 583928 h 662950"/>
                <a:gd name="connsiteX20" fmla="*/ 584684 w 2244393"/>
                <a:gd name="connsiteY20" fmla="*/ 595217 h 662950"/>
                <a:gd name="connsiteX21" fmla="*/ 674995 w 2244393"/>
                <a:gd name="connsiteY21" fmla="*/ 603684 h 662950"/>
                <a:gd name="connsiteX22" fmla="*/ 779418 w 2244393"/>
                <a:gd name="connsiteY22" fmla="*/ 617795 h 662950"/>
                <a:gd name="connsiteX23" fmla="*/ 852795 w 2244393"/>
                <a:gd name="connsiteY23" fmla="*/ 623439 h 662950"/>
                <a:gd name="connsiteX24" fmla="*/ 1118084 w 2244393"/>
                <a:gd name="connsiteY24" fmla="*/ 662950 h 662950"/>
                <a:gd name="connsiteX25" fmla="*/ 1312818 w 2244393"/>
                <a:gd name="connsiteY25" fmla="*/ 660128 h 662950"/>
                <a:gd name="connsiteX26" fmla="*/ 1369262 w 2244393"/>
                <a:gd name="connsiteY26" fmla="*/ 651661 h 662950"/>
                <a:gd name="connsiteX27" fmla="*/ 1422884 w 2244393"/>
                <a:gd name="connsiteY27" fmla="*/ 648839 h 662950"/>
                <a:gd name="connsiteX28" fmla="*/ 1679706 w 2244393"/>
                <a:gd name="connsiteY28" fmla="*/ 640373 h 662950"/>
                <a:gd name="connsiteX29" fmla="*/ 1753084 w 2244393"/>
                <a:gd name="connsiteY29" fmla="*/ 631906 h 662950"/>
                <a:gd name="connsiteX30" fmla="*/ 2074818 w 2244393"/>
                <a:gd name="connsiteY30" fmla="*/ 629084 h 662950"/>
                <a:gd name="connsiteX31" fmla="*/ 2122795 w 2244393"/>
                <a:gd name="connsiteY31" fmla="*/ 609328 h 662950"/>
                <a:gd name="connsiteX32" fmla="*/ 2196173 w 2244393"/>
                <a:gd name="connsiteY32" fmla="*/ 566995 h 662950"/>
                <a:gd name="connsiteX33" fmla="*/ 2218751 w 2244393"/>
                <a:gd name="connsiteY33" fmla="*/ 550061 h 662950"/>
                <a:gd name="connsiteX34" fmla="*/ 2238506 w 2244393"/>
                <a:gd name="connsiteY34" fmla="*/ 521839 h 662950"/>
                <a:gd name="connsiteX35" fmla="*/ 2244151 w 2244393"/>
                <a:gd name="connsiteY35" fmla="*/ 482328 h 662950"/>
                <a:gd name="connsiteX36" fmla="*/ 2230040 w 2244393"/>
                <a:gd name="connsiteY36" fmla="*/ 442817 h 662950"/>
                <a:gd name="connsiteX37" fmla="*/ 2040951 w 2244393"/>
                <a:gd name="connsiteY37" fmla="*/ 318639 h 662950"/>
                <a:gd name="connsiteX38" fmla="*/ 1840573 w 2244393"/>
                <a:gd name="connsiteY38" fmla="*/ 259373 h 662950"/>
                <a:gd name="connsiteX39" fmla="*/ 1414418 w 2244393"/>
                <a:gd name="connsiteY39" fmla="*/ 185995 h 662950"/>
                <a:gd name="connsiteX40" fmla="*/ 1318462 w 2244393"/>
                <a:gd name="connsiteY40" fmla="*/ 149306 h 662950"/>
                <a:gd name="connsiteX41" fmla="*/ 1008018 w 2244393"/>
                <a:gd name="connsiteY41" fmla="*/ 27950 h 662950"/>
                <a:gd name="connsiteX42" fmla="*/ 940284 w 2244393"/>
                <a:gd name="connsiteY42" fmla="*/ 2550 h 662950"/>
                <a:gd name="connsiteX43" fmla="*/ 912062 w 2244393"/>
                <a:gd name="connsiteY43" fmla="*/ 16661 h 66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44393" h="662950">
                  <a:moveTo>
                    <a:pt x="912062" y="16661"/>
                  </a:moveTo>
                  <a:cubicBezTo>
                    <a:pt x="907829" y="21365"/>
                    <a:pt x="916666" y="26319"/>
                    <a:pt x="914884" y="30773"/>
                  </a:cubicBezTo>
                  <a:cubicBezTo>
                    <a:pt x="893452" y="84354"/>
                    <a:pt x="862521" y="99250"/>
                    <a:pt x="801995" y="118261"/>
                  </a:cubicBezTo>
                  <a:cubicBezTo>
                    <a:pt x="685963" y="154707"/>
                    <a:pt x="559938" y="161069"/>
                    <a:pt x="449218" y="211395"/>
                  </a:cubicBezTo>
                  <a:cubicBezTo>
                    <a:pt x="438870" y="216099"/>
                    <a:pt x="428767" y="221386"/>
                    <a:pt x="418173" y="225506"/>
                  </a:cubicBezTo>
                  <a:cubicBezTo>
                    <a:pt x="411790" y="227988"/>
                    <a:pt x="404955" y="229107"/>
                    <a:pt x="398418" y="231150"/>
                  </a:cubicBezTo>
                  <a:cubicBezTo>
                    <a:pt x="374849" y="238515"/>
                    <a:pt x="351863" y="247921"/>
                    <a:pt x="327862" y="253728"/>
                  </a:cubicBezTo>
                  <a:cubicBezTo>
                    <a:pt x="250735" y="272388"/>
                    <a:pt x="246455" y="271566"/>
                    <a:pt x="189573" y="276306"/>
                  </a:cubicBezTo>
                  <a:cubicBezTo>
                    <a:pt x="144021" y="289320"/>
                    <a:pt x="107405" y="298854"/>
                    <a:pt x="62573" y="315817"/>
                  </a:cubicBezTo>
                  <a:cubicBezTo>
                    <a:pt x="49975" y="320584"/>
                    <a:pt x="38114" y="327106"/>
                    <a:pt x="25884" y="332750"/>
                  </a:cubicBezTo>
                  <a:cubicBezTo>
                    <a:pt x="17417" y="344980"/>
                    <a:pt x="-3430" y="355089"/>
                    <a:pt x="484" y="369439"/>
                  </a:cubicBezTo>
                  <a:cubicBezTo>
                    <a:pt x="6129" y="390135"/>
                    <a:pt x="4077" y="414728"/>
                    <a:pt x="17418" y="431528"/>
                  </a:cubicBezTo>
                  <a:cubicBezTo>
                    <a:pt x="31568" y="449346"/>
                    <a:pt x="56025" y="455860"/>
                    <a:pt x="76684" y="465395"/>
                  </a:cubicBezTo>
                  <a:cubicBezTo>
                    <a:pt x="92890" y="472875"/>
                    <a:pt x="110911" y="475699"/>
                    <a:pt x="127484" y="482328"/>
                  </a:cubicBezTo>
                  <a:cubicBezTo>
                    <a:pt x="162748" y="496434"/>
                    <a:pt x="145652" y="492360"/>
                    <a:pt x="178284" y="496439"/>
                  </a:cubicBezTo>
                  <a:cubicBezTo>
                    <a:pt x="195217" y="502084"/>
                    <a:pt x="212008" y="508176"/>
                    <a:pt x="229084" y="513373"/>
                  </a:cubicBezTo>
                  <a:cubicBezTo>
                    <a:pt x="233673" y="514770"/>
                    <a:pt x="238583" y="514877"/>
                    <a:pt x="243195" y="516195"/>
                  </a:cubicBezTo>
                  <a:cubicBezTo>
                    <a:pt x="258358" y="520527"/>
                    <a:pt x="273096" y="526311"/>
                    <a:pt x="288351" y="530306"/>
                  </a:cubicBezTo>
                  <a:cubicBezTo>
                    <a:pt x="345727" y="545333"/>
                    <a:pt x="367618" y="548310"/>
                    <a:pt x="423818" y="558528"/>
                  </a:cubicBezTo>
                  <a:cubicBezTo>
                    <a:pt x="505334" y="593463"/>
                    <a:pt x="420010" y="561714"/>
                    <a:pt x="556462" y="583928"/>
                  </a:cubicBezTo>
                  <a:cubicBezTo>
                    <a:pt x="566462" y="585556"/>
                    <a:pt x="574762" y="593164"/>
                    <a:pt x="584684" y="595217"/>
                  </a:cubicBezTo>
                  <a:cubicBezTo>
                    <a:pt x="613165" y="601110"/>
                    <a:pt x="645869" y="600189"/>
                    <a:pt x="674995" y="603684"/>
                  </a:cubicBezTo>
                  <a:cubicBezTo>
                    <a:pt x="709869" y="607869"/>
                    <a:pt x="744525" y="613769"/>
                    <a:pt x="779418" y="617795"/>
                  </a:cubicBezTo>
                  <a:cubicBezTo>
                    <a:pt x="836395" y="624369"/>
                    <a:pt x="804525" y="617088"/>
                    <a:pt x="852795" y="623439"/>
                  </a:cubicBezTo>
                  <a:cubicBezTo>
                    <a:pt x="1028118" y="646508"/>
                    <a:pt x="991346" y="641099"/>
                    <a:pt x="1118084" y="662950"/>
                  </a:cubicBezTo>
                  <a:cubicBezTo>
                    <a:pt x="1182995" y="662009"/>
                    <a:pt x="1247965" y="663043"/>
                    <a:pt x="1312818" y="660128"/>
                  </a:cubicBezTo>
                  <a:cubicBezTo>
                    <a:pt x="1331824" y="659274"/>
                    <a:pt x="1350336" y="653602"/>
                    <a:pt x="1369262" y="651661"/>
                  </a:cubicBezTo>
                  <a:cubicBezTo>
                    <a:pt x="1387067" y="649835"/>
                    <a:pt x="1404997" y="649489"/>
                    <a:pt x="1422884" y="648839"/>
                  </a:cubicBezTo>
                  <a:lnTo>
                    <a:pt x="1679706" y="640373"/>
                  </a:lnTo>
                  <a:cubicBezTo>
                    <a:pt x="1704165" y="637551"/>
                    <a:pt x="1728472" y="632609"/>
                    <a:pt x="1753084" y="631906"/>
                  </a:cubicBezTo>
                  <a:cubicBezTo>
                    <a:pt x="1860289" y="628843"/>
                    <a:pt x="1967769" y="635621"/>
                    <a:pt x="2074818" y="629084"/>
                  </a:cubicBezTo>
                  <a:cubicBezTo>
                    <a:pt x="2092081" y="628030"/>
                    <a:pt x="2106934" y="616224"/>
                    <a:pt x="2122795" y="609328"/>
                  </a:cubicBezTo>
                  <a:cubicBezTo>
                    <a:pt x="2144231" y="600008"/>
                    <a:pt x="2186895" y="572960"/>
                    <a:pt x="2196173" y="566995"/>
                  </a:cubicBezTo>
                  <a:cubicBezTo>
                    <a:pt x="2204086" y="561908"/>
                    <a:pt x="2212317" y="556924"/>
                    <a:pt x="2218751" y="550061"/>
                  </a:cubicBezTo>
                  <a:cubicBezTo>
                    <a:pt x="2226605" y="541684"/>
                    <a:pt x="2231921" y="531246"/>
                    <a:pt x="2238506" y="521839"/>
                  </a:cubicBezTo>
                  <a:cubicBezTo>
                    <a:pt x="2240388" y="508669"/>
                    <a:pt x="2245568" y="495556"/>
                    <a:pt x="2244151" y="482328"/>
                  </a:cubicBezTo>
                  <a:cubicBezTo>
                    <a:pt x="2242661" y="468423"/>
                    <a:pt x="2238680" y="453814"/>
                    <a:pt x="2230040" y="442817"/>
                  </a:cubicBezTo>
                  <a:cubicBezTo>
                    <a:pt x="2164874" y="359879"/>
                    <a:pt x="2140878" y="352251"/>
                    <a:pt x="2040951" y="318639"/>
                  </a:cubicBezTo>
                  <a:cubicBezTo>
                    <a:pt x="1974933" y="296433"/>
                    <a:pt x="1908611" y="274285"/>
                    <a:pt x="1840573" y="259373"/>
                  </a:cubicBezTo>
                  <a:cubicBezTo>
                    <a:pt x="1425017" y="168292"/>
                    <a:pt x="1833544" y="292681"/>
                    <a:pt x="1414418" y="185995"/>
                  </a:cubicBezTo>
                  <a:cubicBezTo>
                    <a:pt x="1381233" y="177548"/>
                    <a:pt x="1350218" y="162120"/>
                    <a:pt x="1318462" y="149306"/>
                  </a:cubicBezTo>
                  <a:cubicBezTo>
                    <a:pt x="862301" y="-34758"/>
                    <a:pt x="1244053" y="111001"/>
                    <a:pt x="1008018" y="27950"/>
                  </a:cubicBezTo>
                  <a:cubicBezTo>
                    <a:pt x="985272" y="19947"/>
                    <a:pt x="963426" y="9323"/>
                    <a:pt x="940284" y="2550"/>
                  </a:cubicBezTo>
                  <a:cubicBezTo>
                    <a:pt x="908565" y="-6733"/>
                    <a:pt x="916295" y="11957"/>
                    <a:pt x="912062" y="166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49" name="תמונה 48">
            <a:extLst>
              <a:ext uri="{FF2B5EF4-FFF2-40B4-BE49-F238E27FC236}">
                <a16:creationId xmlns:a16="http://schemas.microsoft.com/office/drawing/2014/main" id="{27FA7539-73A3-49CE-ADA7-DE9BDDEE7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30" b="32951" l="54251" r="9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16840" b="65259"/>
          <a:stretch/>
        </p:blipFill>
        <p:spPr>
          <a:xfrm>
            <a:off x="-1043494" y="1173376"/>
            <a:ext cx="6564704" cy="3270136"/>
          </a:xfrm>
          <a:prstGeom prst="rect">
            <a:avLst/>
          </a:prstGeom>
        </p:spPr>
      </p:pic>
      <p:pic>
        <p:nvPicPr>
          <p:cNvPr id="51" name="Picture 2" descr="17 חסידים רוקדים ideas">
            <a:extLst>
              <a:ext uri="{FF2B5EF4-FFF2-40B4-BE49-F238E27FC236}">
                <a16:creationId xmlns:a16="http://schemas.microsoft.com/office/drawing/2014/main" id="{3911B261-6EF7-4C89-91FB-ACF3366B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4" b="95699" l="6757" r="89640">
                        <a14:foregroundMark x1="67568" y1="11111" x2="71171" y2="10753"/>
                        <a14:foregroundMark x1="86937" y1="8602" x2="87838" y2="20072"/>
                        <a14:foregroundMark x1="66667" y1="28315" x2="66667" y2="34050"/>
                        <a14:foregroundMark x1="68018" y1="22939" x2="67117" y2="32616"/>
                        <a14:foregroundMark x1="71171" y1="95699" x2="71622" y2="86738"/>
                        <a14:foregroundMark x1="41892" y1="16129" x2="42793" y2="15771"/>
                        <a14:foregroundMark x1="44595" y1="14695" x2="45946" y2="14695"/>
                        <a14:foregroundMark x1="6757" y1="63799" x2="7658" y2="63441"/>
                        <a14:foregroundMark x1="56306" y1="28674" x2="61261" y2="25448"/>
                        <a14:foregroundMark x1="59009" y1="22939" x2="61261" y2="22222"/>
                        <a14:backgroundMark x1="66216" y1="77419" x2="66216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32" y="2718668"/>
            <a:ext cx="2783532" cy="34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קבוצה 51">
            <a:extLst>
              <a:ext uri="{FF2B5EF4-FFF2-40B4-BE49-F238E27FC236}">
                <a16:creationId xmlns:a16="http://schemas.microsoft.com/office/drawing/2014/main" id="{F3C6D2FC-38C4-4CB2-B5DE-315A8F810856}"/>
              </a:ext>
            </a:extLst>
          </p:cNvPr>
          <p:cNvGrpSpPr/>
          <p:nvPr/>
        </p:nvGrpSpPr>
        <p:grpSpPr>
          <a:xfrm>
            <a:off x="209060" y="6077925"/>
            <a:ext cx="2150977" cy="850397"/>
            <a:chOff x="209060" y="6077925"/>
            <a:chExt cx="2150977" cy="850397"/>
          </a:xfrm>
        </p:grpSpPr>
        <p:pic>
          <p:nvPicPr>
            <p:cNvPr id="53" name="תמונה 52" descr="תמונה שמכילה עיצוב גרפי, גרפיקה, סוכריה&#10;&#10;התיאור נוצר באופן אוטומטי">
              <a:extLst>
                <a:ext uri="{FF2B5EF4-FFF2-40B4-BE49-F238E27FC236}">
                  <a16:creationId xmlns:a16="http://schemas.microsoft.com/office/drawing/2014/main" id="{70A23BE2-248F-40A9-8C91-59F2A1428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138" y="6077925"/>
              <a:ext cx="1202899" cy="850397"/>
            </a:xfrm>
            <a:prstGeom prst="rect">
              <a:avLst/>
            </a:prstGeom>
          </p:spPr>
        </p:pic>
        <p:pic>
          <p:nvPicPr>
            <p:cNvPr id="54" name="Picture 4" descr="הוצאה לאור - רשת חינוך חבד">
              <a:extLst>
                <a:ext uri="{FF2B5EF4-FFF2-40B4-BE49-F238E27FC236}">
                  <a16:creationId xmlns:a16="http://schemas.microsoft.com/office/drawing/2014/main" id="{3FE1608B-AB94-46FB-B386-BF6ECC2FD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60" y="6215159"/>
              <a:ext cx="846693" cy="49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67C956C8-74BC-0647-D4E4-7DB2F40E6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754" y="487768"/>
            <a:ext cx="7260965" cy="10729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C8E8F95-71BC-6AD0-DC40-6224FE142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464" y="1570009"/>
            <a:ext cx="6590347" cy="302997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5E3C510-4A6F-6B7B-8429-7B08DF5BF6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0496" y="3804490"/>
            <a:ext cx="907163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אליפסה 8">
            <a:extLst>
              <a:ext uri="{FF2B5EF4-FFF2-40B4-BE49-F238E27FC236}">
                <a16:creationId xmlns:a16="http://schemas.microsoft.com/office/drawing/2014/main" id="{0FB3AECF-3300-4831-B33C-1FE817505A4E}"/>
              </a:ext>
            </a:extLst>
          </p:cNvPr>
          <p:cNvSpPr/>
          <p:nvPr/>
        </p:nvSpPr>
        <p:spPr>
          <a:xfrm>
            <a:off x="519319" y="421766"/>
            <a:ext cx="13955438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67DB5ECE-207B-4198-B24C-A31F3379840E}"/>
              </a:ext>
            </a:extLst>
          </p:cNvPr>
          <p:cNvGrpSpPr/>
          <p:nvPr/>
        </p:nvGrpSpPr>
        <p:grpSpPr>
          <a:xfrm>
            <a:off x="209060" y="6077925"/>
            <a:ext cx="2150977" cy="850397"/>
            <a:chOff x="209060" y="6077925"/>
            <a:chExt cx="2150977" cy="850397"/>
          </a:xfrm>
        </p:grpSpPr>
        <p:pic>
          <p:nvPicPr>
            <p:cNvPr id="44" name="תמונה 43" descr="תמונה שמכילה עיצוב גרפי, גרפיקה, סוכריה&#10;&#10;התיאור נוצר באופן אוטומטי">
              <a:extLst>
                <a:ext uri="{FF2B5EF4-FFF2-40B4-BE49-F238E27FC236}">
                  <a16:creationId xmlns:a16="http://schemas.microsoft.com/office/drawing/2014/main" id="{8F685FCB-3913-4D70-AC59-D1B2D3B43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138" y="6077925"/>
              <a:ext cx="1202899" cy="850397"/>
            </a:xfrm>
            <a:prstGeom prst="rect">
              <a:avLst/>
            </a:prstGeom>
          </p:spPr>
        </p:pic>
        <p:pic>
          <p:nvPicPr>
            <p:cNvPr id="45" name="Picture 4" descr="הוצאה לאור - רשת חינוך חבד">
              <a:extLst>
                <a:ext uri="{FF2B5EF4-FFF2-40B4-BE49-F238E27FC236}">
                  <a16:creationId xmlns:a16="http://schemas.microsoft.com/office/drawing/2014/main" id="{A4AE3C33-6DEF-45EE-A0F9-7A65E7634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60" y="6215159"/>
              <a:ext cx="846693" cy="49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תמונה 45">
            <a:extLst>
              <a:ext uri="{FF2B5EF4-FFF2-40B4-BE49-F238E27FC236}">
                <a16:creationId xmlns:a16="http://schemas.microsoft.com/office/drawing/2014/main" id="{B353ACDE-EDEE-4737-8331-EED789877C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28" y="2833986"/>
            <a:ext cx="3610822" cy="5106838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06EA4A0D-2F17-4311-A23C-39D71D6769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7" t="42317" r="1677" b="33205"/>
          <a:stretch/>
        </p:blipFill>
        <p:spPr>
          <a:xfrm rot="17173312">
            <a:off x="-121434" y="113376"/>
            <a:ext cx="2164748" cy="237662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A35D9C8-8E62-CAE1-8A36-5B1100307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356" y="562316"/>
            <a:ext cx="7791363" cy="254225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F29253A-2F93-B86C-6692-D5E4A6C20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600" y="2979501"/>
            <a:ext cx="8522947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9746</TotalTime>
  <Words>172</Words>
  <Application>Microsoft Office PowerPoint</Application>
  <PresentationFormat>מסך רחב</PresentationFormat>
  <Paragraphs>22</Paragraphs>
  <Slides>18</Slides>
  <Notes>1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4" baseType="lpstr">
      <vt:lpstr>Calibri Light</vt:lpstr>
      <vt:lpstr>Afek 1.5 AAA Light</vt:lpstr>
      <vt:lpstr>Klugman FM</vt:lpstr>
      <vt:lpstr>Calibri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116</cp:revision>
  <dcterms:created xsi:type="dcterms:W3CDTF">2021-10-24T16:47:10Z</dcterms:created>
  <dcterms:modified xsi:type="dcterms:W3CDTF">2023-11-25T20:54:04Z</dcterms:modified>
</cp:coreProperties>
</file>