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70" r:id="rId12"/>
    <p:sldId id="266" r:id="rId13"/>
    <p:sldId id="267" r:id="rId14"/>
    <p:sldId id="268" r:id="rId15"/>
    <p:sldId id="272" r:id="rId1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972"/>
    <a:srgbClr val="FAF8F8"/>
    <a:srgbClr val="B6B5B6"/>
    <a:srgbClr val="F2EDED"/>
    <a:srgbClr val="F2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8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6EC94C7-C37C-4968-A05F-B38AD0CC4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E86C817-19BA-C2EF-D5DA-F3665F4D5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EC41AF6-80DF-8143-0F48-B676F4423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60DD2AA-A43E-114C-B886-7BDF231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F98CBC-8B95-E879-7A32-7CADF251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655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2B7865-CC80-279F-4EDE-4D282D2F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398C6C2B-BF5C-A992-0BA5-46D5AB060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88F384F-BC61-3C07-70C7-3671CF2A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FF7D707-9EA2-02BB-C328-6CEBAC0F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2D72A30-4E2D-3FD9-B349-C78ECC1E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180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879A1A7-BF4B-A35D-BE4D-D31928E948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3F20FB8-7618-2440-548B-9A84485D6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79F30F6-7147-EC4D-CB41-914D6F506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C2CDD1A-80B8-B78F-AE2D-3E8440C1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A80C9E4-9839-B212-05C8-9550DB3A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781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164F5A-722F-7720-5AF4-35C5A30C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5E86B1B-951E-D0DB-0748-3FAE5DB25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6CA3563-568D-A82B-18BC-7D33AEC67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EE19035-DD7B-289E-D55E-A1B1BEBD4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C809371-A792-1072-5A95-8917A714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21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20CD15-994C-B5FF-E7A0-561D0AC1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0B0883D-6F98-E51D-613E-3375FCAB2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8F0F270-65AE-E6B2-B686-4DACF644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86A13A3-7ACE-3780-2553-833F8B2A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A522C4-3778-BDFE-DE9E-64AD2BB8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581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F27BCED-FD12-9B2A-4A6B-AECBE21C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65399EB-3FE1-5AD8-9CC8-7141396AF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CD6C47A-ACE7-C41C-9BC3-42C5080D2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FB39EA3-8A36-7D9E-D9B9-8F1853F6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B3EB090-B4E7-2A8B-3577-966C49925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CBA11D2-105D-0F85-B8D6-FD8847BB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261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5986BC-E466-9700-7672-BA75E04FA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1FC46F6-4187-2CE2-B54D-5DDAEEF4E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65A8459-6B33-5AA6-8EB3-C601EA1D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F97889D-D896-6F3F-7D89-EFF4DA4F6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581CFB1-2AB2-8A4E-F939-17FDCFF78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F5E5C6F-CF52-8AA1-6BE2-D578F331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959304E-CE46-142E-C87C-8A7677D0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F8D89CD8-B3BA-0083-2CA7-3FDE9619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772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22FE67-9AC5-1184-BBB1-B91DD70D5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818DBAA-B52E-8764-C3A8-710F2858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3FEBE5A-1427-CB06-3268-84EDB889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DC8078C-D892-AE69-8F3F-0AC5F2AC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723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0B9DC9B-DC6E-8D0B-7887-6A116497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F4638673-F6FB-C14E-3A64-92B080C3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154AEDA-B028-233C-4A6E-76260C42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723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B9E0F6-3B15-C0C2-34B4-A077757A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DB49546-7FE1-C671-F904-9045CA2C8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558A9D7-108C-F755-98A1-D437DAF16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156A2A5-AFB9-21E9-D2C8-8C716B71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338DDDE-1217-C21A-D36A-DC6D9D43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A9982DC-8FDD-487F-C695-736B239C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768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36B03E-68B3-9B15-E41F-14248F7FA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877D88C-DBEF-6C74-3F6C-3C6DCF883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D42181C-E012-AD0F-F957-8EF2D5399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29DA4ED-DCCC-5648-7E35-A10673C12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9017FF0-0AD9-4073-9C1C-DD1CC010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67D9ED7-7235-2077-FB0E-8BE87EB5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024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EAEE961-940A-7C67-27C1-4C4D248D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517A1E7-7E1B-F0D9-687B-1F06DD325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D30AF64-E4E8-652B-FCE3-B621A62A5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42A1-11F7-4A52-9268-54BBECF55248}" type="datetimeFigureOut">
              <a:rPr lang="he-IL" smtClean="0"/>
              <a:t>ח'/כסלו/תשפ"ד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DBB428D-35FA-17D8-957B-9D8714197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FA5C970-081E-F0FF-CECC-D8EFAA9BF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C8D19-F121-47D0-886A-32CFD0741CC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4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05EA87-DEBD-149F-87C6-A8307D19E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022DBD0-34FF-ACAE-CE55-4E23DF2BB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8EB4556-D7AA-FADB-888C-1289D5F98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4DB71CB-F135-5B3B-C6CE-E48642D01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23" l="1092" r="95068">
                        <a14:foregroundMark x1="87421" y1="12614" x2="9401" y2="55454"/>
                        <a14:foregroundMark x1="9401" y1="55454" x2="50778" y2="67093"/>
                        <a14:foregroundMark x1="50778" y1="67093" x2="91526" y2="56856"/>
                        <a14:foregroundMark x1="91526" y1="56856" x2="53393" y2="60756"/>
                        <a14:foregroundMark x1="53393" y1="60756" x2="52665" y2="59842"/>
                        <a14:foregroundMark x1="97286" y1="36685" x2="98080" y2="57831"/>
                        <a14:foregroundMark x1="98080" y1="57831" x2="80073" y2="76356"/>
                        <a14:foregroundMark x1="80073" y1="76356" x2="38497" y2="65631"/>
                        <a14:foregroundMark x1="38497" y1="65631" x2="13406" y2="72700"/>
                        <a14:foregroundMark x1="13406" y1="72700" x2="1125" y2="82815"/>
                        <a14:foregroundMark x1="1125" y1="82815" x2="10096" y2="45034"/>
                        <a14:foregroundMark x1="10096" y1="45034" x2="28832" y2="52834"/>
                        <a14:foregroundMark x1="28832" y1="52834" x2="29924" y2="29982"/>
                        <a14:foregroundMark x1="29924" y1="29982" x2="15326" y2="66362"/>
                        <a14:foregroundMark x1="15326" y1="66362" x2="29262" y2="67398"/>
                        <a14:foregroundMark x1="29262" y1="67398" x2="19861" y2="31261"/>
                        <a14:foregroundMark x1="36379" y1="73004" x2="52665" y2="78428"/>
                        <a14:foregroundMark x1="44257" y1="31688" x2="46011" y2="60268"/>
                        <a14:foregroundMark x1="54618" y1="31261" x2="55379" y2="51188"/>
                        <a14:foregroundMark x1="68918" y1="31688" x2="67196" y2="44851"/>
                        <a14:foregroundMark x1="67693" y1="36685" x2="63025" y2="43023"/>
                        <a14:foregroundMark x1="74843" y1="13528" x2="69911" y2="17611"/>
                        <a14:foregroundMark x1="81000" y1="31688" x2="83217" y2="49848"/>
                        <a14:foregroundMark x1="83217" y1="49848" x2="83217" y2="49848"/>
                        <a14:foregroundMark x1="78782" y1="38513" x2="75836" y2="35344"/>
                        <a14:foregroundMark x1="76332" y1="37112" x2="84475" y2="43937"/>
                        <a14:foregroundMark x1="95068" y1="45765" x2="90632" y2="82084"/>
                        <a14:foregroundMark x1="89143" y1="69835" x2="89143" y2="70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29" y="2950684"/>
            <a:ext cx="5150113" cy="279752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CFC8965-8142-8D52-BF30-BFBE46512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2568" y1="74828" x2="42568" y2="74828"/>
                        <a14:backgroundMark x1="42636" y1="74828" x2="42682" y2="74828"/>
                        <a14:backgroundMark x1="54500" y1="74263" x2="54500" y2="74263"/>
                        <a14:backgroundMark x1="54318" y1="74384" x2="54318" y2="7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59"/>
          <a:stretch/>
        </p:blipFill>
        <p:spPr>
          <a:xfrm>
            <a:off x="0" y="4731662"/>
            <a:ext cx="12192000" cy="20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E8E9-0F66-474C-A3AF-96B7B823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541" y="-86915"/>
            <a:ext cx="12191999" cy="685765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B8E654E-D00F-404B-1054-175139001A60}"/>
              </a:ext>
            </a:extLst>
          </p:cNvPr>
          <p:cNvSpPr txBox="1"/>
          <p:nvPr/>
        </p:nvSpPr>
        <p:spPr>
          <a:xfrm>
            <a:off x="6516915" y="2562212"/>
            <a:ext cx="4034972" cy="7797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i="0" u="none" strike="noStrike" baseline="30000" dirty="0">
                <a:solidFill>
                  <a:srgbClr val="000000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נִלְמַד מִן הָאַדְמוֹ"ר הָאֶמְצָעִי:</a:t>
            </a:r>
          </a:p>
          <a:p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60D135-A95F-5B16-58FA-DF339CAA9828}"/>
              </a:ext>
            </a:extLst>
          </p:cNvPr>
          <p:cNvSpPr txBox="1"/>
          <p:nvPr/>
        </p:nvSpPr>
        <p:spPr>
          <a:xfrm>
            <a:off x="1838266" y="3129691"/>
            <a:ext cx="8515468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algn="ctr" rtl="1"/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3. הַזֵּעָה שֶׁהִרְטִיבָה אֶת הַקָּצֶה הָעֶלְיוֹן שֶׁל הַכּוֹבַע שֶׁל הָאַדְמוֹ"ר הָאֶמְצָעִי, מְלַמֶּדֶת שֶׁ:</a:t>
            </a:r>
          </a:p>
          <a:p>
            <a:pPr marR="2830" algn="ctr" rtl="1"/>
            <a:r>
              <a:rPr lang="he-IL" sz="4400" b="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א. הוּא הָיָה מִתְאַמֵּץ הַרְבֵּה בַּתְּפִלָּה, מִתְהַלֵּךְ, רָץ, אוֹמֵר אֶת הַמִּלִּים בְּקוֹל גָּדוֹל. </a:t>
            </a:r>
          </a:p>
          <a:p>
            <a:pPr marR="2830" algn="ctr" rtl="1"/>
            <a:r>
              <a:rPr lang="he-IL" sz="4400" b="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ב. הוּא הָיָה מַשְׁקִיעַ מַאֲמָץ רַב שֶׁל מַחְשָׁבָה עֲמֻקָּה, עֲבוֹדָה פְּנִימִית </a:t>
            </a:r>
            <a:r>
              <a:rPr lang="he-IL" sz="4400" b="0" i="0" u="none" strike="noStrike" baseline="30000" dirty="0" err="1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וְרִכּוּז</a:t>
            </a:r>
            <a:r>
              <a:rPr lang="he-IL" sz="4400" b="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כָּל כּוֹחוֹת הַנֶּפֶשׁ.</a:t>
            </a:r>
          </a:p>
        </p:txBody>
      </p:sp>
    </p:spTree>
    <p:extLst>
      <p:ext uri="{BB962C8B-B14F-4D97-AF65-F5344CB8AC3E}">
        <p14:creationId xmlns:p14="http://schemas.microsoft.com/office/powerpoint/2010/main" val="200953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47" y="-225274"/>
            <a:ext cx="12192000" cy="6857657"/>
          </a:xfrm>
          <a:prstGeom prst="rect">
            <a:avLst/>
          </a:prstGeom>
        </p:spPr>
      </p:pic>
      <p:pic>
        <p:nvPicPr>
          <p:cNvPr id="2" name="וידאו ט כסלו (1)">
            <a:hlinkClick r:id="" action="ppaction://media"/>
            <a:extLst>
              <a:ext uri="{FF2B5EF4-FFF2-40B4-BE49-F238E27FC236}">
                <a16:creationId xmlns:a16="http://schemas.microsoft.com/office/drawing/2014/main" id="{DD10FFA0-29C5-7C49-03D8-6D2C2425EE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834" end="573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5053" y="1143000"/>
            <a:ext cx="6096000" cy="4572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40DFAF9-91C7-373C-A71D-921889BC9B61}"/>
              </a:ext>
            </a:extLst>
          </p:cNvPr>
          <p:cNvSpPr txBox="1"/>
          <p:nvPr/>
        </p:nvSpPr>
        <p:spPr>
          <a:xfrm>
            <a:off x="478173" y="5914683"/>
            <a:ext cx="32968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מהתוועדות של הרבי ו' תשרי תשמ"א</a:t>
            </a:r>
          </a:p>
          <a:p>
            <a:pPr algn="ctr"/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131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E8E9-0F66-474C-A3AF-96B7B823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541" y="87255"/>
            <a:ext cx="12191999" cy="685765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60D135-A95F-5B16-58FA-DF339CAA9828}"/>
              </a:ext>
            </a:extLst>
          </p:cNvPr>
          <p:cNvSpPr txBox="1"/>
          <p:nvPr/>
        </p:nvSpPr>
        <p:spPr>
          <a:xfrm>
            <a:off x="1838266" y="3109651"/>
            <a:ext cx="8515468" cy="18979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rtl="1"/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1. אֵילוּ יְהוּדִים יְכוֹלִים </a:t>
            </a:r>
            <a:r>
              <a:rPr lang="he-IL" sz="4400" b="1" i="0" u="none" strike="noStrike" baseline="30000" dirty="0" err="1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לִבְחֹר</a:t>
            </a:r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לַעֲמֹל בַּתּוֹרָה?</a:t>
            </a:r>
          </a:p>
          <a:p>
            <a:pPr marL="571500" marR="2830" indent="-571500" rtl="1">
              <a:buFont typeface="Arial" panose="020B0604020202020204" pitchFamily="34" charset="0"/>
              <a:buChar char="•"/>
            </a:pPr>
            <a:r>
              <a:rPr lang="he-IL" sz="440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הַיְּהוּדִים שֶׁבַּגָּלוּת</a:t>
            </a:r>
          </a:p>
          <a:p>
            <a:pPr marL="571500" marR="2830" indent="-571500" rtl="1">
              <a:buFont typeface="Arial" panose="020B0604020202020204" pitchFamily="34" charset="0"/>
              <a:buChar char="•"/>
            </a:pPr>
            <a:r>
              <a:rPr lang="he-IL" sz="440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הַלַּמְדָנִים </a:t>
            </a:r>
          </a:p>
          <a:p>
            <a:pPr marL="571500" marR="2830" indent="-571500" rtl="1">
              <a:buFont typeface="Arial" panose="020B0604020202020204" pitchFamily="34" charset="0"/>
              <a:buChar char="•"/>
            </a:pPr>
            <a:r>
              <a:rPr lang="he-IL" sz="440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כָּל יְהוּדִי</a:t>
            </a:r>
          </a:p>
        </p:txBody>
      </p:sp>
    </p:spTree>
    <p:extLst>
      <p:ext uri="{BB962C8B-B14F-4D97-AF65-F5344CB8AC3E}">
        <p14:creationId xmlns:p14="http://schemas.microsoft.com/office/powerpoint/2010/main" val="32270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E8E9-0F66-474C-A3AF-96B7B823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541" y="87255"/>
            <a:ext cx="12191999" cy="685765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60D135-A95F-5B16-58FA-DF339CAA9828}"/>
              </a:ext>
            </a:extLst>
          </p:cNvPr>
          <p:cNvSpPr txBox="1"/>
          <p:nvPr/>
        </p:nvSpPr>
        <p:spPr>
          <a:xfrm>
            <a:off x="1838266" y="3109651"/>
            <a:ext cx="8515468" cy="9951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rtl="1"/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2. אֵיזֶה פָּסוּק </a:t>
            </a:r>
            <a:r>
              <a:rPr lang="he-IL" sz="4400" b="1" i="0" u="none" strike="noStrike" baseline="30000" dirty="0" err="1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מִשְּׁנֵים־עָשָׂר</a:t>
            </a:r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הַפְּסוּקִים מְבַטֵּא לְדַעְתְּכֶם אֶת דִּבְרֵי הָרַבִּי כָּאן? 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8399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E8E9-0F66-474C-A3AF-96B7B823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541" y="87255"/>
            <a:ext cx="12191999" cy="685765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60D135-A95F-5B16-58FA-DF339CAA9828}"/>
              </a:ext>
            </a:extLst>
          </p:cNvPr>
          <p:cNvSpPr txBox="1"/>
          <p:nvPr/>
        </p:nvSpPr>
        <p:spPr>
          <a:xfrm>
            <a:off x="1272208" y="2848858"/>
            <a:ext cx="9028517" cy="27597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rtl="1"/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3. לִמּוּד הַתּוֹרָה מִתּוֹךְ עָמָל, מְהַוֶּה הֲכָנָה לְלִמּוּד תּוֹרָה מִפִּיו שֶׁל –</a:t>
            </a:r>
          </a:p>
          <a:p>
            <a:pPr marR="2830" rtl="1"/>
            <a:endParaRPr lang="he-IL" sz="7200" baseline="30000" dirty="0">
              <a:solidFill>
                <a:srgbClr val="412972"/>
              </a:solidFill>
              <a:latin typeface="Almoni ML v5 AAA" panose="00000500000000000000" pitchFamily="50" charset="-79"/>
              <a:cs typeface="Almoni ML v5 AAA" panose="00000500000000000000" pitchFamily="50" charset="-79"/>
            </a:endParaRPr>
          </a:p>
          <a:p>
            <a:pPr marR="2830" algn="ctr" rtl="1"/>
            <a:r>
              <a:rPr lang="he-IL" sz="720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כ ל מ  ה ש י ח מ</a:t>
            </a:r>
          </a:p>
          <a:p>
            <a:pPr marR="2830" algn="ctr" rtl="1"/>
            <a:r>
              <a:rPr lang="he-IL" sz="7200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_ _ _   _ _ _ _ _ _</a:t>
            </a:r>
          </a:p>
        </p:txBody>
      </p:sp>
    </p:spTree>
    <p:extLst>
      <p:ext uri="{BB962C8B-B14F-4D97-AF65-F5344CB8AC3E}">
        <p14:creationId xmlns:p14="http://schemas.microsoft.com/office/powerpoint/2010/main" val="26565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47" y="-225274"/>
            <a:ext cx="12192000" cy="6857657"/>
          </a:xfrm>
          <a:prstGeom prst="rect">
            <a:avLst/>
          </a:prstGeom>
        </p:spPr>
      </p:pic>
      <p:pic>
        <p:nvPicPr>
          <p:cNvPr id="4" name="ניגון הקאפעליע של אדמו_ר האמצעי אצל הרבי מליובאוויטש">
            <a:hlinkClick r:id="" action="ppaction://media"/>
            <a:extLst>
              <a:ext uri="{FF2B5EF4-FFF2-40B4-BE49-F238E27FC236}">
                <a16:creationId xmlns:a16="http://schemas.microsoft.com/office/drawing/2014/main" id="{AB2E662B-0682-66AD-BA18-9E03666AA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0978" y="1197262"/>
            <a:ext cx="6399058" cy="47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05EA87-DEBD-149F-87C6-A8307D19E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022DBD0-34FF-ACAE-CE55-4E23DF2BB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11BE038-1F64-0670-1A0A-B7F1EA3E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479579B-0E3B-33C2-0CEC-4FEEBDEAF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B479579B-0E3B-33C2-0CEC-4FEEBDEAF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1086"/>
            <a:ext cx="12191999" cy="685765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BD3501A-A2AB-6C0E-A5ED-707CF0F5D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וידאו ט כסלו (1)">
            <a:hlinkClick r:id="" action="ppaction://media"/>
            <a:extLst>
              <a:ext uri="{FF2B5EF4-FFF2-40B4-BE49-F238E27FC236}">
                <a16:creationId xmlns:a16="http://schemas.microsoft.com/office/drawing/2014/main" id="{7E1BB02C-B406-F434-9C05-75C65842DF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607" end="2954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479833"/>
            <a:ext cx="6096000" cy="45720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D70AAA-AE65-E8DE-38BC-CD51D37FAF92}"/>
              </a:ext>
            </a:extLst>
          </p:cNvPr>
          <p:cNvSpPr txBox="1"/>
          <p:nvPr/>
        </p:nvSpPr>
        <p:spPr>
          <a:xfrm>
            <a:off x="478173" y="6123693"/>
            <a:ext cx="32968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מהתוועדות של הרבי ו' תשרי תשמ"א</a:t>
            </a:r>
          </a:p>
          <a:p>
            <a:pPr algn="ctr"/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12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E8E9-0F66-474C-A3AF-96B7B823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3571EBE-F490-3EB1-0747-F315F8685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5"/>
          <a:stretch/>
        </p:blipFill>
        <p:spPr>
          <a:xfrm>
            <a:off x="0" y="2177143"/>
            <a:ext cx="12192000" cy="468068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582D999-0FE1-028C-3053-6D175755EE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1" b="39864"/>
          <a:stretch/>
        </p:blipFill>
        <p:spPr>
          <a:xfrm>
            <a:off x="0" y="3106058"/>
            <a:ext cx="12192000" cy="101797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04B612E-2D59-BED5-3BE2-50AB5FB0D5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4"/>
          <a:stretch/>
        </p:blipFill>
        <p:spPr>
          <a:xfrm>
            <a:off x="0" y="4949371"/>
            <a:ext cx="12192000" cy="372274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947F43D-7E07-DB94-AE96-D59484E72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7" t="60213" b="31110"/>
          <a:stretch/>
        </p:blipFill>
        <p:spPr>
          <a:xfrm>
            <a:off x="5227783" y="4109854"/>
            <a:ext cx="6959600" cy="59508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A1CB0B1-EC6A-1F78-D84A-25A11DC6C2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 r="67992" b="22115"/>
          <a:stretch/>
        </p:blipFill>
        <p:spPr>
          <a:xfrm>
            <a:off x="0" y="4124036"/>
            <a:ext cx="3902364" cy="121722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DF80BDE-A6DC-FF5C-1231-0CCA3C951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3" t="69207" b="22115"/>
          <a:stretch/>
        </p:blipFill>
        <p:spPr>
          <a:xfrm>
            <a:off x="8224984" y="4801755"/>
            <a:ext cx="3967016" cy="59508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79DC678-A7A3-80B6-07B4-CA4F01C91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60136" r="70492" b="30052"/>
          <a:stretch/>
        </p:blipFill>
        <p:spPr>
          <a:xfrm>
            <a:off x="3902364" y="4128820"/>
            <a:ext cx="1320802" cy="67293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BB1F91A-ACB6-F5A1-6ABB-49E049340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60136" r="70492" b="30052"/>
          <a:stretch/>
        </p:blipFill>
        <p:spPr>
          <a:xfrm>
            <a:off x="6904182" y="4602679"/>
            <a:ext cx="1320802" cy="6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47" y="-225274"/>
            <a:ext cx="12192000" cy="6857657"/>
          </a:xfrm>
          <a:prstGeom prst="rect">
            <a:avLst/>
          </a:prstGeom>
        </p:spPr>
      </p:pic>
      <p:pic>
        <p:nvPicPr>
          <p:cNvPr id="2" name="וידאו ט כסלו (1)">
            <a:hlinkClick r:id="" action="ppaction://media"/>
            <a:extLst>
              <a:ext uri="{FF2B5EF4-FFF2-40B4-BE49-F238E27FC236}">
                <a16:creationId xmlns:a16="http://schemas.microsoft.com/office/drawing/2014/main" id="{DD10FFA0-29C5-7C49-03D8-6D2C2425EE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911" end="183631"/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5053" y="1143000"/>
            <a:ext cx="6096000" cy="4572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ED5D34F-2B20-A55D-6F74-C66599DE93E7}"/>
              </a:ext>
            </a:extLst>
          </p:cNvPr>
          <p:cNvSpPr txBox="1"/>
          <p:nvPr/>
        </p:nvSpPr>
        <p:spPr>
          <a:xfrm>
            <a:off x="478173" y="5914683"/>
            <a:ext cx="32968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מהתוועדות של הרבי ו' תשרי תשמ"א</a:t>
            </a:r>
          </a:p>
          <a:p>
            <a:pPr algn="ctr"/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89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47" y="-225274"/>
            <a:ext cx="12192000" cy="6857657"/>
          </a:xfrm>
          <a:prstGeom prst="rect">
            <a:avLst/>
          </a:prstGeom>
        </p:spPr>
      </p:pic>
      <p:pic>
        <p:nvPicPr>
          <p:cNvPr id="2" name="וידאו ט כסלו (1)">
            <a:hlinkClick r:id="" action="ppaction://media"/>
            <a:extLst>
              <a:ext uri="{FF2B5EF4-FFF2-40B4-BE49-F238E27FC236}">
                <a16:creationId xmlns:a16="http://schemas.microsoft.com/office/drawing/2014/main" id="{DD10FFA0-29C5-7C49-03D8-6D2C2425EE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6943" end="1199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5053" y="1143000"/>
            <a:ext cx="6096000" cy="4572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963ACD1-B270-7099-59FE-2199C9F2C327}"/>
              </a:ext>
            </a:extLst>
          </p:cNvPr>
          <p:cNvSpPr txBox="1"/>
          <p:nvPr/>
        </p:nvSpPr>
        <p:spPr>
          <a:xfrm>
            <a:off x="478173" y="5914683"/>
            <a:ext cx="32968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מהתוועדות של הרבי ו' תשרי תשמ"א</a:t>
            </a:r>
          </a:p>
          <a:p>
            <a:pPr algn="ctr"/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1755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E8E9-0F66-474C-A3AF-96B7B823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541" y="-86915"/>
            <a:ext cx="12191999" cy="685765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B8E654E-D00F-404B-1054-175139001A60}"/>
              </a:ext>
            </a:extLst>
          </p:cNvPr>
          <p:cNvSpPr txBox="1"/>
          <p:nvPr/>
        </p:nvSpPr>
        <p:spPr>
          <a:xfrm>
            <a:off x="6516915" y="2562212"/>
            <a:ext cx="4034972" cy="7797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i="0" u="none" strike="noStrike" baseline="30000" dirty="0">
                <a:solidFill>
                  <a:srgbClr val="000000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נִלְמַד מִן הָאַדְמוֹ"ר הָאֶמְצָעִי:</a:t>
            </a:r>
          </a:p>
          <a:p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60D135-A95F-5B16-58FA-DF339CAA9828}"/>
              </a:ext>
            </a:extLst>
          </p:cNvPr>
          <p:cNvSpPr txBox="1"/>
          <p:nvPr/>
        </p:nvSpPr>
        <p:spPr>
          <a:xfrm>
            <a:off x="1934817" y="3440956"/>
            <a:ext cx="851546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algn="ctr" rtl="1"/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1. כַּאֲשֶׁר הָאַדְמוֹ"ר הָאֶמְצָעִי הָיָה שָׁקוּעַ בְּלִמּוּד אוֹ תְּפִלָּה, וְהָיָה מַגִּיעַ לְרֶגֶשׁ עָמֹק, הַאִם הָיָה אֶפְשָׁר לִרְאוֹת עָלָיו מִבַּחוּץ תְּנוּעוֹת יָדַיִם שֶׁל הִתְלַהֲבוּת, אוֹ תְּנוּדוֹת שֶׁל הַגּוּף?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BADB5BD-E808-0D51-FA1C-A60B4603BB75}"/>
              </a:ext>
            </a:extLst>
          </p:cNvPr>
          <p:cNvSpPr txBox="1"/>
          <p:nvPr/>
        </p:nvSpPr>
        <p:spPr>
          <a:xfrm>
            <a:off x="5287613" y="4986549"/>
            <a:ext cx="340896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algn="ctr" rtl="1"/>
            <a:r>
              <a:rPr lang="he-IL" sz="9600" i="0" u="none" strike="noStrike" baseline="30000" dirty="0">
                <a:solidFill>
                  <a:schemeClr val="accent6">
                    <a:lumMod val="75000"/>
                  </a:schemeClr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כֵּן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74EFBAC-BFD5-64C3-7356-0352E304B147}"/>
              </a:ext>
            </a:extLst>
          </p:cNvPr>
          <p:cNvSpPr txBox="1"/>
          <p:nvPr/>
        </p:nvSpPr>
        <p:spPr>
          <a:xfrm>
            <a:off x="3376144" y="4986549"/>
            <a:ext cx="340896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algn="ctr" rtl="1"/>
            <a:r>
              <a:rPr lang="he-IL" sz="9600" i="0" u="none" strike="noStrike" baseline="30000" dirty="0">
                <a:solidFill>
                  <a:srgbClr val="FF0000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לֹא</a:t>
            </a:r>
          </a:p>
        </p:txBody>
      </p:sp>
    </p:spTree>
    <p:extLst>
      <p:ext uri="{BB962C8B-B14F-4D97-AF65-F5344CB8AC3E}">
        <p14:creationId xmlns:p14="http://schemas.microsoft.com/office/powerpoint/2010/main" val="32396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14ED46B-2B3D-1E6E-81CF-10413696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E8E9-0F66-474C-A3AF-96B7B823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8627" y="12127"/>
            <a:ext cx="12191999" cy="685765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B8E654E-D00F-404B-1054-175139001A60}"/>
              </a:ext>
            </a:extLst>
          </p:cNvPr>
          <p:cNvSpPr txBox="1"/>
          <p:nvPr/>
        </p:nvSpPr>
        <p:spPr>
          <a:xfrm>
            <a:off x="6516915" y="2562212"/>
            <a:ext cx="4034972" cy="7797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i="0" u="none" strike="noStrike" baseline="30000" dirty="0">
                <a:solidFill>
                  <a:srgbClr val="000000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נִלְמַד מִן הָאַדְמוֹ"ר הָאֶמְצָעִי:</a:t>
            </a:r>
          </a:p>
          <a:p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60D135-A95F-5B16-58FA-DF339CAA9828}"/>
              </a:ext>
            </a:extLst>
          </p:cNvPr>
          <p:cNvSpPr txBox="1"/>
          <p:nvPr/>
        </p:nvSpPr>
        <p:spPr>
          <a:xfrm>
            <a:off x="1934817" y="3440956"/>
            <a:ext cx="8515468" cy="9951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2830" algn="ctr" rtl="1"/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2. סַמְּנוּ אֵיזֶה כּוֹבַע הֲכִי מַתְאִים </a:t>
            </a:r>
            <a:r>
              <a:rPr lang="he-IL" sz="4400" b="1" i="0" u="none" strike="noStrike" baseline="30000" dirty="0" err="1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לְתֵאוּר</a:t>
            </a:r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הַכּוֹבַע שֶׁל הָאַדְמוֹ"ר הָאֶמְצָעִי, לְפִי דִּבְרֵי הָרַבִּי </a:t>
            </a:r>
            <a:r>
              <a:rPr lang="he-IL" sz="4400" b="1" i="0" u="none" strike="noStrike" baseline="30000" dirty="0" err="1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בַּהִתְוַעֲדוּת</a:t>
            </a:r>
            <a:r>
              <a:rPr lang="he-IL" sz="4400" b="1" i="0" u="none" strike="noStrike" baseline="30000" dirty="0">
                <a:solidFill>
                  <a:srgbClr val="41297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.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34E26EA-2D4E-B0ED-A372-ECFA8D2381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6" t="55459" b="31787"/>
          <a:stretch/>
        </p:blipFill>
        <p:spPr>
          <a:xfrm>
            <a:off x="8766629" y="3516088"/>
            <a:ext cx="3343483" cy="266368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8CDE61D-A7D2-E22B-6744-23C46493F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0" t="55459" r="33298" b="31787"/>
          <a:stretch/>
        </p:blipFill>
        <p:spPr>
          <a:xfrm>
            <a:off x="5083232" y="3528043"/>
            <a:ext cx="1801738" cy="266368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019D5C-0E68-FCE7-607B-D7F79F1A2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0" t="55459" r="22904" b="31787"/>
          <a:stretch/>
        </p:blipFill>
        <p:spPr>
          <a:xfrm>
            <a:off x="7204283" y="3528044"/>
            <a:ext cx="1480458" cy="266368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689E094-C0DA-7A71-4602-1A75C1F9C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55459" r="46531" b="31787"/>
          <a:stretch/>
        </p:blipFill>
        <p:spPr>
          <a:xfrm>
            <a:off x="3464795" y="3468316"/>
            <a:ext cx="1498203" cy="266368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102EE0F-22D1-A3E8-9579-7DD04F12A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1" t="55459" r="57709" b="31787"/>
          <a:stretch/>
        </p:blipFill>
        <p:spPr>
          <a:xfrm>
            <a:off x="1741716" y="3620716"/>
            <a:ext cx="1723080" cy="26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213</Words>
  <Application>Microsoft Office PowerPoint</Application>
  <PresentationFormat>מסך רחב</PresentationFormat>
  <Paragraphs>27</Paragraphs>
  <Slides>15</Slides>
  <Notes>0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0" baseType="lpstr">
      <vt:lpstr>Almoni ML v5 AAA</vt:lpstr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</dc:creator>
  <cp:lastModifiedBy>H</cp:lastModifiedBy>
  <cp:revision>6</cp:revision>
  <dcterms:created xsi:type="dcterms:W3CDTF">2023-11-17T08:57:10Z</dcterms:created>
  <dcterms:modified xsi:type="dcterms:W3CDTF">2023-11-21T09:18:46Z</dcterms:modified>
</cp:coreProperties>
</file>