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151C38-3A9A-1BC1-CCB1-08A475662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FB9ED9D-07B7-6F41-EEA1-C7DD1CB60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E97BA1-62BB-015B-D08B-73119177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A4EFEA7-1CA2-09FC-C2F4-235FD874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C26EF38-E56C-9D67-9458-41CD4058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151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4699FE-5814-6807-7DE7-324AEFE0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95387A-7C4F-1D37-2DF4-47A2D2EF2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345E2EE-DA06-55A5-FC27-9597F29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65C9804-1EAC-385E-2EFF-458D6FBD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4225998-223B-8A6F-EBAD-E78C8D2A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65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DB5924F-61C1-378B-87E1-6D696DA12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B9BAB3C-0BC0-871D-6C8D-7C2914FC5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FE3A973-1907-7B7A-1181-CAFEDBCE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221693-3A84-6A4A-A577-A7F6CC2C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88A0DA0-99A3-2448-618C-286372E1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911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28979F-8ECA-1D16-9C6D-27FC92FC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8AE006B-B09A-21EE-A643-912D088F0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265F479-3E93-0D85-F9EC-020F95E2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C21C3D-7669-2497-3195-AD523952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F81BF1-B763-AD46-86E5-E6C16194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149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58AA72-9673-8AF4-CCD8-E0017D1C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3FA07D9-51D8-E516-85C5-17F6B8063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6D7504-3496-9840-109E-D7825083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E210FB-0AD6-83EC-1A7F-679CC66A3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5F46C3-9361-7E77-83BC-781BD8FC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259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68C61B-5DC5-08B6-65A8-3A6F01FF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07EEFB-9B50-FBFE-068D-E48C541C2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29D71DA-F80C-BE5B-FAF2-98D4A618B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8485FA3-77B7-C489-8565-766C6615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0AA2A92-6983-172F-6D9B-670FDE03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48A8BC0-91FC-5C73-12F8-779C8902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402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753E4B-E390-7466-0A3A-2F5CDA69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9053EA3-7D85-DDAE-99E7-884D0314A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4B6CF1F-30F4-C44A-9843-8C65AAB4E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0F13E69-1A8E-362D-CB85-3DB69F764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CD60AAB-D38D-85B9-1EB0-CD726F15B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DBAE5BC-4F16-3EF6-D8E3-0C4AE6765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3BFA2E18-EC93-6A63-DBE3-24D9EBC0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104E63E-69DF-EF5C-8084-CCDCEDCE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202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12F4ED-8773-C4B5-DF0A-8D5D5032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61AC8663-CA96-3BE9-2751-0176745F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51BCA01-637E-89D6-7FD8-6B547813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0F306F0-E182-283F-6600-5EF7A94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651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2C2FACA-5148-A57B-F35D-ECD34B70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DCF22F4-7911-86EC-CB45-D9ABCD49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2780381-75C1-3793-81CA-7961E3DB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649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5D34C4-1F43-9B10-21B5-066C4A64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1141117-AEC2-6B07-0BFE-6B865DA7B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B265B27-1A60-AD0A-7662-5600AB598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FFDDB1B-3F2F-CC84-FF6E-FDC8E453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401181C-6245-396D-4A5A-CDD7153A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5F0162D-B82A-2388-2069-6F269C36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70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BF1315-33D4-03A7-AD8F-AC377F23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3F65BAE-4229-9166-B60E-BFD8E23F9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D0CF299-ECB7-7EBD-CB7B-F73FE7391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3EFF21-2E31-E70D-0C19-EACFD33D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A37A789-DE99-60E0-1835-D59C063E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7F9194B-5B87-C952-DCF0-6F54E89B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373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737F190B-C607-D968-D270-0FD7F414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ECD0D84-A6D0-9289-23AE-E43541061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B47538-57F0-AFE1-9ED9-6310C1368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7D5DB-FD61-3748-8F9E-97A6CD96C2DB}" type="datetimeFigureOut">
              <a:rPr lang="he-IL" smtClean="0"/>
              <a:t>ד'.שבט.תשפ"ד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72717D-B451-FDB1-6570-7EC9018BC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AEDA1B3-9157-F077-94D5-BFC7DAAE2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8641-100B-5249-8FD4-29BDE136A5C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592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D47589-09D5-FFA3-B738-E29595980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9CC2569-0469-CF25-C4FD-E47F672A4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775A1E1-700F-4CC9-89E6-0900DD8A6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7BEE65-C41B-B96E-8282-CEE8A57F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EC4541E4-1DE0-C606-8411-FF85CD5BA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162490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A80E35-FC79-5B6D-3CD2-04DC9851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E800BB64-4218-A3DC-49CC-0DF745AD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222872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44EBBA-CD86-6554-00BD-6767950A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A003C13D-5B09-F933-15B4-08256477B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375155227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מסך רחב</PresentationFormat>
  <Slides>4</Slides>
  <Notes>0</Notes>
  <HiddenSlides>0</HiddenSlide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</vt:i4>
      </vt:variant>
    </vt:vector>
  </HeadingPairs>
  <TitlesOfParts>
    <vt:vector size="5" baseType="lpstr">
      <vt:lpstr>ערכת נושא Office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YAEL ASRAF</dc:creator>
  <cp:lastModifiedBy>YAEL ASRAF</cp:lastModifiedBy>
  <cp:revision>1</cp:revision>
  <dcterms:created xsi:type="dcterms:W3CDTF">2024-01-14T20:06:10Z</dcterms:created>
  <dcterms:modified xsi:type="dcterms:W3CDTF">2024-01-14T20:13:16Z</dcterms:modified>
</cp:coreProperties>
</file>