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94BBFA2-A82F-168A-4BFC-960C2AE866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6D9784BD-9F4C-CD78-1AB3-60708CAB86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AEC0155-A531-B436-B0AA-BBE71948D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58B2B-8FA7-164B-89AC-732554BD297A}" type="datetimeFigureOut">
              <a:rPr lang="he-IL" smtClean="0"/>
              <a:t>ב'.שבט.תשפ"ד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78B6EED-5BA8-3C43-C80C-999A84A84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9084980-8D36-A9D1-062E-0C68F45CC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5524-D3BF-2C45-A147-81D3D367D02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8893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5EA2D4C-0A5A-EDBA-E23D-80AA657E0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03364FF0-D2BB-B93D-FF0A-C9BAC2F60A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E582C1C-2093-C2E8-2DCD-D41BE6D90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58B2B-8FA7-164B-89AC-732554BD297A}" type="datetimeFigureOut">
              <a:rPr lang="he-IL" smtClean="0"/>
              <a:t>ב'.שבט.תשפ"ד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D985308-863B-0DD1-84AC-ECEDBD1B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52B0FB6-B81F-3574-69E5-211EDD25D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5524-D3BF-2C45-A147-81D3D367D02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44999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5E4CD97E-7E30-C7D0-14B8-EE4ABFD564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92F71B31-A0CB-06B1-944E-3BFCDFD5BA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247EA22-9F81-71C8-9D12-8BAD0FFC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58B2B-8FA7-164B-89AC-732554BD297A}" type="datetimeFigureOut">
              <a:rPr lang="he-IL" smtClean="0"/>
              <a:t>ב'.שבט.תשפ"ד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854947C-E92A-AB7F-FBD5-8C0A81616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1C2015E-1816-7C61-B871-2DA63B992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5524-D3BF-2C45-A147-81D3D367D02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64183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7F86F66-137D-D975-0836-9EF71CAE8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961A8A5-C2F6-E25F-1AA5-53CC3119F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9CD04C1-82EE-96A2-268F-33D84AFE3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58B2B-8FA7-164B-89AC-732554BD297A}" type="datetimeFigureOut">
              <a:rPr lang="he-IL" smtClean="0"/>
              <a:t>ב'.שבט.תשפ"ד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B4C21F9-3E9B-D23E-B925-2D1A812FA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804FFC9-92F7-F14A-5C0D-7545CE7D4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5524-D3BF-2C45-A147-81D3D367D02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73910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8FAAE28-AE8C-86B5-F546-3CB0E365A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5396F85-D212-1346-3784-E4268600EE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76C7B43-78C6-01F4-4506-151A0DBAD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58B2B-8FA7-164B-89AC-732554BD297A}" type="datetimeFigureOut">
              <a:rPr lang="he-IL" smtClean="0"/>
              <a:t>ב'.שבט.תשפ"ד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F8FEA56-0B74-8EDE-C5C5-4DD40F093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6141ECB-98A6-1B71-10C7-E689C8480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5524-D3BF-2C45-A147-81D3D367D02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20567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0D878F9-F8F1-97B8-8D02-D19FC8A4D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AA74F2F-014F-374E-CB92-F449E5A1B2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04B2BBB0-BE2B-3FB5-2032-B72B2FA73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3CD58ADE-799D-BDD7-7559-F3BA09F7E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58B2B-8FA7-164B-89AC-732554BD297A}" type="datetimeFigureOut">
              <a:rPr lang="he-IL" smtClean="0"/>
              <a:t>ב'.שבט.תשפ"ד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A36B16A2-F8B7-FCB2-0DF8-B588FDCDE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ACC54CE-B2EF-E1B9-E364-5D47E5861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5524-D3BF-2C45-A147-81D3D367D02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86563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B67C2C4-65B5-2C10-B7CE-4807395ED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FF4ADBE-41E3-50D8-5185-56219C347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5DAA8437-41F2-793C-8D03-E3315870B9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8BEDC184-AB53-75CC-9EFE-034C3364BF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324B5B60-86EE-75F8-9C4F-A68DBE0FAA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F711C522-406E-C0A9-0AFA-9548DFCA1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58B2B-8FA7-164B-89AC-732554BD297A}" type="datetimeFigureOut">
              <a:rPr lang="he-IL" smtClean="0"/>
              <a:t>ב'.שבט.תשפ"ד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7F5BE9B1-C60E-B993-4779-B6414E8B7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E3910BC1-7BE6-39F5-8100-B7856CACE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5524-D3BF-2C45-A147-81D3D367D02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07874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49EA6F1-D6D7-7331-EA96-DBB7BE5F3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E71DD4E3-A748-37A3-9126-4ED05BF05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58B2B-8FA7-164B-89AC-732554BD297A}" type="datetimeFigureOut">
              <a:rPr lang="he-IL" smtClean="0"/>
              <a:t>ב'.שבט.תשפ"ד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30C1122E-A63C-801F-67B6-1451CA532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7545B8C9-FB51-9A54-1507-C36DEA54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5524-D3BF-2C45-A147-81D3D367D02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53912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D03A14CF-899E-2D2C-D9E5-538BE3DB2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58B2B-8FA7-164B-89AC-732554BD297A}" type="datetimeFigureOut">
              <a:rPr lang="he-IL" smtClean="0"/>
              <a:t>ב'.שבט.תשפ"ד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81B64792-B65B-9641-9D7E-95B153CC2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7387D509-084D-4739-BD3A-6BE29CB96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5524-D3BF-2C45-A147-81D3D367D02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13595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F43D5A4-DEB7-5586-DA9C-CFAF5F3F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4A4E352-3563-3ACB-FB9F-67469F4FB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24C611CA-4C88-9692-DBD6-89BB60F57B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B461F041-3111-AADA-4A93-A970DFE65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58B2B-8FA7-164B-89AC-732554BD297A}" type="datetimeFigureOut">
              <a:rPr lang="he-IL" smtClean="0"/>
              <a:t>ב'.שבט.תשפ"ד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DB822E29-F7B3-796B-66AD-1295DE304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C4164E6-806F-8603-D3C9-EEEEFF0E9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5524-D3BF-2C45-A147-81D3D367D02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33958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405D4B0-110C-C4A7-9A42-85061F10A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8E393683-9273-4F18-105B-A97DE77273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92960291-A2E7-E1F6-DEE1-816617AD61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D95BAA38-A8FD-76E2-B422-F9655A37C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58B2B-8FA7-164B-89AC-732554BD297A}" type="datetimeFigureOut">
              <a:rPr lang="he-IL" smtClean="0"/>
              <a:t>ב'.שבט.תשפ"ד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8FCD18A5-BD3E-2E6E-4A66-E41767297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5E9C902-1347-89A5-2433-DA5B6C880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5524-D3BF-2C45-A147-81D3D367D02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23887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3BC7FC1F-1455-98E9-FF5A-8C60964B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2B197C0-AA7A-43FF-5634-D97C5FC26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28DCCEB-9369-E180-8CB4-458C797960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58B2B-8FA7-164B-89AC-732554BD297A}" type="datetimeFigureOut">
              <a:rPr lang="he-IL" smtClean="0"/>
              <a:t>ב'.שבט.תשפ"ד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71A3E73-22B3-B689-8991-57E436DA6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DFEC297-3F8E-4756-E55D-D1B517C4D6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D5524-D3BF-2C45-A147-81D3D367D02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89864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32AE3BC3-6148-F487-4670-E131F1B2A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59" y="18866"/>
            <a:ext cx="12201959" cy="683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16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29D0678-649A-F98F-34C7-983D09D9A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BA0DC846-B555-1624-BF2F-A1A40E41E8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047"/>
          </a:xfrm>
        </p:spPr>
      </p:pic>
    </p:spTree>
    <p:extLst>
      <p:ext uri="{BB962C8B-B14F-4D97-AF65-F5344CB8AC3E}">
        <p14:creationId xmlns:p14="http://schemas.microsoft.com/office/powerpoint/2010/main" val="37529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9AC1688-B4F7-EAEF-D334-229845AAA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0C365B3E-56DA-5977-CC17-78EF2D252F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047"/>
          </a:xfrm>
        </p:spPr>
      </p:pic>
    </p:spTree>
    <p:extLst>
      <p:ext uri="{BB962C8B-B14F-4D97-AF65-F5344CB8AC3E}">
        <p14:creationId xmlns:p14="http://schemas.microsoft.com/office/powerpoint/2010/main" val="4243054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0211F52-43DA-BF88-6276-26780FB01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5B8F277A-D5A2-E341-4FA5-E1AF9DEEF1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047"/>
          </a:xfrm>
        </p:spPr>
      </p:pic>
    </p:spTree>
    <p:extLst>
      <p:ext uri="{BB962C8B-B14F-4D97-AF65-F5344CB8AC3E}">
        <p14:creationId xmlns:p14="http://schemas.microsoft.com/office/powerpoint/2010/main" val="3942347886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מסך רחב</PresentationFormat>
  <Slides>4</Slides>
  <Notes>0</Notes>
  <HiddenSlides>0</HiddenSlide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4</vt:i4>
      </vt:variant>
    </vt:vector>
  </HeadingPairs>
  <TitlesOfParts>
    <vt:vector size="5" baseType="lpstr">
      <vt:lpstr>ערכת נושא Office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ברכה אצרף</dc:creator>
  <cp:lastModifiedBy>YAEL ASRAF</cp:lastModifiedBy>
  <cp:revision>3</cp:revision>
  <dcterms:created xsi:type="dcterms:W3CDTF">2024-01-12T10:46:31Z</dcterms:created>
  <dcterms:modified xsi:type="dcterms:W3CDTF">2024-01-12T10:58:28Z</dcterms:modified>
</cp:coreProperties>
</file>