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74" r:id="rId2"/>
    <p:sldId id="275" r:id="rId3"/>
    <p:sldId id="259" r:id="rId4"/>
    <p:sldId id="272" r:id="rId5"/>
    <p:sldId id="260" r:id="rId6"/>
    <p:sldId id="261" r:id="rId7"/>
    <p:sldId id="262" r:id="rId8"/>
    <p:sldId id="263" r:id="rId9"/>
    <p:sldId id="264" r:id="rId10"/>
    <p:sldId id="265" r:id="rId11"/>
    <p:sldId id="277" r:id="rId12"/>
    <p:sldId id="276" r:id="rId13"/>
    <p:sldId id="279" r:id="rId14"/>
    <p:sldId id="280" r:id="rId15"/>
    <p:sldId id="281" r:id="rId16"/>
    <p:sldId id="282" r:id="rId17"/>
    <p:sldId id="283" r:id="rId18"/>
    <p:sldId id="284" r:id="rId19"/>
    <p:sldId id="285" r:id="rId20"/>
    <p:sldId id="286" r:id="rId21"/>
    <p:sldId id="287" r:id="rId22"/>
    <p:sldId id="288" r:id="rId23"/>
    <p:sldId id="289" r:id="rId24"/>
    <p:sldId id="290" r:id="rId25"/>
  </p:sldIdLst>
  <p:sldSz cx="12192000" cy="6858000"/>
  <p:notesSz cx="6858000" cy="9144000"/>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CD77E"/>
    <a:srgbClr val="5AE4D7"/>
    <a:srgbClr val="199A8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sp>
        <p:nvSpPr>
          <p:cNvPr id="2" name="כותרת 1"/>
          <p:cNvSpPr>
            <a:spLocks noGrp="1"/>
          </p:cNvSpPr>
          <p:nvPr>
            <p:ph type="ctrTitle"/>
          </p:nvPr>
        </p:nvSpPr>
        <p:spPr>
          <a:xfrm>
            <a:off x="1524000" y="1122363"/>
            <a:ext cx="9144000" cy="2387600"/>
          </a:xfrm>
        </p:spPr>
        <p:txBody>
          <a:bodyPr anchor="b"/>
          <a:lstStyle>
            <a:lvl1pPr algn="ctr">
              <a:defRPr sz="6000"/>
            </a:lvl1pPr>
          </a:lstStyle>
          <a:p>
            <a:r>
              <a:rPr lang="he-IL"/>
              <a:t>לחץ כדי לערוך סגנון כותרת של תבנית בסיס</a:t>
            </a:r>
          </a:p>
        </p:txBody>
      </p:sp>
      <p:sp>
        <p:nvSpPr>
          <p:cNvPr id="3" name="כותרת משנה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e-IL"/>
              <a:t>לחץ כדי לערוך סגנון כותרת משנה של תבנית בסיס</a:t>
            </a:r>
          </a:p>
        </p:txBody>
      </p:sp>
      <p:sp>
        <p:nvSpPr>
          <p:cNvPr id="4" name="מציין מיקום של תאריך 3"/>
          <p:cNvSpPr>
            <a:spLocks noGrp="1"/>
          </p:cNvSpPr>
          <p:nvPr>
            <p:ph type="dt" sz="half" idx="10"/>
          </p:nvPr>
        </p:nvSpPr>
        <p:spPr/>
        <p:txBody>
          <a:bodyPr/>
          <a:lstStyle/>
          <a:p>
            <a:fld id="{CFAED57E-E112-423D-B8F9-4150684ADA4B}" type="datetimeFigureOut">
              <a:rPr lang="he-IL" smtClean="0"/>
              <a:t>ב'/אייר/תש"ף</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94A193D0-A739-4B6E-BC04-A7AFEA197429}" type="slidenum">
              <a:rPr lang="he-IL" smtClean="0"/>
              <a:t>‹#›</a:t>
            </a:fld>
            <a:endParaRPr lang="he-IL"/>
          </a:p>
        </p:txBody>
      </p:sp>
    </p:spTree>
    <p:extLst>
      <p:ext uri="{BB962C8B-B14F-4D97-AF65-F5344CB8AC3E}">
        <p14:creationId xmlns:p14="http://schemas.microsoft.com/office/powerpoint/2010/main" val="9224494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a:t>לחץ כדי לערוך סגנון כותרת של תבנית בסיס</a:t>
            </a:r>
          </a:p>
        </p:txBody>
      </p:sp>
      <p:sp>
        <p:nvSpPr>
          <p:cNvPr id="3" name="מציין מיקום של טקסט אנכי 2"/>
          <p:cNvSpPr>
            <a:spLocks noGrp="1"/>
          </p:cNvSpPr>
          <p:nvPr>
            <p:ph type="body" orient="vert" idx="1"/>
          </p:nvPr>
        </p:nvSpPr>
        <p:spPr/>
        <p:txBody>
          <a:bodyPr vert="eaVert"/>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p>
        </p:txBody>
      </p:sp>
      <p:sp>
        <p:nvSpPr>
          <p:cNvPr id="4" name="מציין מיקום של תאריך 3"/>
          <p:cNvSpPr>
            <a:spLocks noGrp="1"/>
          </p:cNvSpPr>
          <p:nvPr>
            <p:ph type="dt" sz="half" idx="10"/>
          </p:nvPr>
        </p:nvSpPr>
        <p:spPr/>
        <p:txBody>
          <a:bodyPr/>
          <a:lstStyle/>
          <a:p>
            <a:fld id="{CFAED57E-E112-423D-B8F9-4150684ADA4B}" type="datetimeFigureOut">
              <a:rPr lang="he-IL" smtClean="0"/>
              <a:t>ב'/אייר/תש"ף</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94A193D0-A739-4B6E-BC04-A7AFEA197429}" type="slidenum">
              <a:rPr lang="he-IL" smtClean="0"/>
              <a:t>‹#›</a:t>
            </a:fld>
            <a:endParaRPr lang="he-IL"/>
          </a:p>
        </p:txBody>
      </p:sp>
    </p:spTree>
    <p:extLst>
      <p:ext uri="{BB962C8B-B14F-4D97-AF65-F5344CB8AC3E}">
        <p14:creationId xmlns:p14="http://schemas.microsoft.com/office/powerpoint/2010/main" val="12824856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כותרת אנכית 1"/>
          <p:cNvSpPr>
            <a:spLocks noGrp="1"/>
          </p:cNvSpPr>
          <p:nvPr>
            <p:ph type="title" orient="vert"/>
          </p:nvPr>
        </p:nvSpPr>
        <p:spPr>
          <a:xfrm>
            <a:off x="8724900" y="365125"/>
            <a:ext cx="2628900" cy="5811838"/>
          </a:xfrm>
        </p:spPr>
        <p:txBody>
          <a:bodyPr vert="eaVert"/>
          <a:lstStyle/>
          <a:p>
            <a:r>
              <a:rPr lang="he-IL"/>
              <a:t>לחץ כדי לערוך סגנון כותרת של תבנית בסיס</a:t>
            </a:r>
          </a:p>
        </p:txBody>
      </p:sp>
      <p:sp>
        <p:nvSpPr>
          <p:cNvPr id="3" name="מציין מיקום של טקסט אנכי 2"/>
          <p:cNvSpPr>
            <a:spLocks noGrp="1"/>
          </p:cNvSpPr>
          <p:nvPr>
            <p:ph type="body" orient="vert" idx="1"/>
          </p:nvPr>
        </p:nvSpPr>
        <p:spPr>
          <a:xfrm>
            <a:off x="838200" y="365125"/>
            <a:ext cx="7734300" cy="5811838"/>
          </a:xfrm>
        </p:spPr>
        <p:txBody>
          <a:bodyPr vert="eaVert"/>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p>
        </p:txBody>
      </p:sp>
      <p:sp>
        <p:nvSpPr>
          <p:cNvPr id="4" name="מציין מיקום של תאריך 3"/>
          <p:cNvSpPr>
            <a:spLocks noGrp="1"/>
          </p:cNvSpPr>
          <p:nvPr>
            <p:ph type="dt" sz="half" idx="10"/>
          </p:nvPr>
        </p:nvSpPr>
        <p:spPr/>
        <p:txBody>
          <a:bodyPr/>
          <a:lstStyle/>
          <a:p>
            <a:fld id="{CFAED57E-E112-423D-B8F9-4150684ADA4B}" type="datetimeFigureOut">
              <a:rPr lang="he-IL" smtClean="0"/>
              <a:t>ב'/אייר/תש"ף</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94A193D0-A739-4B6E-BC04-A7AFEA197429}" type="slidenum">
              <a:rPr lang="he-IL" smtClean="0"/>
              <a:t>‹#›</a:t>
            </a:fld>
            <a:endParaRPr lang="he-IL"/>
          </a:p>
        </p:txBody>
      </p:sp>
    </p:spTree>
    <p:extLst>
      <p:ext uri="{BB962C8B-B14F-4D97-AF65-F5344CB8AC3E}">
        <p14:creationId xmlns:p14="http://schemas.microsoft.com/office/powerpoint/2010/main" val="22286703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a:t>לחץ כדי לערוך סגנון כותרת של תבנית בסיס</a:t>
            </a:r>
          </a:p>
        </p:txBody>
      </p:sp>
      <p:sp>
        <p:nvSpPr>
          <p:cNvPr id="3" name="מציין מיקום תוכן 2"/>
          <p:cNvSpPr>
            <a:spLocks noGrp="1"/>
          </p:cNvSpPr>
          <p:nvPr>
            <p:ph idx="1"/>
          </p:nvPr>
        </p:nvSpPr>
        <p:spPr/>
        <p:txBody>
          <a:body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p>
        </p:txBody>
      </p:sp>
      <p:sp>
        <p:nvSpPr>
          <p:cNvPr id="4" name="מציין מיקום של תאריך 3"/>
          <p:cNvSpPr>
            <a:spLocks noGrp="1"/>
          </p:cNvSpPr>
          <p:nvPr>
            <p:ph type="dt" sz="half" idx="10"/>
          </p:nvPr>
        </p:nvSpPr>
        <p:spPr/>
        <p:txBody>
          <a:bodyPr/>
          <a:lstStyle/>
          <a:p>
            <a:fld id="{CFAED57E-E112-423D-B8F9-4150684ADA4B}" type="datetimeFigureOut">
              <a:rPr lang="he-IL" smtClean="0"/>
              <a:t>ב'/אייר/תש"ף</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94A193D0-A739-4B6E-BC04-A7AFEA197429}" type="slidenum">
              <a:rPr lang="he-IL" smtClean="0"/>
              <a:t>‹#›</a:t>
            </a:fld>
            <a:endParaRPr lang="he-IL"/>
          </a:p>
        </p:txBody>
      </p:sp>
    </p:spTree>
    <p:extLst>
      <p:ext uri="{BB962C8B-B14F-4D97-AF65-F5344CB8AC3E}">
        <p14:creationId xmlns:p14="http://schemas.microsoft.com/office/powerpoint/2010/main" val="14874502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כותרת 1"/>
          <p:cNvSpPr>
            <a:spLocks noGrp="1"/>
          </p:cNvSpPr>
          <p:nvPr>
            <p:ph type="title"/>
          </p:nvPr>
        </p:nvSpPr>
        <p:spPr>
          <a:xfrm>
            <a:off x="831850" y="1709738"/>
            <a:ext cx="10515600" cy="2852737"/>
          </a:xfrm>
        </p:spPr>
        <p:txBody>
          <a:bodyPr anchor="b"/>
          <a:lstStyle>
            <a:lvl1pPr>
              <a:defRPr sz="6000"/>
            </a:lvl1pPr>
          </a:lstStyle>
          <a:p>
            <a:r>
              <a:rPr lang="he-IL"/>
              <a:t>לחץ כדי לערוך סגנון כותרת של תבנית בסיס</a:t>
            </a:r>
          </a:p>
        </p:txBody>
      </p:sp>
      <p:sp>
        <p:nvSpPr>
          <p:cNvPr id="3" name="מציין מיקום טקסט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e-IL"/>
              <a:t>ערוך סגנונות טקסט של תבנית בסיס</a:t>
            </a:r>
          </a:p>
        </p:txBody>
      </p:sp>
      <p:sp>
        <p:nvSpPr>
          <p:cNvPr id="4" name="מציין מיקום של תאריך 3"/>
          <p:cNvSpPr>
            <a:spLocks noGrp="1"/>
          </p:cNvSpPr>
          <p:nvPr>
            <p:ph type="dt" sz="half" idx="10"/>
          </p:nvPr>
        </p:nvSpPr>
        <p:spPr/>
        <p:txBody>
          <a:bodyPr/>
          <a:lstStyle/>
          <a:p>
            <a:fld id="{CFAED57E-E112-423D-B8F9-4150684ADA4B}" type="datetimeFigureOut">
              <a:rPr lang="he-IL" smtClean="0"/>
              <a:t>ב'/אייר/תש"ף</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94A193D0-A739-4B6E-BC04-A7AFEA197429}" type="slidenum">
              <a:rPr lang="he-IL" smtClean="0"/>
              <a:t>‹#›</a:t>
            </a:fld>
            <a:endParaRPr lang="he-IL"/>
          </a:p>
        </p:txBody>
      </p:sp>
    </p:spTree>
    <p:extLst>
      <p:ext uri="{BB962C8B-B14F-4D97-AF65-F5344CB8AC3E}">
        <p14:creationId xmlns:p14="http://schemas.microsoft.com/office/powerpoint/2010/main" val="17745564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a:t>לחץ כדי לערוך סגנון כותרת של תבנית בסיס</a:t>
            </a:r>
          </a:p>
        </p:txBody>
      </p:sp>
      <p:sp>
        <p:nvSpPr>
          <p:cNvPr id="3" name="מציין מיקום תוכן 2"/>
          <p:cNvSpPr>
            <a:spLocks noGrp="1"/>
          </p:cNvSpPr>
          <p:nvPr>
            <p:ph sz="half" idx="1"/>
          </p:nvPr>
        </p:nvSpPr>
        <p:spPr>
          <a:xfrm>
            <a:off x="838200" y="1825625"/>
            <a:ext cx="5181600" cy="4351338"/>
          </a:xfrm>
        </p:spPr>
        <p:txBody>
          <a:body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p>
        </p:txBody>
      </p:sp>
      <p:sp>
        <p:nvSpPr>
          <p:cNvPr id="4" name="מציין מיקום תוכן 3"/>
          <p:cNvSpPr>
            <a:spLocks noGrp="1"/>
          </p:cNvSpPr>
          <p:nvPr>
            <p:ph sz="half" idx="2"/>
          </p:nvPr>
        </p:nvSpPr>
        <p:spPr>
          <a:xfrm>
            <a:off x="6172200" y="1825625"/>
            <a:ext cx="5181600" cy="4351338"/>
          </a:xfrm>
        </p:spPr>
        <p:txBody>
          <a:body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p>
        </p:txBody>
      </p:sp>
      <p:sp>
        <p:nvSpPr>
          <p:cNvPr id="5" name="מציין מיקום של תאריך 4"/>
          <p:cNvSpPr>
            <a:spLocks noGrp="1"/>
          </p:cNvSpPr>
          <p:nvPr>
            <p:ph type="dt" sz="half" idx="10"/>
          </p:nvPr>
        </p:nvSpPr>
        <p:spPr/>
        <p:txBody>
          <a:bodyPr/>
          <a:lstStyle/>
          <a:p>
            <a:fld id="{CFAED57E-E112-423D-B8F9-4150684ADA4B}" type="datetimeFigureOut">
              <a:rPr lang="he-IL" smtClean="0"/>
              <a:t>ב'/אייר/תש"ף</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94A193D0-A739-4B6E-BC04-A7AFEA197429}" type="slidenum">
              <a:rPr lang="he-IL" smtClean="0"/>
              <a:t>‹#›</a:t>
            </a:fld>
            <a:endParaRPr lang="he-IL"/>
          </a:p>
        </p:txBody>
      </p:sp>
    </p:spTree>
    <p:extLst>
      <p:ext uri="{BB962C8B-B14F-4D97-AF65-F5344CB8AC3E}">
        <p14:creationId xmlns:p14="http://schemas.microsoft.com/office/powerpoint/2010/main" val="30438522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כותרת 1"/>
          <p:cNvSpPr>
            <a:spLocks noGrp="1"/>
          </p:cNvSpPr>
          <p:nvPr>
            <p:ph type="title"/>
          </p:nvPr>
        </p:nvSpPr>
        <p:spPr>
          <a:xfrm>
            <a:off x="839788" y="365125"/>
            <a:ext cx="10515600" cy="1325563"/>
          </a:xfrm>
        </p:spPr>
        <p:txBody>
          <a:bodyPr/>
          <a:lstStyle/>
          <a:p>
            <a:r>
              <a:rPr lang="he-IL"/>
              <a:t>לחץ כדי לערוך סגנון כותרת של תבנית בסיס</a:t>
            </a:r>
          </a:p>
        </p:txBody>
      </p:sp>
      <p:sp>
        <p:nvSpPr>
          <p:cNvPr id="3" name="מציין מיקום טקסט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ערוך סגנונות טקסט של תבנית בסיס</a:t>
            </a:r>
          </a:p>
        </p:txBody>
      </p:sp>
      <p:sp>
        <p:nvSpPr>
          <p:cNvPr id="4" name="מציין מיקום תוכן 3"/>
          <p:cNvSpPr>
            <a:spLocks noGrp="1"/>
          </p:cNvSpPr>
          <p:nvPr>
            <p:ph sz="half" idx="2"/>
          </p:nvPr>
        </p:nvSpPr>
        <p:spPr>
          <a:xfrm>
            <a:off x="839788" y="2505075"/>
            <a:ext cx="5157787" cy="3684588"/>
          </a:xfrm>
        </p:spPr>
        <p:txBody>
          <a:body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p>
        </p:txBody>
      </p:sp>
      <p:sp>
        <p:nvSpPr>
          <p:cNvPr id="5" name="מציין מיקום טקסט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ערוך סגנונות טקסט של תבנית בסיס</a:t>
            </a:r>
          </a:p>
        </p:txBody>
      </p:sp>
      <p:sp>
        <p:nvSpPr>
          <p:cNvPr id="6" name="מציין מיקום תוכן 5"/>
          <p:cNvSpPr>
            <a:spLocks noGrp="1"/>
          </p:cNvSpPr>
          <p:nvPr>
            <p:ph sz="quarter" idx="4"/>
          </p:nvPr>
        </p:nvSpPr>
        <p:spPr>
          <a:xfrm>
            <a:off x="6172200" y="2505075"/>
            <a:ext cx="5183188" cy="3684588"/>
          </a:xfrm>
        </p:spPr>
        <p:txBody>
          <a:body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p>
        </p:txBody>
      </p:sp>
      <p:sp>
        <p:nvSpPr>
          <p:cNvPr id="7" name="מציין מיקום של תאריך 6"/>
          <p:cNvSpPr>
            <a:spLocks noGrp="1"/>
          </p:cNvSpPr>
          <p:nvPr>
            <p:ph type="dt" sz="half" idx="10"/>
          </p:nvPr>
        </p:nvSpPr>
        <p:spPr/>
        <p:txBody>
          <a:bodyPr/>
          <a:lstStyle/>
          <a:p>
            <a:fld id="{CFAED57E-E112-423D-B8F9-4150684ADA4B}" type="datetimeFigureOut">
              <a:rPr lang="he-IL" smtClean="0"/>
              <a:t>ב'/אייר/תש"ף</a:t>
            </a:fld>
            <a:endParaRPr lang="he-IL"/>
          </a:p>
        </p:txBody>
      </p:sp>
      <p:sp>
        <p:nvSpPr>
          <p:cNvPr id="8" name="מציין מיקום של כותרת תחתונה 7"/>
          <p:cNvSpPr>
            <a:spLocks noGrp="1"/>
          </p:cNvSpPr>
          <p:nvPr>
            <p:ph type="ftr" sz="quarter" idx="11"/>
          </p:nvPr>
        </p:nvSpPr>
        <p:spPr/>
        <p:txBody>
          <a:bodyPr/>
          <a:lstStyle/>
          <a:p>
            <a:endParaRPr lang="he-IL"/>
          </a:p>
        </p:txBody>
      </p:sp>
      <p:sp>
        <p:nvSpPr>
          <p:cNvPr id="9" name="מציין מיקום של מספר שקופית 8"/>
          <p:cNvSpPr>
            <a:spLocks noGrp="1"/>
          </p:cNvSpPr>
          <p:nvPr>
            <p:ph type="sldNum" sz="quarter" idx="12"/>
          </p:nvPr>
        </p:nvSpPr>
        <p:spPr/>
        <p:txBody>
          <a:bodyPr/>
          <a:lstStyle/>
          <a:p>
            <a:fld id="{94A193D0-A739-4B6E-BC04-A7AFEA197429}" type="slidenum">
              <a:rPr lang="he-IL" smtClean="0"/>
              <a:t>‹#›</a:t>
            </a:fld>
            <a:endParaRPr lang="he-IL"/>
          </a:p>
        </p:txBody>
      </p:sp>
    </p:spTree>
    <p:extLst>
      <p:ext uri="{BB962C8B-B14F-4D97-AF65-F5344CB8AC3E}">
        <p14:creationId xmlns:p14="http://schemas.microsoft.com/office/powerpoint/2010/main" val="2890306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a:t>לחץ כדי לערוך סגנון כותרת של תבנית בסיס</a:t>
            </a:r>
          </a:p>
        </p:txBody>
      </p:sp>
      <p:sp>
        <p:nvSpPr>
          <p:cNvPr id="3" name="מציין מיקום של תאריך 2"/>
          <p:cNvSpPr>
            <a:spLocks noGrp="1"/>
          </p:cNvSpPr>
          <p:nvPr>
            <p:ph type="dt" sz="half" idx="10"/>
          </p:nvPr>
        </p:nvSpPr>
        <p:spPr/>
        <p:txBody>
          <a:bodyPr/>
          <a:lstStyle/>
          <a:p>
            <a:fld id="{CFAED57E-E112-423D-B8F9-4150684ADA4B}" type="datetimeFigureOut">
              <a:rPr lang="he-IL" smtClean="0"/>
              <a:t>ב'/אייר/תש"ף</a:t>
            </a:fld>
            <a:endParaRPr lang="he-IL"/>
          </a:p>
        </p:txBody>
      </p:sp>
      <p:sp>
        <p:nvSpPr>
          <p:cNvPr id="4" name="מציין מיקום של כותרת תחתונה 3"/>
          <p:cNvSpPr>
            <a:spLocks noGrp="1"/>
          </p:cNvSpPr>
          <p:nvPr>
            <p:ph type="ftr" sz="quarter" idx="11"/>
          </p:nvPr>
        </p:nvSpPr>
        <p:spPr/>
        <p:txBody>
          <a:bodyPr/>
          <a:lstStyle/>
          <a:p>
            <a:endParaRPr lang="he-IL"/>
          </a:p>
        </p:txBody>
      </p:sp>
      <p:sp>
        <p:nvSpPr>
          <p:cNvPr id="5" name="מציין מיקום של מספר שקופית 4"/>
          <p:cNvSpPr>
            <a:spLocks noGrp="1"/>
          </p:cNvSpPr>
          <p:nvPr>
            <p:ph type="sldNum" sz="quarter" idx="12"/>
          </p:nvPr>
        </p:nvSpPr>
        <p:spPr/>
        <p:txBody>
          <a:bodyPr/>
          <a:lstStyle/>
          <a:p>
            <a:fld id="{94A193D0-A739-4B6E-BC04-A7AFEA197429}" type="slidenum">
              <a:rPr lang="he-IL" smtClean="0"/>
              <a:t>‹#›</a:t>
            </a:fld>
            <a:endParaRPr lang="he-IL"/>
          </a:p>
        </p:txBody>
      </p:sp>
    </p:spTree>
    <p:extLst>
      <p:ext uri="{BB962C8B-B14F-4D97-AF65-F5344CB8AC3E}">
        <p14:creationId xmlns:p14="http://schemas.microsoft.com/office/powerpoint/2010/main" val="21613392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מציין מיקום של תאריך 1"/>
          <p:cNvSpPr>
            <a:spLocks noGrp="1"/>
          </p:cNvSpPr>
          <p:nvPr>
            <p:ph type="dt" sz="half" idx="10"/>
          </p:nvPr>
        </p:nvSpPr>
        <p:spPr/>
        <p:txBody>
          <a:bodyPr/>
          <a:lstStyle/>
          <a:p>
            <a:fld id="{CFAED57E-E112-423D-B8F9-4150684ADA4B}" type="datetimeFigureOut">
              <a:rPr lang="he-IL" smtClean="0"/>
              <a:t>ב'/אייר/תש"ף</a:t>
            </a:fld>
            <a:endParaRPr lang="he-IL"/>
          </a:p>
        </p:txBody>
      </p:sp>
      <p:sp>
        <p:nvSpPr>
          <p:cNvPr id="3" name="מציין מיקום של כותרת תחתונה 2"/>
          <p:cNvSpPr>
            <a:spLocks noGrp="1"/>
          </p:cNvSpPr>
          <p:nvPr>
            <p:ph type="ftr" sz="quarter" idx="11"/>
          </p:nvPr>
        </p:nvSpPr>
        <p:spPr/>
        <p:txBody>
          <a:bodyPr/>
          <a:lstStyle/>
          <a:p>
            <a:endParaRPr lang="he-IL"/>
          </a:p>
        </p:txBody>
      </p:sp>
      <p:sp>
        <p:nvSpPr>
          <p:cNvPr id="4" name="מציין מיקום של מספר שקופית 3"/>
          <p:cNvSpPr>
            <a:spLocks noGrp="1"/>
          </p:cNvSpPr>
          <p:nvPr>
            <p:ph type="sldNum" sz="quarter" idx="12"/>
          </p:nvPr>
        </p:nvSpPr>
        <p:spPr/>
        <p:txBody>
          <a:bodyPr/>
          <a:lstStyle/>
          <a:p>
            <a:fld id="{94A193D0-A739-4B6E-BC04-A7AFEA197429}" type="slidenum">
              <a:rPr lang="he-IL" smtClean="0"/>
              <a:t>‹#›</a:t>
            </a:fld>
            <a:endParaRPr lang="he-IL"/>
          </a:p>
        </p:txBody>
      </p:sp>
    </p:spTree>
    <p:extLst>
      <p:ext uri="{BB962C8B-B14F-4D97-AF65-F5344CB8AC3E}">
        <p14:creationId xmlns:p14="http://schemas.microsoft.com/office/powerpoint/2010/main" val="23329868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839788" y="457200"/>
            <a:ext cx="3932237" cy="1600200"/>
          </a:xfrm>
        </p:spPr>
        <p:txBody>
          <a:bodyPr anchor="b"/>
          <a:lstStyle>
            <a:lvl1pPr>
              <a:defRPr sz="3200"/>
            </a:lvl1pPr>
          </a:lstStyle>
          <a:p>
            <a:r>
              <a:rPr lang="he-IL"/>
              <a:t>לחץ כדי לערוך סגנון כותרת של תבנית בסיס</a:t>
            </a:r>
          </a:p>
        </p:txBody>
      </p:sp>
      <p:sp>
        <p:nvSpPr>
          <p:cNvPr id="3" name="מציין מיקום תוכן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p>
        </p:txBody>
      </p:sp>
      <p:sp>
        <p:nvSpPr>
          <p:cNvPr id="4" name="מציין מיקום טקסט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e-IL"/>
              <a:t>ערוך סגנונות טקסט של תבנית בסיס</a:t>
            </a:r>
          </a:p>
        </p:txBody>
      </p:sp>
      <p:sp>
        <p:nvSpPr>
          <p:cNvPr id="5" name="מציין מיקום של תאריך 4"/>
          <p:cNvSpPr>
            <a:spLocks noGrp="1"/>
          </p:cNvSpPr>
          <p:nvPr>
            <p:ph type="dt" sz="half" idx="10"/>
          </p:nvPr>
        </p:nvSpPr>
        <p:spPr/>
        <p:txBody>
          <a:bodyPr/>
          <a:lstStyle/>
          <a:p>
            <a:fld id="{CFAED57E-E112-423D-B8F9-4150684ADA4B}" type="datetimeFigureOut">
              <a:rPr lang="he-IL" smtClean="0"/>
              <a:t>ב'/אייר/תש"ף</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94A193D0-A739-4B6E-BC04-A7AFEA197429}" type="slidenum">
              <a:rPr lang="he-IL" smtClean="0"/>
              <a:t>‹#›</a:t>
            </a:fld>
            <a:endParaRPr lang="he-IL"/>
          </a:p>
        </p:txBody>
      </p:sp>
    </p:spTree>
    <p:extLst>
      <p:ext uri="{BB962C8B-B14F-4D97-AF65-F5344CB8AC3E}">
        <p14:creationId xmlns:p14="http://schemas.microsoft.com/office/powerpoint/2010/main" val="12205171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839788" y="457200"/>
            <a:ext cx="3932237" cy="1600200"/>
          </a:xfrm>
        </p:spPr>
        <p:txBody>
          <a:bodyPr anchor="b"/>
          <a:lstStyle>
            <a:lvl1pPr>
              <a:defRPr sz="3200"/>
            </a:lvl1pPr>
          </a:lstStyle>
          <a:p>
            <a:r>
              <a:rPr lang="he-IL"/>
              <a:t>לחץ כדי לערוך סגנון כותרת של תבנית בסיס</a:t>
            </a:r>
          </a:p>
        </p:txBody>
      </p:sp>
      <p:sp>
        <p:nvSpPr>
          <p:cNvPr id="3" name="מציין מיקום של תמונה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e-IL"/>
          </a:p>
        </p:txBody>
      </p:sp>
      <p:sp>
        <p:nvSpPr>
          <p:cNvPr id="4" name="מציין מיקום טקסט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e-IL"/>
              <a:t>ערוך סגנונות טקסט של תבנית בסיס</a:t>
            </a:r>
          </a:p>
        </p:txBody>
      </p:sp>
      <p:sp>
        <p:nvSpPr>
          <p:cNvPr id="5" name="מציין מיקום של תאריך 4"/>
          <p:cNvSpPr>
            <a:spLocks noGrp="1"/>
          </p:cNvSpPr>
          <p:nvPr>
            <p:ph type="dt" sz="half" idx="10"/>
          </p:nvPr>
        </p:nvSpPr>
        <p:spPr/>
        <p:txBody>
          <a:bodyPr/>
          <a:lstStyle/>
          <a:p>
            <a:fld id="{CFAED57E-E112-423D-B8F9-4150684ADA4B}" type="datetimeFigureOut">
              <a:rPr lang="he-IL" smtClean="0"/>
              <a:t>ב'/אייר/תש"ף</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94A193D0-A739-4B6E-BC04-A7AFEA197429}" type="slidenum">
              <a:rPr lang="he-IL" smtClean="0"/>
              <a:t>‹#›</a:t>
            </a:fld>
            <a:endParaRPr lang="he-IL"/>
          </a:p>
        </p:txBody>
      </p:sp>
    </p:spTree>
    <p:extLst>
      <p:ext uri="{BB962C8B-B14F-4D97-AF65-F5344CB8AC3E}">
        <p14:creationId xmlns:p14="http://schemas.microsoft.com/office/powerpoint/2010/main" val="13654559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he-IL"/>
              <a:t>לחץ כדי לערוך סגנון כותרת של תבנית בסיס</a:t>
            </a:r>
          </a:p>
        </p:txBody>
      </p:sp>
      <p:sp>
        <p:nvSpPr>
          <p:cNvPr id="3" name="מציין מיקום טקסט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p>
        </p:txBody>
      </p:sp>
      <p:sp>
        <p:nvSpPr>
          <p:cNvPr id="4" name="מציין מיקום של תאריך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CFAED57E-E112-423D-B8F9-4150684ADA4B}" type="datetimeFigureOut">
              <a:rPr lang="he-IL" smtClean="0"/>
              <a:t>ב'/אייר/תש"ף</a:t>
            </a:fld>
            <a:endParaRPr lang="he-IL"/>
          </a:p>
        </p:txBody>
      </p:sp>
      <p:sp>
        <p:nvSpPr>
          <p:cNvPr id="5" name="מציין מיקום של כותרת תחתונה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he-IL"/>
          </a:p>
        </p:txBody>
      </p:sp>
      <p:sp>
        <p:nvSpPr>
          <p:cNvPr id="6" name="מציין מיקום של מספר שקופית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94A193D0-A739-4B6E-BC04-A7AFEA197429}" type="slidenum">
              <a:rPr lang="he-IL" smtClean="0"/>
              <a:t>‹#›</a:t>
            </a:fld>
            <a:endParaRPr lang="he-IL"/>
          </a:p>
        </p:txBody>
      </p:sp>
    </p:spTree>
    <p:extLst>
      <p:ext uri="{BB962C8B-B14F-4D97-AF65-F5344CB8AC3E}">
        <p14:creationId xmlns:p14="http://schemas.microsoft.com/office/powerpoint/2010/main" val="13575054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תמונה 5"/>
          <p:cNvPicPr>
            <a:picLocks noChangeAspect="1"/>
          </p:cNvPicPr>
          <p:nvPr/>
        </p:nvPicPr>
        <p:blipFill rotWithShape="1">
          <a:blip r:embed="rId2"/>
          <a:srcRect l="7009" t="12457" r="541" b="42648"/>
          <a:stretch/>
        </p:blipFill>
        <p:spPr>
          <a:xfrm>
            <a:off x="0" y="0"/>
            <a:ext cx="12192000" cy="3284113"/>
          </a:xfrm>
          <a:prstGeom prst="rect">
            <a:avLst/>
          </a:prstGeom>
        </p:spPr>
      </p:pic>
      <p:sp>
        <p:nvSpPr>
          <p:cNvPr id="4" name="מלבן 3"/>
          <p:cNvSpPr/>
          <p:nvPr/>
        </p:nvSpPr>
        <p:spPr>
          <a:xfrm>
            <a:off x="0" y="2703016"/>
            <a:ext cx="11281892" cy="3170099"/>
          </a:xfrm>
          <a:prstGeom prst="rect">
            <a:avLst/>
          </a:prstGeom>
        </p:spPr>
        <p:txBody>
          <a:bodyPr wrap="square">
            <a:spAutoFit/>
          </a:bodyPr>
          <a:lstStyle/>
          <a:p>
            <a:endParaRPr lang="he-IL" sz="2000" dirty="0">
              <a:latin typeface="David" panose="020E0502060401010101" pitchFamily="34" charset="-79"/>
              <a:cs typeface="David" panose="020E0502060401010101" pitchFamily="34" charset="-79"/>
            </a:endParaRPr>
          </a:p>
          <a:p>
            <a:r>
              <a:rPr lang="he-IL" sz="2000" dirty="0">
                <a:latin typeface="David" panose="020E0502060401010101" pitchFamily="34" charset="-79"/>
                <a:cs typeface="David" panose="020E0502060401010101" pitchFamily="34" charset="-79"/>
              </a:rPr>
              <a:t>מקור המושג 'לכתחילה </a:t>
            </a:r>
            <a:r>
              <a:rPr lang="he-IL" sz="2000" dirty="0" err="1">
                <a:latin typeface="David" panose="020E0502060401010101" pitchFamily="34" charset="-79"/>
                <a:cs typeface="David" panose="020E0502060401010101" pitchFamily="34" charset="-79"/>
              </a:rPr>
              <a:t>אריבער</a:t>
            </a:r>
            <a:r>
              <a:rPr lang="he-IL" sz="2000" dirty="0">
                <a:latin typeface="David" panose="020E0502060401010101" pitchFamily="34" charset="-79"/>
                <a:cs typeface="David" panose="020E0502060401010101" pitchFamily="34" charset="-79"/>
              </a:rPr>
              <a:t>' הינו בפתגם שטבע האדמו"ר </a:t>
            </a:r>
            <a:r>
              <a:rPr lang="he-IL" sz="2000" dirty="0" err="1">
                <a:latin typeface="David" panose="020E0502060401010101" pitchFamily="34" charset="-79"/>
                <a:cs typeface="David" panose="020E0502060401010101" pitchFamily="34" charset="-79"/>
              </a:rPr>
              <a:t>המהר"ש</a:t>
            </a:r>
            <a:r>
              <a:rPr lang="he-IL" sz="2000" dirty="0">
                <a:latin typeface="David" panose="020E0502060401010101" pitchFamily="34" charset="-79"/>
                <a:cs typeface="David" panose="020E0502060401010101" pitchFamily="34" charset="-79"/>
              </a:rPr>
              <a:t> שתרגומו החופשי הינו:</a:t>
            </a:r>
          </a:p>
          <a:p>
            <a:r>
              <a:rPr lang="he-IL" sz="2000" dirty="0">
                <a:latin typeface="David" panose="020E0502060401010101" pitchFamily="34" charset="-79"/>
                <a:cs typeface="David" panose="020E0502060401010101" pitchFamily="34" charset="-79"/>
              </a:rPr>
              <a:t>"העולם אומר שאם אי אפשר ללכת מלמטה יש לבוא מלמעלה, ואילו אני אומר שיש ללכת מלכתחילה מלמעלה".</a:t>
            </a:r>
          </a:p>
          <a:p>
            <a:endParaRPr lang="he-IL" sz="2000" dirty="0">
              <a:latin typeface="David" panose="020E0502060401010101" pitchFamily="34" charset="-79"/>
              <a:cs typeface="David" panose="020E0502060401010101" pitchFamily="34" charset="-79"/>
            </a:endParaRPr>
          </a:p>
          <a:p>
            <a:r>
              <a:rPr lang="he-IL" sz="2000" dirty="0">
                <a:latin typeface="David" panose="020E0502060401010101" pitchFamily="34" charset="-79"/>
                <a:cs typeface="David" panose="020E0502060401010101" pitchFamily="34" charset="-79"/>
              </a:rPr>
              <a:t>משמעות המושג היא שכאשר מתחשבים בענייני העולם, במה שמפריע ומעכב, זוהי גישה של 'מלמטה'. אך אם זוכרים שאנחנו יהודים, הקשורים עם הבורא, ולַעולם (לְעולם!) אין עלינו שום השפעה ממשית, מגיעים בגישה של 'מלמעלה'. בלי פחד ובלי התחשבות במה שמפריע.</a:t>
            </a:r>
          </a:p>
          <a:p>
            <a:endParaRPr lang="he-IL" sz="2000" dirty="0">
              <a:latin typeface="David" panose="020E0502060401010101" pitchFamily="34" charset="-79"/>
              <a:cs typeface="David" panose="020E0502060401010101" pitchFamily="34" charset="-79"/>
            </a:endParaRPr>
          </a:p>
          <a:p>
            <a:r>
              <a:rPr lang="he-IL" sz="2000" dirty="0">
                <a:latin typeface="David" panose="020E0502060401010101" pitchFamily="34" charset="-79"/>
                <a:cs typeface="David" panose="020E0502060401010101" pitchFamily="34" charset="-79"/>
              </a:rPr>
              <a:t>ליהודי שנוהג בגישה של 'מלכתחילה </a:t>
            </a:r>
            <a:r>
              <a:rPr lang="he-IL" sz="2000" dirty="0" err="1">
                <a:latin typeface="David" panose="020E0502060401010101" pitchFamily="34" charset="-79"/>
                <a:cs typeface="David" panose="020E0502060401010101" pitchFamily="34" charset="-79"/>
              </a:rPr>
              <a:t>אריבער</a:t>
            </a:r>
            <a:r>
              <a:rPr lang="he-IL" sz="2000" dirty="0">
                <a:latin typeface="David" panose="020E0502060401010101" pitchFamily="34" charset="-79"/>
                <a:cs typeface="David" panose="020E0502060401010101" pitchFamily="34" charset="-79"/>
              </a:rPr>
              <a:t>' יש סיוע מיוחד מהבורא, והוא אכן רואה שלעולם ולהפרעותיו אין יכולת למנוע ולעכב אותו מלקיים את רצון השם.</a:t>
            </a:r>
          </a:p>
        </p:txBody>
      </p:sp>
    </p:spTree>
    <p:extLst>
      <p:ext uri="{BB962C8B-B14F-4D97-AF65-F5344CB8AC3E}">
        <p14:creationId xmlns:p14="http://schemas.microsoft.com/office/powerpoint/2010/main" val="38048626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לבן 1"/>
          <p:cNvSpPr/>
          <p:nvPr/>
        </p:nvSpPr>
        <p:spPr>
          <a:xfrm>
            <a:off x="2759242" y="1859339"/>
            <a:ext cx="6673516" cy="3139321"/>
          </a:xfrm>
          <a:prstGeom prst="rect">
            <a:avLst/>
          </a:prstGeom>
          <a:ln w="76200">
            <a:solidFill>
              <a:srgbClr val="FCD77E"/>
            </a:solidFill>
          </a:ln>
        </p:spPr>
        <p:style>
          <a:lnRef idx="2">
            <a:schemeClr val="accent4">
              <a:shade val="50000"/>
            </a:schemeClr>
          </a:lnRef>
          <a:fillRef idx="1">
            <a:schemeClr val="accent4"/>
          </a:fillRef>
          <a:effectRef idx="0">
            <a:schemeClr val="accent4"/>
          </a:effectRef>
          <a:fontRef idx="minor">
            <a:schemeClr val="lt1"/>
          </a:fontRef>
        </p:style>
        <p:txBody>
          <a:bodyPr wrap="square">
            <a:spAutoFit/>
          </a:bodyPr>
          <a:lstStyle/>
          <a:p>
            <a:pPr algn="ctr"/>
            <a:r>
              <a:rPr lang="he-IL" sz="6600" dirty="0">
                <a:ln w="0"/>
                <a:solidFill>
                  <a:schemeClr val="tx1"/>
                </a:solidFill>
                <a:effectLst>
                  <a:outerShdw blurRad="38100" dist="19050" dir="2700000" algn="tl" rotWithShape="0">
                    <a:schemeClr val="dk1">
                      <a:alpha val="40000"/>
                    </a:schemeClr>
                  </a:outerShdw>
                </a:effectLst>
                <a:latin typeface="David" panose="020E0502060401010101" pitchFamily="34" charset="-79"/>
                <a:cs typeface="David" panose="020E0502060401010101" pitchFamily="34" charset="-79"/>
              </a:rPr>
              <a:t>לְאִמּוֹ שֶׁל הָרַבִּי </a:t>
            </a:r>
            <a:r>
              <a:rPr lang="he-IL" sz="6600" dirty="0" err="1">
                <a:ln w="0"/>
                <a:solidFill>
                  <a:schemeClr val="tx1"/>
                </a:solidFill>
                <a:effectLst>
                  <a:outerShdw blurRad="38100" dist="19050" dir="2700000" algn="tl" rotWithShape="0">
                    <a:schemeClr val="dk1">
                      <a:alpha val="40000"/>
                    </a:schemeClr>
                  </a:outerShdw>
                </a:effectLst>
                <a:latin typeface="David" panose="020E0502060401010101" pitchFamily="34" charset="-79"/>
                <a:cs typeface="David" panose="020E0502060401010101" pitchFamily="34" charset="-79"/>
              </a:rPr>
              <a:t>הַמַּהֲר</a:t>
            </a:r>
            <a:r>
              <a:rPr lang="he-IL" sz="6600" dirty="0">
                <a:ln w="0"/>
                <a:solidFill>
                  <a:schemeClr val="tx1"/>
                </a:solidFill>
                <a:effectLst>
                  <a:outerShdw blurRad="38100" dist="19050" dir="2700000" algn="tl" rotWithShape="0">
                    <a:schemeClr val="dk1">
                      <a:alpha val="40000"/>
                    </a:schemeClr>
                  </a:outerShdw>
                </a:effectLst>
                <a:latin typeface="David" panose="020E0502060401010101" pitchFamily="34" charset="-79"/>
                <a:cs typeface="David" panose="020E0502060401010101" pitchFamily="34" charset="-79"/>
              </a:rPr>
              <a:t>ַ"שׁ קָרְאוּ חַיָּה </a:t>
            </a:r>
            <a:r>
              <a:rPr lang="he-IL" sz="6600" dirty="0" err="1">
                <a:ln w="0"/>
                <a:solidFill>
                  <a:schemeClr val="tx1"/>
                </a:solidFill>
                <a:effectLst>
                  <a:outerShdw blurRad="38100" dist="19050" dir="2700000" algn="tl" rotWithShape="0">
                    <a:schemeClr val="dk1">
                      <a:alpha val="40000"/>
                    </a:schemeClr>
                  </a:outerShdw>
                </a:effectLst>
                <a:latin typeface="David" panose="020E0502060401010101" pitchFamily="34" charset="-79"/>
                <a:cs typeface="David" panose="020E0502060401010101" pitchFamily="34" charset="-79"/>
              </a:rPr>
              <a:t>מוּשְׁקָא</a:t>
            </a:r>
            <a:r>
              <a:rPr lang="he-IL" sz="6600" dirty="0">
                <a:ln w="0"/>
                <a:solidFill>
                  <a:schemeClr val="tx1"/>
                </a:solidFill>
                <a:effectLst>
                  <a:outerShdw blurRad="38100" dist="19050" dir="2700000" algn="tl" rotWithShape="0">
                    <a:schemeClr val="dk1">
                      <a:alpha val="40000"/>
                    </a:schemeClr>
                  </a:outerShdw>
                </a:effectLst>
                <a:latin typeface="David" panose="020E0502060401010101" pitchFamily="34" charset="-79"/>
                <a:cs typeface="David" panose="020E0502060401010101" pitchFamily="34" charset="-79"/>
              </a:rPr>
              <a:t>.</a:t>
            </a:r>
          </a:p>
        </p:txBody>
      </p:sp>
      <p:sp>
        <p:nvSpPr>
          <p:cNvPr id="14" name="מלבן 13"/>
          <p:cNvSpPr/>
          <p:nvPr/>
        </p:nvSpPr>
        <p:spPr>
          <a:xfrm>
            <a:off x="0" y="0"/>
            <a:ext cx="12192000" cy="6858000"/>
          </a:xfrm>
          <a:prstGeom prst="rect">
            <a:avLst/>
          </a:prstGeom>
          <a:noFill/>
          <a:ln w="698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Tree>
    <p:extLst>
      <p:ext uri="{BB962C8B-B14F-4D97-AF65-F5344CB8AC3E}">
        <p14:creationId xmlns:p14="http://schemas.microsoft.com/office/powerpoint/2010/main" val="28250833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199A8E"/>
        </a:solidFill>
        <a:effectLst/>
      </p:bgPr>
    </p:bg>
    <p:spTree>
      <p:nvGrpSpPr>
        <p:cNvPr id="1" name=""/>
        <p:cNvGrpSpPr/>
        <p:nvPr/>
      </p:nvGrpSpPr>
      <p:grpSpPr>
        <a:xfrm>
          <a:off x="0" y="0"/>
          <a:ext cx="0" cy="0"/>
          <a:chOff x="0" y="0"/>
          <a:chExt cx="0" cy="0"/>
        </a:xfrm>
      </p:grpSpPr>
      <p:sp>
        <p:nvSpPr>
          <p:cNvPr id="4" name="מלבן 3"/>
          <p:cNvSpPr/>
          <p:nvPr/>
        </p:nvSpPr>
        <p:spPr>
          <a:xfrm>
            <a:off x="2463769" y="855200"/>
            <a:ext cx="9144000" cy="5416868"/>
          </a:xfrm>
          <a:prstGeom prst="rect">
            <a:avLst/>
          </a:prstGeom>
        </p:spPr>
        <p:txBody>
          <a:bodyPr wrap="square">
            <a:spAutoFit/>
          </a:bodyPr>
          <a:lstStyle/>
          <a:p>
            <a:endParaRPr lang="he-IL" sz="1000" dirty="0">
              <a:latin typeface="FbZaafran-Regular"/>
            </a:endParaRPr>
          </a:p>
          <a:p>
            <a:r>
              <a:rPr lang="he-IL" sz="2400" b="1" dirty="0">
                <a:latin typeface="David" panose="020E0502060401010101" pitchFamily="34" charset="-79"/>
                <a:cs typeface="David" panose="020E0502060401010101" pitchFamily="34" charset="-79"/>
              </a:rPr>
              <a:t>כשאנו באים לעשות טוב ______</a:t>
            </a:r>
          </a:p>
          <a:p>
            <a:r>
              <a:rPr lang="he-IL" sz="2400" b="1" dirty="0">
                <a:latin typeface="David" panose="020E0502060401010101" pitchFamily="34" charset="-79"/>
                <a:cs typeface="David" panose="020E0502060401010101" pitchFamily="34" charset="-79"/>
              </a:rPr>
              <a:t>קופצים עלינו פתאום כל המפריעים ______</a:t>
            </a:r>
          </a:p>
          <a:p>
            <a:r>
              <a:rPr lang="he-IL" sz="2400" b="1" dirty="0">
                <a:latin typeface="David" panose="020E0502060401010101" pitchFamily="34" charset="-79"/>
                <a:cs typeface="David" panose="020E0502060401010101" pitchFamily="34" charset="-79"/>
              </a:rPr>
              <a:t>יש מניעות מבפנים ומניעות ______</a:t>
            </a:r>
          </a:p>
          <a:p>
            <a:r>
              <a:rPr lang="he-IL" sz="2400" b="1" dirty="0">
                <a:latin typeface="David" panose="020E0502060401010101" pitchFamily="34" charset="-79"/>
                <a:cs typeface="David" panose="020E0502060401010101" pitchFamily="34" charset="-79"/>
              </a:rPr>
              <a:t>איך לגבור עליהם, ללמוד מאד______</a:t>
            </a:r>
          </a:p>
          <a:p>
            <a:r>
              <a:rPr lang="he-IL" sz="2400" b="1" dirty="0">
                <a:latin typeface="David" panose="020E0502060401010101" pitchFamily="34" charset="-79"/>
                <a:cs typeface="David" panose="020E0502060401010101" pitchFamily="34" charset="-79"/>
              </a:rPr>
              <a:t>אז מה באמת עושים? </a:t>
            </a:r>
          </a:p>
          <a:p>
            <a:r>
              <a:rPr lang="he-IL" sz="2400" b="1" dirty="0">
                <a:latin typeface="David" panose="020E0502060401010101" pitchFamily="34" charset="-79"/>
                <a:cs typeface="David" panose="020E0502060401010101" pitchFamily="34" charset="-79"/>
              </a:rPr>
              <a:t>איך______?</a:t>
            </a:r>
          </a:p>
          <a:p>
            <a:r>
              <a:rPr lang="he-IL" sz="2400" b="1" dirty="0">
                <a:latin typeface="David" panose="020E0502060401010101" pitchFamily="34" charset="-79"/>
                <a:cs typeface="David" panose="020E0502060401010101" pitchFamily="34" charset="-79"/>
              </a:rPr>
              <a:t>מקולות מעכבים איך______?</a:t>
            </a:r>
          </a:p>
          <a:p>
            <a:r>
              <a:rPr lang="he-IL" sz="2400" b="1" dirty="0">
                <a:latin typeface="David" panose="020E0502060401010101" pitchFamily="34" charset="-79"/>
                <a:cs typeface="David" panose="020E0502060401010101" pitchFamily="34" charset="-79"/>
              </a:rPr>
              <a:t>השיטה היא בדוקה, לא הרבה לה______</a:t>
            </a:r>
          </a:p>
          <a:p>
            <a:r>
              <a:rPr lang="he-IL" sz="2400" b="1" dirty="0">
                <a:latin typeface="David" panose="020E0502060401010101" pitchFamily="34" charset="-79"/>
                <a:cs typeface="David" panose="020E0502060401010101" pitchFamily="34" charset="-79"/>
              </a:rPr>
              <a:t>ומי שטבע את הסיסמה היה אדמו"ר______ </a:t>
            </a:r>
          </a:p>
          <a:p>
            <a:r>
              <a:rPr lang="he-IL" sz="2400" b="1" dirty="0">
                <a:latin typeface="David" panose="020E0502060401010101" pitchFamily="34" charset="-79"/>
                <a:cs typeface="David" panose="020E0502060401010101" pitchFamily="34" charset="-79"/>
              </a:rPr>
              <a:t>לכתחילה- </a:t>
            </a:r>
            <a:r>
              <a:rPr lang="he-IL" sz="2400" b="1" dirty="0" err="1">
                <a:latin typeface="David" panose="020E0502060401010101" pitchFamily="34" charset="-79"/>
                <a:cs typeface="David" panose="020E0502060401010101" pitchFamily="34" charset="-79"/>
              </a:rPr>
              <a:t>אריבער</a:t>
            </a:r>
            <a:r>
              <a:rPr lang="he-IL" sz="2400" b="1" dirty="0">
                <a:latin typeface="David" panose="020E0502060401010101" pitchFamily="34" charset="-79"/>
                <a:cs typeface="David" panose="020E0502060401010101" pitchFamily="34" charset="-79"/>
              </a:rPr>
              <a:t>, באים עם ראש ______</a:t>
            </a:r>
          </a:p>
          <a:p>
            <a:r>
              <a:rPr lang="he-IL" sz="2400" b="1" dirty="0">
                <a:latin typeface="David" panose="020E0502060401010101" pitchFamily="34" charset="-79"/>
                <a:cs typeface="David" panose="020E0502060401010101" pitchFamily="34" charset="-79"/>
              </a:rPr>
              <a:t>לא נבהלים מבלבולים שהיצר ______</a:t>
            </a:r>
          </a:p>
          <a:p>
            <a:r>
              <a:rPr lang="he-IL" sz="2400" b="1" dirty="0">
                <a:latin typeface="David" panose="020E0502060401010101" pitchFamily="34" charset="-79"/>
                <a:cs typeface="David" panose="020E0502060401010101" pitchFamily="34" charset="-79"/>
              </a:rPr>
              <a:t>על כל קושי שצץ פשוט ______</a:t>
            </a:r>
          </a:p>
          <a:p>
            <a:r>
              <a:rPr lang="he-IL" sz="2400" b="1" dirty="0">
                <a:latin typeface="David" panose="020E0502060401010101" pitchFamily="34" charset="-79"/>
                <a:cs typeface="David" panose="020E0502060401010101" pitchFamily="34" charset="-79"/>
              </a:rPr>
              <a:t>את הדרך הרבי עצמו לנו ______</a:t>
            </a:r>
          </a:p>
          <a:p>
            <a:r>
              <a:rPr lang="he-IL" sz="2400" b="1" dirty="0">
                <a:latin typeface="David" panose="020E0502060401010101" pitchFamily="34" charset="-79"/>
                <a:cs typeface="David" panose="020E0502060401010101" pitchFamily="34" charset="-79"/>
              </a:rPr>
              <a:t>גם כשנראה שעומדת מולנו ______</a:t>
            </a:r>
            <a:endParaRPr lang="he-IL" sz="1600" dirty="0"/>
          </a:p>
        </p:txBody>
      </p:sp>
      <p:sp>
        <p:nvSpPr>
          <p:cNvPr id="5" name="מלבן 4"/>
          <p:cNvSpPr/>
          <p:nvPr/>
        </p:nvSpPr>
        <p:spPr>
          <a:xfrm>
            <a:off x="231819" y="983988"/>
            <a:ext cx="6096000" cy="1938992"/>
          </a:xfrm>
          <a:prstGeom prst="rect">
            <a:avLst/>
          </a:prstGeom>
        </p:spPr>
        <p:txBody>
          <a:bodyPr>
            <a:spAutoFit/>
          </a:bodyPr>
          <a:lstStyle/>
          <a:p>
            <a:r>
              <a:rPr lang="he-IL" sz="2400" b="1" dirty="0">
                <a:latin typeface="David" panose="020E0502060401010101" pitchFamily="34" charset="-79"/>
                <a:cs typeface="David" panose="020E0502060401010101" pitchFamily="34" charset="-79"/>
              </a:rPr>
              <a:t>אם נלך בביטחון פתאום נראה: היא______! </a:t>
            </a:r>
          </a:p>
          <a:p>
            <a:r>
              <a:rPr lang="he-IL" sz="2400" b="1" dirty="0">
                <a:latin typeface="David" panose="020E0502060401010101" pitchFamily="34" charset="-79"/>
                <a:cs typeface="David" panose="020E0502060401010101" pitchFamily="34" charset="-79"/>
              </a:rPr>
              <a:t>לא צריך לשים לב לכל מבט או______, </a:t>
            </a:r>
          </a:p>
          <a:p>
            <a:r>
              <a:rPr lang="he-IL" sz="2400" b="1" dirty="0">
                <a:latin typeface="David" panose="020E0502060401010101" pitchFamily="34" charset="-79"/>
                <a:cs typeface="David" panose="020E0502060401010101" pitchFamily="34" charset="-79"/>
              </a:rPr>
              <a:t>רק מרצון השם שיהיה לנו ______,</a:t>
            </a:r>
          </a:p>
          <a:p>
            <a:r>
              <a:rPr lang="he-IL" sz="2400" b="1" dirty="0">
                <a:latin typeface="David" panose="020E0502060401010101" pitchFamily="34" charset="-79"/>
                <a:cs typeface="David" panose="020E0502060401010101" pitchFamily="34" charset="-79"/>
              </a:rPr>
              <a:t>אם רק נתחיל, נזכה אז ______,</a:t>
            </a:r>
          </a:p>
          <a:p>
            <a:r>
              <a:rPr lang="he-IL" sz="2400" b="1" dirty="0">
                <a:latin typeface="David" panose="020E0502060401010101" pitchFamily="34" charset="-79"/>
                <a:cs typeface="David" panose="020E0502060401010101" pitchFamily="34" charset="-79"/>
              </a:rPr>
              <a:t>איך השם מסיר את כל______! </a:t>
            </a:r>
          </a:p>
        </p:txBody>
      </p:sp>
      <p:sp>
        <p:nvSpPr>
          <p:cNvPr id="6" name="מלבן 5"/>
          <p:cNvSpPr/>
          <p:nvPr/>
        </p:nvSpPr>
        <p:spPr>
          <a:xfrm>
            <a:off x="141667" y="4422649"/>
            <a:ext cx="6096000" cy="2246769"/>
          </a:xfrm>
          <a:prstGeom prst="rect">
            <a:avLst/>
          </a:prstGeom>
          <a:solidFill>
            <a:srgbClr val="5AE4D7"/>
          </a:solidFill>
        </p:spPr>
        <p:txBody>
          <a:bodyPr>
            <a:spAutoFit/>
          </a:bodyPr>
          <a:lstStyle/>
          <a:p>
            <a:pPr algn="ctr"/>
            <a:r>
              <a:rPr lang="he-IL" sz="2800" b="1" dirty="0" err="1">
                <a:latin typeface="David" panose="020E0502060401010101" pitchFamily="34" charset="-79"/>
                <a:cs typeface="David" panose="020E0502060401010101" pitchFamily="34" charset="-79"/>
              </a:rPr>
              <a:t>תרמילון</a:t>
            </a:r>
            <a:r>
              <a:rPr lang="he-IL" sz="2800" b="1" dirty="0">
                <a:latin typeface="David" panose="020E0502060401010101" pitchFamily="34" charset="-79"/>
                <a:cs typeface="David" panose="020E0502060401010101" pitchFamily="34" charset="-79"/>
              </a:rPr>
              <a:t>: </a:t>
            </a:r>
          </a:p>
          <a:p>
            <a:pPr algn="ctr"/>
            <a:r>
              <a:rPr lang="he-IL" sz="2800" b="1" dirty="0">
                <a:latin typeface="David" panose="020E0502060401010101" pitchFamily="34" charset="-79"/>
                <a:cs typeface="David" panose="020E0502060401010101" pitchFamily="34" charset="-79"/>
              </a:rPr>
              <a:t>נעלמה, מורם, אכפת, מדלגים, המניעות, מתעלמים, חומה, מבחוץ, בעולם, </a:t>
            </a:r>
            <a:r>
              <a:rPr lang="he-IL" sz="2800" b="1" dirty="0" err="1">
                <a:latin typeface="David" panose="020E0502060401010101" pitchFamily="34" charset="-79"/>
                <a:cs typeface="David" panose="020E0502060401010101" pitchFamily="34" charset="-79"/>
              </a:rPr>
              <a:t>המהר"ש</a:t>
            </a:r>
            <a:r>
              <a:rPr lang="he-IL" sz="2800" b="1" dirty="0">
                <a:latin typeface="David" panose="020E0502060401010101" pitchFamily="34" charset="-79"/>
                <a:cs typeface="David" panose="020E0502060401010101" pitchFamily="34" charset="-79"/>
              </a:rPr>
              <a:t>, מקוֹרם, משפט, כולם, נחוץ, נדרש, מתקדמים, הִדְגִים, לראות,</a:t>
            </a:r>
          </a:p>
        </p:txBody>
      </p:sp>
      <p:sp>
        <p:nvSpPr>
          <p:cNvPr id="7" name="מלבן 6"/>
          <p:cNvSpPr/>
          <p:nvPr/>
        </p:nvSpPr>
        <p:spPr>
          <a:xfrm>
            <a:off x="7743088" y="94152"/>
            <a:ext cx="4134529" cy="830997"/>
          </a:xfrm>
          <a:prstGeom prst="rect">
            <a:avLst/>
          </a:prstGeom>
        </p:spPr>
        <p:txBody>
          <a:bodyPr wrap="none">
            <a:spAutoFit/>
          </a:bodyPr>
          <a:lstStyle/>
          <a:p>
            <a:pPr rtl="0"/>
            <a:r>
              <a:rPr lang="he-IL" sz="1200" dirty="0" err="1">
                <a:latin typeface="David" panose="020E0502060401010101" pitchFamily="34" charset="-79"/>
                <a:cs typeface="David" panose="020E0502060401010101" pitchFamily="34" charset="-79"/>
              </a:rPr>
              <a:t>ב''ה</a:t>
            </a:r>
            <a:endParaRPr lang="he-IL" sz="1200" dirty="0">
              <a:latin typeface="David" panose="020E0502060401010101" pitchFamily="34" charset="-79"/>
              <a:cs typeface="David" panose="020E0502060401010101" pitchFamily="34" charset="-79"/>
            </a:endParaRPr>
          </a:p>
          <a:p>
            <a:pPr rtl="0"/>
            <a:endParaRPr lang="he-IL" dirty="0">
              <a:latin typeface="David" panose="020E0502060401010101" pitchFamily="34" charset="-79"/>
              <a:cs typeface="David" panose="020E0502060401010101" pitchFamily="34" charset="-79"/>
            </a:endParaRPr>
          </a:p>
          <a:p>
            <a:pPr rtl="0"/>
            <a:r>
              <a:rPr lang="he-IL" dirty="0">
                <a:latin typeface="David" panose="020E0502060401010101" pitchFamily="34" charset="-79"/>
                <a:cs typeface="David" panose="020E0502060401010101" pitchFamily="34" charset="-79"/>
              </a:rPr>
              <a:t>השלימו את המילים החסרות, היעזרו </a:t>
            </a:r>
            <a:r>
              <a:rPr lang="he-IL" dirty="0" err="1">
                <a:latin typeface="David" panose="020E0502060401010101" pitchFamily="34" charset="-79"/>
                <a:cs typeface="David" panose="020E0502060401010101" pitchFamily="34" charset="-79"/>
              </a:rPr>
              <a:t>בתרמילון</a:t>
            </a:r>
            <a:endParaRPr lang="he-IL" dirty="0">
              <a:latin typeface="David" panose="020E0502060401010101" pitchFamily="34" charset="-79"/>
              <a:cs typeface="David" panose="020E0502060401010101" pitchFamily="34" charset="-79"/>
            </a:endParaRPr>
          </a:p>
        </p:txBody>
      </p:sp>
    </p:spTree>
    <p:extLst>
      <p:ext uri="{BB962C8B-B14F-4D97-AF65-F5344CB8AC3E}">
        <p14:creationId xmlns:p14="http://schemas.microsoft.com/office/powerpoint/2010/main" val="104002560"/>
      </p:ext>
    </p:extLst>
  </p:cSld>
  <p:clrMapOvr>
    <a:overrideClrMapping bg1="lt1" tx1="dk1" bg2="lt2" tx2="dk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CD77E"/>
        </a:solidFill>
        <a:effectLst/>
      </p:bgPr>
    </p:bg>
    <p:spTree>
      <p:nvGrpSpPr>
        <p:cNvPr id="1" name=""/>
        <p:cNvGrpSpPr/>
        <p:nvPr/>
      </p:nvGrpSpPr>
      <p:grpSpPr>
        <a:xfrm>
          <a:off x="0" y="0"/>
          <a:ext cx="0" cy="0"/>
          <a:chOff x="0" y="0"/>
          <a:chExt cx="0" cy="0"/>
        </a:xfrm>
      </p:grpSpPr>
      <p:sp>
        <p:nvSpPr>
          <p:cNvPr id="5" name="מלבן 4"/>
          <p:cNvSpPr/>
          <p:nvPr/>
        </p:nvSpPr>
        <p:spPr>
          <a:xfrm>
            <a:off x="3981157" y="3699802"/>
            <a:ext cx="4557932" cy="1107996"/>
          </a:xfrm>
          <a:prstGeom prst="rect">
            <a:avLst/>
          </a:prstGeom>
          <a:ln w="28575">
            <a:solidFill>
              <a:schemeClr val="accent4">
                <a:lumMod val="75000"/>
              </a:schemeClr>
            </a:solidFill>
          </a:ln>
        </p:spPr>
        <p:style>
          <a:lnRef idx="1">
            <a:schemeClr val="accent4"/>
          </a:lnRef>
          <a:fillRef idx="2">
            <a:schemeClr val="accent4"/>
          </a:fillRef>
          <a:effectRef idx="1">
            <a:schemeClr val="accent4"/>
          </a:effectRef>
          <a:fontRef idx="minor">
            <a:schemeClr val="dk1"/>
          </a:fontRef>
        </p:style>
        <p:txBody>
          <a:bodyPr wrap="square">
            <a:spAutoFit/>
          </a:bodyPr>
          <a:lstStyle/>
          <a:p>
            <a:pPr algn="ctr"/>
            <a:r>
              <a:rPr lang="he-IL" sz="6600" b="1" dirty="0">
                <a:latin typeface="David" panose="020E0502060401010101" pitchFamily="34" charset="-79"/>
                <a:cs typeface="David" panose="020E0502060401010101" pitchFamily="34" charset="-79"/>
              </a:rPr>
              <a:t>יצחקו עלי</a:t>
            </a:r>
          </a:p>
        </p:txBody>
      </p:sp>
      <p:sp>
        <p:nvSpPr>
          <p:cNvPr id="6" name="מלבן 5"/>
          <p:cNvSpPr/>
          <p:nvPr/>
        </p:nvSpPr>
        <p:spPr>
          <a:xfrm>
            <a:off x="1097281" y="739290"/>
            <a:ext cx="9922676" cy="2123658"/>
          </a:xfrm>
          <a:prstGeom prst="rect">
            <a:avLst/>
          </a:prstGeom>
        </p:spPr>
        <p:txBody>
          <a:bodyPr wrap="square">
            <a:spAutoFit/>
          </a:bodyPr>
          <a:lstStyle/>
          <a:p>
            <a:pPr algn="ctr"/>
            <a:r>
              <a:rPr lang="he-IL" sz="4400" b="1" dirty="0">
                <a:solidFill>
                  <a:schemeClr val="accent4">
                    <a:lumMod val="50000"/>
                  </a:schemeClr>
                </a:solidFill>
                <a:latin typeface="David" panose="020E0502060401010101" pitchFamily="34" charset="-79"/>
                <a:cs typeface="David" panose="020E0502060401010101" pitchFamily="34" charset="-79"/>
              </a:rPr>
              <a:t>- איזה מעשה טוב עשוי 'מעכב' זה למנוע?</a:t>
            </a:r>
          </a:p>
          <a:p>
            <a:pPr algn="ctr"/>
            <a:r>
              <a:rPr lang="he-IL" sz="4400" b="1" dirty="0">
                <a:solidFill>
                  <a:schemeClr val="accent4">
                    <a:lumMod val="75000"/>
                  </a:schemeClr>
                </a:solidFill>
                <a:latin typeface="David" panose="020E0502060401010101" pitchFamily="34" charset="-79"/>
                <a:cs typeface="David" panose="020E0502060401010101" pitchFamily="34" charset="-79"/>
              </a:rPr>
              <a:t>- איך נוכל להתגבר על מעכב זה, באופן של 'לכתחילה </a:t>
            </a:r>
            <a:r>
              <a:rPr lang="he-IL" sz="4400" b="1" dirty="0" err="1">
                <a:solidFill>
                  <a:schemeClr val="accent4">
                    <a:lumMod val="75000"/>
                  </a:schemeClr>
                </a:solidFill>
                <a:latin typeface="David" panose="020E0502060401010101" pitchFamily="34" charset="-79"/>
                <a:cs typeface="David" panose="020E0502060401010101" pitchFamily="34" charset="-79"/>
              </a:rPr>
              <a:t>אריבער</a:t>
            </a:r>
            <a:r>
              <a:rPr lang="he-IL" sz="4400" b="1" dirty="0">
                <a:solidFill>
                  <a:schemeClr val="accent4">
                    <a:lumMod val="75000"/>
                  </a:schemeClr>
                </a:solidFill>
                <a:latin typeface="David" panose="020E0502060401010101" pitchFamily="34" charset="-79"/>
                <a:cs typeface="David" panose="020E0502060401010101" pitchFamily="34" charset="-79"/>
              </a:rPr>
              <a:t>'?</a:t>
            </a:r>
          </a:p>
        </p:txBody>
      </p:sp>
      <p:sp>
        <p:nvSpPr>
          <p:cNvPr id="9" name="מלבן 8"/>
          <p:cNvSpPr/>
          <p:nvPr/>
        </p:nvSpPr>
        <p:spPr>
          <a:xfrm>
            <a:off x="211015" y="211015"/>
            <a:ext cx="11802794" cy="6414868"/>
          </a:xfrm>
          <a:prstGeom prst="rect">
            <a:avLst/>
          </a:prstGeom>
          <a:noFill/>
          <a:ln w="7620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Tree>
    <p:extLst>
      <p:ext uri="{BB962C8B-B14F-4D97-AF65-F5344CB8AC3E}">
        <p14:creationId xmlns:p14="http://schemas.microsoft.com/office/powerpoint/2010/main" val="21164030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CD77E"/>
        </a:solidFill>
        <a:effectLst/>
      </p:bgPr>
    </p:bg>
    <p:spTree>
      <p:nvGrpSpPr>
        <p:cNvPr id="1" name=""/>
        <p:cNvGrpSpPr/>
        <p:nvPr/>
      </p:nvGrpSpPr>
      <p:grpSpPr>
        <a:xfrm>
          <a:off x="0" y="0"/>
          <a:ext cx="0" cy="0"/>
          <a:chOff x="0" y="0"/>
          <a:chExt cx="0" cy="0"/>
        </a:xfrm>
      </p:grpSpPr>
      <p:sp>
        <p:nvSpPr>
          <p:cNvPr id="5" name="מלבן 4"/>
          <p:cNvSpPr/>
          <p:nvPr/>
        </p:nvSpPr>
        <p:spPr>
          <a:xfrm>
            <a:off x="3981157" y="3699802"/>
            <a:ext cx="4557932" cy="2123658"/>
          </a:xfrm>
          <a:prstGeom prst="rect">
            <a:avLst/>
          </a:prstGeom>
          <a:ln w="28575">
            <a:solidFill>
              <a:schemeClr val="accent4">
                <a:lumMod val="75000"/>
              </a:schemeClr>
            </a:solidFill>
          </a:ln>
        </p:spPr>
        <p:style>
          <a:lnRef idx="1">
            <a:schemeClr val="accent4"/>
          </a:lnRef>
          <a:fillRef idx="2">
            <a:schemeClr val="accent4"/>
          </a:fillRef>
          <a:effectRef idx="1">
            <a:schemeClr val="accent4"/>
          </a:effectRef>
          <a:fontRef idx="minor">
            <a:schemeClr val="dk1"/>
          </a:fontRef>
        </p:style>
        <p:txBody>
          <a:bodyPr wrap="square">
            <a:spAutoFit/>
          </a:bodyPr>
          <a:lstStyle/>
          <a:p>
            <a:pPr algn="ctr"/>
            <a:r>
              <a:rPr lang="he-IL" sz="6600" b="1" dirty="0">
                <a:latin typeface="David" panose="020E0502060401010101" pitchFamily="34" charset="-79"/>
                <a:cs typeface="David" panose="020E0502060401010101" pitchFamily="34" charset="-79"/>
              </a:rPr>
              <a:t>אין לי </a:t>
            </a:r>
            <a:r>
              <a:rPr lang="he-IL" sz="6600" b="1" dirty="0" err="1">
                <a:latin typeface="David" panose="020E0502060401010101" pitchFamily="34" charset="-79"/>
                <a:cs typeface="David" panose="020E0502060401010101" pitchFamily="34" charset="-79"/>
              </a:rPr>
              <a:t>כח</a:t>
            </a:r>
            <a:r>
              <a:rPr lang="he-IL" sz="6600" b="1" dirty="0">
                <a:latin typeface="David" panose="020E0502060401010101" pitchFamily="34" charset="-79"/>
                <a:cs typeface="David" panose="020E0502060401010101" pitchFamily="34" charset="-79"/>
              </a:rPr>
              <a:t> עכשיו</a:t>
            </a:r>
          </a:p>
        </p:txBody>
      </p:sp>
      <p:sp>
        <p:nvSpPr>
          <p:cNvPr id="6" name="מלבן 5"/>
          <p:cNvSpPr/>
          <p:nvPr/>
        </p:nvSpPr>
        <p:spPr>
          <a:xfrm>
            <a:off x="1097281" y="739290"/>
            <a:ext cx="9922676" cy="2123658"/>
          </a:xfrm>
          <a:prstGeom prst="rect">
            <a:avLst/>
          </a:prstGeom>
        </p:spPr>
        <p:txBody>
          <a:bodyPr wrap="square">
            <a:spAutoFit/>
          </a:bodyPr>
          <a:lstStyle/>
          <a:p>
            <a:pPr algn="ctr"/>
            <a:r>
              <a:rPr lang="he-IL" sz="4400" b="1" dirty="0">
                <a:solidFill>
                  <a:schemeClr val="accent4">
                    <a:lumMod val="50000"/>
                  </a:schemeClr>
                </a:solidFill>
                <a:latin typeface="David" panose="020E0502060401010101" pitchFamily="34" charset="-79"/>
                <a:cs typeface="David" panose="020E0502060401010101" pitchFamily="34" charset="-79"/>
              </a:rPr>
              <a:t>- איזה מעשה טוב עשוי 'מעכב' זה למנוע?</a:t>
            </a:r>
          </a:p>
          <a:p>
            <a:pPr algn="ctr"/>
            <a:r>
              <a:rPr lang="he-IL" sz="4400" b="1" dirty="0">
                <a:solidFill>
                  <a:schemeClr val="accent4">
                    <a:lumMod val="75000"/>
                  </a:schemeClr>
                </a:solidFill>
                <a:latin typeface="David" panose="020E0502060401010101" pitchFamily="34" charset="-79"/>
                <a:cs typeface="David" panose="020E0502060401010101" pitchFamily="34" charset="-79"/>
              </a:rPr>
              <a:t>- איך נוכל להתגבר על מעכב זה, באופן של 'לכתחילה </a:t>
            </a:r>
            <a:r>
              <a:rPr lang="he-IL" sz="4400" b="1" dirty="0" err="1">
                <a:solidFill>
                  <a:schemeClr val="accent4">
                    <a:lumMod val="75000"/>
                  </a:schemeClr>
                </a:solidFill>
                <a:latin typeface="David" panose="020E0502060401010101" pitchFamily="34" charset="-79"/>
                <a:cs typeface="David" panose="020E0502060401010101" pitchFamily="34" charset="-79"/>
              </a:rPr>
              <a:t>אריבער</a:t>
            </a:r>
            <a:r>
              <a:rPr lang="he-IL" sz="4400" b="1" dirty="0">
                <a:solidFill>
                  <a:schemeClr val="accent4">
                    <a:lumMod val="75000"/>
                  </a:schemeClr>
                </a:solidFill>
                <a:latin typeface="David" panose="020E0502060401010101" pitchFamily="34" charset="-79"/>
                <a:cs typeface="David" panose="020E0502060401010101" pitchFamily="34" charset="-79"/>
              </a:rPr>
              <a:t>'?</a:t>
            </a:r>
          </a:p>
        </p:txBody>
      </p:sp>
      <p:sp>
        <p:nvSpPr>
          <p:cNvPr id="9" name="מלבן 8"/>
          <p:cNvSpPr/>
          <p:nvPr/>
        </p:nvSpPr>
        <p:spPr>
          <a:xfrm>
            <a:off x="211015" y="211015"/>
            <a:ext cx="11802794" cy="6414868"/>
          </a:xfrm>
          <a:prstGeom prst="rect">
            <a:avLst/>
          </a:prstGeom>
          <a:noFill/>
          <a:ln w="7620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Tree>
    <p:extLst>
      <p:ext uri="{BB962C8B-B14F-4D97-AF65-F5344CB8AC3E}">
        <p14:creationId xmlns:p14="http://schemas.microsoft.com/office/powerpoint/2010/main" val="31342880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CD77E"/>
        </a:solidFill>
        <a:effectLst/>
      </p:bgPr>
    </p:bg>
    <p:spTree>
      <p:nvGrpSpPr>
        <p:cNvPr id="1" name=""/>
        <p:cNvGrpSpPr/>
        <p:nvPr/>
      </p:nvGrpSpPr>
      <p:grpSpPr>
        <a:xfrm>
          <a:off x="0" y="0"/>
          <a:ext cx="0" cy="0"/>
          <a:chOff x="0" y="0"/>
          <a:chExt cx="0" cy="0"/>
        </a:xfrm>
      </p:grpSpPr>
      <p:sp>
        <p:nvSpPr>
          <p:cNvPr id="5" name="מלבן 4"/>
          <p:cNvSpPr/>
          <p:nvPr/>
        </p:nvSpPr>
        <p:spPr>
          <a:xfrm>
            <a:off x="3981157" y="3699802"/>
            <a:ext cx="4557932" cy="2123658"/>
          </a:xfrm>
          <a:prstGeom prst="rect">
            <a:avLst/>
          </a:prstGeom>
          <a:ln w="28575">
            <a:solidFill>
              <a:schemeClr val="accent4">
                <a:lumMod val="75000"/>
              </a:schemeClr>
            </a:solidFill>
          </a:ln>
        </p:spPr>
        <p:style>
          <a:lnRef idx="1">
            <a:schemeClr val="accent4"/>
          </a:lnRef>
          <a:fillRef idx="2">
            <a:schemeClr val="accent4"/>
          </a:fillRef>
          <a:effectRef idx="1">
            <a:schemeClr val="accent4"/>
          </a:effectRef>
          <a:fontRef idx="minor">
            <a:schemeClr val="dk1"/>
          </a:fontRef>
        </p:style>
        <p:txBody>
          <a:bodyPr wrap="square">
            <a:spAutoFit/>
          </a:bodyPr>
          <a:lstStyle/>
          <a:p>
            <a:pPr algn="ctr"/>
            <a:r>
              <a:rPr lang="he-IL" sz="6600" b="1" dirty="0">
                <a:latin typeface="David" panose="020E0502060401010101" pitchFamily="34" charset="-79"/>
                <a:cs typeface="David" panose="020E0502060401010101" pitchFamily="34" charset="-79"/>
              </a:rPr>
              <a:t>יש לי הרבה שיעורים</a:t>
            </a:r>
          </a:p>
        </p:txBody>
      </p:sp>
      <p:sp>
        <p:nvSpPr>
          <p:cNvPr id="6" name="מלבן 5"/>
          <p:cNvSpPr/>
          <p:nvPr/>
        </p:nvSpPr>
        <p:spPr>
          <a:xfrm>
            <a:off x="1097281" y="739290"/>
            <a:ext cx="9922676" cy="2123658"/>
          </a:xfrm>
          <a:prstGeom prst="rect">
            <a:avLst/>
          </a:prstGeom>
        </p:spPr>
        <p:txBody>
          <a:bodyPr wrap="square">
            <a:spAutoFit/>
          </a:bodyPr>
          <a:lstStyle/>
          <a:p>
            <a:pPr algn="ctr"/>
            <a:r>
              <a:rPr lang="he-IL" sz="4400" b="1" dirty="0">
                <a:solidFill>
                  <a:schemeClr val="accent4">
                    <a:lumMod val="50000"/>
                  </a:schemeClr>
                </a:solidFill>
                <a:latin typeface="David" panose="020E0502060401010101" pitchFamily="34" charset="-79"/>
                <a:cs typeface="David" panose="020E0502060401010101" pitchFamily="34" charset="-79"/>
              </a:rPr>
              <a:t>- איזה מעשה טוב עשוי 'מעכב' זה למנוע?</a:t>
            </a:r>
          </a:p>
          <a:p>
            <a:pPr algn="ctr"/>
            <a:r>
              <a:rPr lang="he-IL" sz="4400" b="1" dirty="0">
                <a:solidFill>
                  <a:schemeClr val="accent4">
                    <a:lumMod val="75000"/>
                  </a:schemeClr>
                </a:solidFill>
                <a:latin typeface="David" panose="020E0502060401010101" pitchFamily="34" charset="-79"/>
                <a:cs typeface="David" panose="020E0502060401010101" pitchFamily="34" charset="-79"/>
              </a:rPr>
              <a:t>- איך נוכל להתגבר על מעכב זה, באופן של 'לכתחילה </a:t>
            </a:r>
            <a:r>
              <a:rPr lang="he-IL" sz="4400" b="1" dirty="0" err="1">
                <a:solidFill>
                  <a:schemeClr val="accent4">
                    <a:lumMod val="75000"/>
                  </a:schemeClr>
                </a:solidFill>
                <a:latin typeface="David" panose="020E0502060401010101" pitchFamily="34" charset="-79"/>
                <a:cs typeface="David" panose="020E0502060401010101" pitchFamily="34" charset="-79"/>
              </a:rPr>
              <a:t>אריבער</a:t>
            </a:r>
            <a:r>
              <a:rPr lang="he-IL" sz="4400" b="1" dirty="0">
                <a:solidFill>
                  <a:schemeClr val="accent4">
                    <a:lumMod val="75000"/>
                  </a:schemeClr>
                </a:solidFill>
                <a:latin typeface="David" panose="020E0502060401010101" pitchFamily="34" charset="-79"/>
                <a:cs typeface="David" panose="020E0502060401010101" pitchFamily="34" charset="-79"/>
              </a:rPr>
              <a:t>'?</a:t>
            </a:r>
          </a:p>
        </p:txBody>
      </p:sp>
      <p:sp>
        <p:nvSpPr>
          <p:cNvPr id="9" name="מלבן 8"/>
          <p:cNvSpPr/>
          <p:nvPr/>
        </p:nvSpPr>
        <p:spPr>
          <a:xfrm>
            <a:off x="211015" y="211015"/>
            <a:ext cx="11802794" cy="6414868"/>
          </a:xfrm>
          <a:prstGeom prst="rect">
            <a:avLst/>
          </a:prstGeom>
          <a:noFill/>
          <a:ln w="7620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Tree>
    <p:extLst>
      <p:ext uri="{BB962C8B-B14F-4D97-AF65-F5344CB8AC3E}">
        <p14:creationId xmlns:p14="http://schemas.microsoft.com/office/powerpoint/2010/main" val="28368064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CD77E"/>
        </a:solidFill>
        <a:effectLst/>
      </p:bgPr>
    </p:bg>
    <p:spTree>
      <p:nvGrpSpPr>
        <p:cNvPr id="1" name=""/>
        <p:cNvGrpSpPr/>
        <p:nvPr/>
      </p:nvGrpSpPr>
      <p:grpSpPr>
        <a:xfrm>
          <a:off x="0" y="0"/>
          <a:ext cx="0" cy="0"/>
          <a:chOff x="0" y="0"/>
          <a:chExt cx="0" cy="0"/>
        </a:xfrm>
      </p:grpSpPr>
      <p:sp>
        <p:nvSpPr>
          <p:cNvPr id="5" name="מלבן 4"/>
          <p:cNvSpPr/>
          <p:nvPr/>
        </p:nvSpPr>
        <p:spPr>
          <a:xfrm>
            <a:off x="3981157" y="3699802"/>
            <a:ext cx="4557932" cy="1107996"/>
          </a:xfrm>
          <a:prstGeom prst="rect">
            <a:avLst/>
          </a:prstGeom>
          <a:ln w="28575">
            <a:solidFill>
              <a:schemeClr val="accent4">
                <a:lumMod val="75000"/>
              </a:schemeClr>
            </a:solidFill>
          </a:ln>
        </p:spPr>
        <p:style>
          <a:lnRef idx="1">
            <a:schemeClr val="accent4"/>
          </a:lnRef>
          <a:fillRef idx="2">
            <a:schemeClr val="accent4"/>
          </a:fillRef>
          <a:effectRef idx="1">
            <a:schemeClr val="accent4"/>
          </a:effectRef>
          <a:fontRef idx="minor">
            <a:schemeClr val="dk1"/>
          </a:fontRef>
        </p:style>
        <p:txBody>
          <a:bodyPr wrap="square">
            <a:spAutoFit/>
          </a:bodyPr>
          <a:lstStyle/>
          <a:p>
            <a:pPr algn="ctr"/>
            <a:r>
              <a:rPr lang="he-IL" sz="6600" b="1" dirty="0">
                <a:latin typeface="David" panose="020E0502060401010101" pitchFamily="34" charset="-79"/>
                <a:cs typeface="David" panose="020E0502060401010101" pitchFamily="34" charset="-79"/>
              </a:rPr>
              <a:t>ספר מרתק</a:t>
            </a:r>
          </a:p>
        </p:txBody>
      </p:sp>
      <p:sp>
        <p:nvSpPr>
          <p:cNvPr id="6" name="מלבן 5"/>
          <p:cNvSpPr/>
          <p:nvPr/>
        </p:nvSpPr>
        <p:spPr>
          <a:xfrm>
            <a:off x="1097281" y="739290"/>
            <a:ext cx="9922676" cy="2123658"/>
          </a:xfrm>
          <a:prstGeom prst="rect">
            <a:avLst/>
          </a:prstGeom>
        </p:spPr>
        <p:txBody>
          <a:bodyPr wrap="square">
            <a:spAutoFit/>
          </a:bodyPr>
          <a:lstStyle/>
          <a:p>
            <a:pPr algn="ctr"/>
            <a:r>
              <a:rPr lang="he-IL" sz="4400" b="1" dirty="0">
                <a:solidFill>
                  <a:schemeClr val="accent4">
                    <a:lumMod val="50000"/>
                  </a:schemeClr>
                </a:solidFill>
                <a:latin typeface="David" panose="020E0502060401010101" pitchFamily="34" charset="-79"/>
                <a:cs typeface="David" panose="020E0502060401010101" pitchFamily="34" charset="-79"/>
              </a:rPr>
              <a:t>- איזה מעשה טוב עשוי 'מעכב' זה למנוע?</a:t>
            </a:r>
          </a:p>
          <a:p>
            <a:pPr algn="ctr"/>
            <a:r>
              <a:rPr lang="he-IL" sz="4400" b="1" dirty="0">
                <a:solidFill>
                  <a:schemeClr val="accent4">
                    <a:lumMod val="75000"/>
                  </a:schemeClr>
                </a:solidFill>
                <a:latin typeface="David" panose="020E0502060401010101" pitchFamily="34" charset="-79"/>
                <a:cs typeface="David" panose="020E0502060401010101" pitchFamily="34" charset="-79"/>
              </a:rPr>
              <a:t>- איך נוכל להתגבר על מעכב זה, באופן של 'לכתחילה </a:t>
            </a:r>
            <a:r>
              <a:rPr lang="he-IL" sz="4400" b="1" dirty="0" err="1">
                <a:solidFill>
                  <a:schemeClr val="accent4">
                    <a:lumMod val="75000"/>
                  </a:schemeClr>
                </a:solidFill>
                <a:latin typeface="David" panose="020E0502060401010101" pitchFamily="34" charset="-79"/>
                <a:cs typeface="David" panose="020E0502060401010101" pitchFamily="34" charset="-79"/>
              </a:rPr>
              <a:t>אריבער</a:t>
            </a:r>
            <a:r>
              <a:rPr lang="he-IL" sz="4400" b="1" dirty="0">
                <a:solidFill>
                  <a:schemeClr val="accent4">
                    <a:lumMod val="75000"/>
                  </a:schemeClr>
                </a:solidFill>
                <a:latin typeface="David" panose="020E0502060401010101" pitchFamily="34" charset="-79"/>
                <a:cs typeface="David" panose="020E0502060401010101" pitchFamily="34" charset="-79"/>
              </a:rPr>
              <a:t>'?</a:t>
            </a:r>
          </a:p>
        </p:txBody>
      </p:sp>
      <p:sp>
        <p:nvSpPr>
          <p:cNvPr id="9" name="מלבן 8"/>
          <p:cNvSpPr/>
          <p:nvPr/>
        </p:nvSpPr>
        <p:spPr>
          <a:xfrm>
            <a:off x="211015" y="211015"/>
            <a:ext cx="11802794" cy="6414868"/>
          </a:xfrm>
          <a:prstGeom prst="rect">
            <a:avLst/>
          </a:prstGeom>
          <a:noFill/>
          <a:ln w="7620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Tree>
    <p:extLst>
      <p:ext uri="{BB962C8B-B14F-4D97-AF65-F5344CB8AC3E}">
        <p14:creationId xmlns:p14="http://schemas.microsoft.com/office/powerpoint/2010/main" val="32303652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CD77E"/>
        </a:solidFill>
        <a:effectLst/>
      </p:bgPr>
    </p:bg>
    <p:spTree>
      <p:nvGrpSpPr>
        <p:cNvPr id="1" name=""/>
        <p:cNvGrpSpPr/>
        <p:nvPr/>
      </p:nvGrpSpPr>
      <p:grpSpPr>
        <a:xfrm>
          <a:off x="0" y="0"/>
          <a:ext cx="0" cy="0"/>
          <a:chOff x="0" y="0"/>
          <a:chExt cx="0" cy="0"/>
        </a:xfrm>
      </p:grpSpPr>
      <p:sp>
        <p:nvSpPr>
          <p:cNvPr id="5" name="מלבן 4"/>
          <p:cNvSpPr/>
          <p:nvPr/>
        </p:nvSpPr>
        <p:spPr>
          <a:xfrm>
            <a:off x="3981157" y="3699802"/>
            <a:ext cx="4557932" cy="1107996"/>
          </a:xfrm>
          <a:prstGeom prst="rect">
            <a:avLst/>
          </a:prstGeom>
          <a:ln w="28575">
            <a:solidFill>
              <a:schemeClr val="accent4">
                <a:lumMod val="75000"/>
              </a:schemeClr>
            </a:solidFill>
          </a:ln>
        </p:spPr>
        <p:style>
          <a:lnRef idx="1">
            <a:schemeClr val="accent4"/>
          </a:lnRef>
          <a:fillRef idx="2">
            <a:schemeClr val="accent4"/>
          </a:fillRef>
          <a:effectRef idx="1">
            <a:schemeClr val="accent4"/>
          </a:effectRef>
          <a:fontRef idx="minor">
            <a:schemeClr val="dk1"/>
          </a:fontRef>
        </p:style>
        <p:txBody>
          <a:bodyPr wrap="square">
            <a:spAutoFit/>
          </a:bodyPr>
          <a:lstStyle/>
          <a:p>
            <a:pPr algn="ctr"/>
            <a:r>
              <a:rPr lang="he-IL" sz="6600" b="1" dirty="0">
                <a:latin typeface="David" panose="020E0502060401010101" pitchFamily="34" charset="-79"/>
                <a:cs typeface="David" panose="020E0502060401010101" pitchFamily="34" charset="-79"/>
              </a:rPr>
              <a:t>אני מתבייש</a:t>
            </a:r>
          </a:p>
        </p:txBody>
      </p:sp>
      <p:sp>
        <p:nvSpPr>
          <p:cNvPr id="6" name="מלבן 5"/>
          <p:cNvSpPr/>
          <p:nvPr/>
        </p:nvSpPr>
        <p:spPr>
          <a:xfrm>
            <a:off x="1097281" y="739290"/>
            <a:ext cx="9922676" cy="2123658"/>
          </a:xfrm>
          <a:prstGeom prst="rect">
            <a:avLst/>
          </a:prstGeom>
        </p:spPr>
        <p:txBody>
          <a:bodyPr wrap="square">
            <a:spAutoFit/>
          </a:bodyPr>
          <a:lstStyle/>
          <a:p>
            <a:pPr algn="ctr"/>
            <a:r>
              <a:rPr lang="he-IL" sz="4400" b="1" dirty="0">
                <a:solidFill>
                  <a:schemeClr val="accent4">
                    <a:lumMod val="50000"/>
                  </a:schemeClr>
                </a:solidFill>
                <a:latin typeface="David" panose="020E0502060401010101" pitchFamily="34" charset="-79"/>
                <a:cs typeface="David" panose="020E0502060401010101" pitchFamily="34" charset="-79"/>
              </a:rPr>
              <a:t>- איזה מעשה טוב עשוי 'מעכב' זה למנוע?</a:t>
            </a:r>
          </a:p>
          <a:p>
            <a:pPr algn="ctr"/>
            <a:r>
              <a:rPr lang="he-IL" sz="4400" b="1" dirty="0">
                <a:solidFill>
                  <a:schemeClr val="accent4">
                    <a:lumMod val="75000"/>
                  </a:schemeClr>
                </a:solidFill>
                <a:latin typeface="David" panose="020E0502060401010101" pitchFamily="34" charset="-79"/>
                <a:cs typeface="David" panose="020E0502060401010101" pitchFamily="34" charset="-79"/>
              </a:rPr>
              <a:t>- איך נוכל להתגבר על מעכב זה, באופן של 'לכתחילה </a:t>
            </a:r>
            <a:r>
              <a:rPr lang="he-IL" sz="4400" b="1" dirty="0" err="1">
                <a:solidFill>
                  <a:schemeClr val="accent4">
                    <a:lumMod val="75000"/>
                  </a:schemeClr>
                </a:solidFill>
                <a:latin typeface="David" panose="020E0502060401010101" pitchFamily="34" charset="-79"/>
                <a:cs typeface="David" panose="020E0502060401010101" pitchFamily="34" charset="-79"/>
              </a:rPr>
              <a:t>אריבער</a:t>
            </a:r>
            <a:r>
              <a:rPr lang="he-IL" sz="4400" b="1" dirty="0">
                <a:solidFill>
                  <a:schemeClr val="accent4">
                    <a:lumMod val="75000"/>
                  </a:schemeClr>
                </a:solidFill>
                <a:latin typeface="David" panose="020E0502060401010101" pitchFamily="34" charset="-79"/>
                <a:cs typeface="David" panose="020E0502060401010101" pitchFamily="34" charset="-79"/>
              </a:rPr>
              <a:t>'?</a:t>
            </a:r>
          </a:p>
        </p:txBody>
      </p:sp>
      <p:sp>
        <p:nvSpPr>
          <p:cNvPr id="9" name="מלבן 8"/>
          <p:cNvSpPr/>
          <p:nvPr/>
        </p:nvSpPr>
        <p:spPr>
          <a:xfrm>
            <a:off x="211015" y="211015"/>
            <a:ext cx="11802794" cy="6414868"/>
          </a:xfrm>
          <a:prstGeom prst="rect">
            <a:avLst/>
          </a:prstGeom>
          <a:noFill/>
          <a:ln w="7620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Tree>
    <p:extLst>
      <p:ext uri="{BB962C8B-B14F-4D97-AF65-F5344CB8AC3E}">
        <p14:creationId xmlns:p14="http://schemas.microsoft.com/office/powerpoint/2010/main" val="28802298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CD77E"/>
        </a:solidFill>
        <a:effectLst/>
      </p:bgPr>
    </p:bg>
    <p:spTree>
      <p:nvGrpSpPr>
        <p:cNvPr id="1" name=""/>
        <p:cNvGrpSpPr/>
        <p:nvPr/>
      </p:nvGrpSpPr>
      <p:grpSpPr>
        <a:xfrm>
          <a:off x="0" y="0"/>
          <a:ext cx="0" cy="0"/>
          <a:chOff x="0" y="0"/>
          <a:chExt cx="0" cy="0"/>
        </a:xfrm>
      </p:grpSpPr>
      <p:sp>
        <p:nvSpPr>
          <p:cNvPr id="5" name="מלבן 4"/>
          <p:cNvSpPr/>
          <p:nvPr/>
        </p:nvSpPr>
        <p:spPr>
          <a:xfrm>
            <a:off x="3981157" y="3699802"/>
            <a:ext cx="4557932" cy="1107996"/>
          </a:xfrm>
          <a:prstGeom prst="rect">
            <a:avLst/>
          </a:prstGeom>
          <a:ln w="28575">
            <a:solidFill>
              <a:schemeClr val="accent4">
                <a:lumMod val="75000"/>
              </a:schemeClr>
            </a:solidFill>
          </a:ln>
        </p:spPr>
        <p:style>
          <a:lnRef idx="1">
            <a:schemeClr val="accent4"/>
          </a:lnRef>
          <a:fillRef idx="2">
            <a:schemeClr val="accent4"/>
          </a:fillRef>
          <a:effectRef idx="1">
            <a:schemeClr val="accent4"/>
          </a:effectRef>
          <a:fontRef idx="minor">
            <a:schemeClr val="dk1"/>
          </a:fontRef>
        </p:style>
        <p:txBody>
          <a:bodyPr wrap="square">
            <a:spAutoFit/>
          </a:bodyPr>
          <a:lstStyle/>
          <a:p>
            <a:pPr algn="ctr"/>
            <a:r>
              <a:rPr lang="he-IL" sz="6600" b="1" dirty="0">
                <a:latin typeface="David" panose="020E0502060401010101" pitchFamily="34" charset="-79"/>
                <a:cs typeface="David" panose="020E0502060401010101" pitchFamily="34" charset="-79"/>
              </a:rPr>
              <a:t>"אחר כך..."</a:t>
            </a:r>
          </a:p>
        </p:txBody>
      </p:sp>
      <p:sp>
        <p:nvSpPr>
          <p:cNvPr id="6" name="מלבן 5"/>
          <p:cNvSpPr/>
          <p:nvPr/>
        </p:nvSpPr>
        <p:spPr>
          <a:xfrm>
            <a:off x="1097281" y="739290"/>
            <a:ext cx="9922676" cy="2123658"/>
          </a:xfrm>
          <a:prstGeom prst="rect">
            <a:avLst/>
          </a:prstGeom>
        </p:spPr>
        <p:txBody>
          <a:bodyPr wrap="square">
            <a:spAutoFit/>
          </a:bodyPr>
          <a:lstStyle/>
          <a:p>
            <a:pPr algn="ctr"/>
            <a:r>
              <a:rPr lang="he-IL" sz="4400" b="1" dirty="0">
                <a:solidFill>
                  <a:schemeClr val="accent4">
                    <a:lumMod val="50000"/>
                  </a:schemeClr>
                </a:solidFill>
                <a:latin typeface="David" panose="020E0502060401010101" pitchFamily="34" charset="-79"/>
                <a:cs typeface="David" panose="020E0502060401010101" pitchFamily="34" charset="-79"/>
              </a:rPr>
              <a:t>- איזה מעשה טוב עשוי 'מעכב' זה למנוע?</a:t>
            </a:r>
          </a:p>
          <a:p>
            <a:pPr algn="ctr"/>
            <a:r>
              <a:rPr lang="he-IL" sz="4400" b="1" dirty="0">
                <a:solidFill>
                  <a:schemeClr val="accent4">
                    <a:lumMod val="75000"/>
                  </a:schemeClr>
                </a:solidFill>
                <a:latin typeface="David" panose="020E0502060401010101" pitchFamily="34" charset="-79"/>
                <a:cs typeface="David" panose="020E0502060401010101" pitchFamily="34" charset="-79"/>
              </a:rPr>
              <a:t>- איך נוכל להתגבר על מעכב זה, באופן של 'לכתחילה </a:t>
            </a:r>
            <a:r>
              <a:rPr lang="he-IL" sz="4400" b="1" dirty="0" err="1">
                <a:solidFill>
                  <a:schemeClr val="accent4">
                    <a:lumMod val="75000"/>
                  </a:schemeClr>
                </a:solidFill>
                <a:latin typeface="David" panose="020E0502060401010101" pitchFamily="34" charset="-79"/>
                <a:cs typeface="David" panose="020E0502060401010101" pitchFamily="34" charset="-79"/>
              </a:rPr>
              <a:t>אריבער</a:t>
            </a:r>
            <a:r>
              <a:rPr lang="he-IL" sz="4400" b="1" dirty="0">
                <a:solidFill>
                  <a:schemeClr val="accent4">
                    <a:lumMod val="75000"/>
                  </a:schemeClr>
                </a:solidFill>
                <a:latin typeface="David" panose="020E0502060401010101" pitchFamily="34" charset="-79"/>
                <a:cs typeface="David" panose="020E0502060401010101" pitchFamily="34" charset="-79"/>
              </a:rPr>
              <a:t>'?</a:t>
            </a:r>
          </a:p>
        </p:txBody>
      </p:sp>
      <p:sp>
        <p:nvSpPr>
          <p:cNvPr id="9" name="מלבן 8"/>
          <p:cNvSpPr/>
          <p:nvPr/>
        </p:nvSpPr>
        <p:spPr>
          <a:xfrm>
            <a:off x="211015" y="211015"/>
            <a:ext cx="11802794" cy="6414868"/>
          </a:xfrm>
          <a:prstGeom prst="rect">
            <a:avLst/>
          </a:prstGeom>
          <a:noFill/>
          <a:ln w="7620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Tree>
    <p:extLst>
      <p:ext uri="{BB962C8B-B14F-4D97-AF65-F5344CB8AC3E}">
        <p14:creationId xmlns:p14="http://schemas.microsoft.com/office/powerpoint/2010/main" val="42398593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CD77E"/>
        </a:solidFill>
        <a:effectLst/>
      </p:bgPr>
    </p:bg>
    <p:spTree>
      <p:nvGrpSpPr>
        <p:cNvPr id="1" name=""/>
        <p:cNvGrpSpPr/>
        <p:nvPr/>
      </p:nvGrpSpPr>
      <p:grpSpPr>
        <a:xfrm>
          <a:off x="0" y="0"/>
          <a:ext cx="0" cy="0"/>
          <a:chOff x="0" y="0"/>
          <a:chExt cx="0" cy="0"/>
        </a:xfrm>
      </p:grpSpPr>
      <p:sp>
        <p:nvSpPr>
          <p:cNvPr id="5" name="מלבן 4"/>
          <p:cNvSpPr/>
          <p:nvPr/>
        </p:nvSpPr>
        <p:spPr>
          <a:xfrm>
            <a:off x="3981157" y="3699802"/>
            <a:ext cx="4557932" cy="2123658"/>
          </a:xfrm>
          <a:prstGeom prst="rect">
            <a:avLst/>
          </a:prstGeom>
          <a:ln w="28575">
            <a:solidFill>
              <a:schemeClr val="accent4">
                <a:lumMod val="75000"/>
              </a:schemeClr>
            </a:solidFill>
          </a:ln>
        </p:spPr>
        <p:style>
          <a:lnRef idx="1">
            <a:schemeClr val="accent4"/>
          </a:lnRef>
          <a:fillRef idx="2">
            <a:schemeClr val="accent4"/>
          </a:fillRef>
          <a:effectRef idx="1">
            <a:schemeClr val="accent4"/>
          </a:effectRef>
          <a:fontRef idx="minor">
            <a:schemeClr val="dk1"/>
          </a:fontRef>
        </p:style>
        <p:txBody>
          <a:bodyPr wrap="square">
            <a:spAutoFit/>
          </a:bodyPr>
          <a:lstStyle/>
          <a:p>
            <a:pPr algn="ctr"/>
            <a:r>
              <a:rPr lang="he-IL" sz="6600" b="1" dirty="0">
                <a:latin typeface="David" panose="020E0502060401010101" pitchFamily="34" charset="-79"/>
                <a:cs typeface="David" panose="020E0502060401010101" pitchFamily="34" charset="-79"/>
              </a:rPr>
              <a:t>אני לא יודע איך</a:t>
            </a:r>
          </a:p>
        </p:txBody>
      </p:sp>
      <p:sp>
        <p:nvSpPr>
          <p:cNvPr id="6" name="מלבן 5"/>
          <p:cNvSpPr/>
          <p:nvPr/>
        </p:nvSpPr>
        <p:spPr>
          <a:xfrm>
            <a:off x="1097281" y="739290"/>
            <a:ext cx="9922676" cy="2123658"/>
          </a:xfrm>
          <a:prstGeom prst="rect">
            <a:avLst/>
          </a:prstGeom>
        </p:spPr>
        <p:txBody>
          <a:bodyPr wrap="square">
            <a:spAutoFit/>
          </a:bodyPr>
          <a:lstStyle/>
          <a:p>
            <a:pPr algn="ctr"/>
            <a:r>
              <a:rPr lang="he-IL" sz="4400" b="1" dirty="0">
                <a:solidFill>
                  <a:schemeClr val="accent4">
                    <a:lumMod val="50000"/>
                  </a:schemeClr>
                </a:solidFill>
                <a:latin typeface="David" panose="020E0502060401010101" pitchFamily="34" charset="-79"/>
                <a:cs typeface="David" panose="020E0502060401010101" pitchFamily="34" charset="-79"/>
              </a:rPr>
              <a:t>- איזה מעשה טוב עשוי 'מעכב' זה למנוע?</a:t>
            </a:r>
          </a:p>
          <a:p>
            <a:pPr algn="ctr"/>
            <a:r>
              <a:rPr lang="he-IL" sz="4400" b="1" dirty="0">
                <a:solidFill>
                  <a:schemeClr val="accent4">
                    <a:lumMod val="75000"/>
                  </a:schemeClr>
                </a:solidFill>
                <a:latin typeface="David" panose="020E0502060401010101" pitchFamily="34" charset="-79"/>
                <a:cs typeface="David" panose="020E0502060401010101" pitchFamily="34" charset="-79"/>
              </a:rPr>
              <a:t>- איך נוכל להתגבר על מעכב זה, באופן של 'לכתחילה </a:t>
            </a:r>
            <a:r>
              <a:rPr lang="he-IL" sz="4400" b="1" dirty="0" err="1">
                <a:solidFill>
                  <a:schemeClr val="accent4">
                    <a:lumMod val="75000"/>
                  </a:schemeClr>
                </a:solidFill>
                <a:latin typeface="David" panose="020E0502060401010101" pitchFamily="34" charset="-79"/>
                <a:cs typeface="David" panose="020E0502060401010101" pitchFamily="34" charset="-79"/>
              </a:rPr>
              <a:t>אריבער</a:t>
            </a:r>
            <a:r>
              <a:rPr lang="he-IL" sz="4400" b="1" dirty="0">
                <a:solidFill>
                  <a:schemeClr val="accent4">
                    <a:lumMod val="75000"/>
                  </a:schemeClr>
                </a:solidFill>
                <a:latin typeface="David" panose="020E0502060401010101" pitchFamily="34" charset="-79"/>
                <a:cs typeface="David" panose="020E0502060401010101" pitchFamily="34" charset="-79"/>
              </a:rPr>
              <a:t>'?</a:t>
            </a:r>
          </a:p>
        </p:txBody>
      </p:sp>
      <p:sp>
        <p:nvSpPr>
          <p:cNvPr id="9" name="מלבן 8"/>
          <p:cNvSpPr/>
          <p:nvPr/>
        </p:nvSpPr>
        <p:spPr>
          <a:xfrm>
            <a:off x="211015" y="211015"/>
            <a:ext cx="11802794" cy="6414868"/>
          </a:xfrm>
          <a:prstGeom prst="rect">
            <a:avLst/>
          </a:prstGeom>
          <a:noFill/>
          <a:ln w="7620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Tree>
    <p:extLst>
      <p:ext uri="{BB962C8B-B14F-4D97-AF65-F5344CB8AC3E}">
        <p14:creationId xmlns:p14="http://schemas.microsoft.com/office/powerpoint/2010/main" val="242970948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CD77E"/>
        </a:solidFill>
        <a:effectLst/>
      </p:bgPr>
    </p:bg>
    <p:spTree>
      <p:nvGrpSpPr>
        <p:cNvPr id="1" name=""/>
        <p:cNvGrpSpPr/>
        <p:nvPr/>
      </p:nvGrpSpPr>
      <p:grpSpPr>
        <a:xfrm>
          <a:off x="0" y="0"/>
          <a:ext cx="0" cy="0"/>
          <a:chOff x="0" y="0"/>
          <a:chExt cx="0" cy="0"/>
        </a:xfrm>
      </p:grpSpPr>
      <p:sp>
        <p:nvSpPr>
          <p:cNvPr id="5" name="מלבן 4"/>
          <p:cNvSpPr/>
          <p:nvPr/>
        </p:nvSpPr>
        <p:spPr>
          <a:xfrm>
            <a:off x="3048000" y="3077502"/>
            <a:ext cx="5465689" cy="3139321"/>
          </a:xfrm>
          <a:prstGeom prst="rect">
            <a:avLst/>
          </a:prstGeom>
          <a:ln w="28575">
            <a:solidFill>
              <a:schemeClr val="accent4">
                <a:lumMod val="75000"/>
              </a:schemeClr>
            </a:solidFill>
          </a:ln>
        </p:spPr>
        <p:style>
          <a:lnRef idx="1">
            <a:schemeClr val="accent4"/>
          </a:lnRef>
          <a:fillRef idx="2">
            <a:schemeClr val="accent4"/>
          </a:fillRef>
          <a:effectRef idx="1">
            <a:schemeClr val="accent4"/>
          </a:effectRef>
          <a:fontRef idx="minor">
            <a:schemeClr val="dk1"/>
          </a:fontRef>
        </p:style>
        <p:txBody>
          <a:bodyPr wrap="square">
            <a:spAutoFit/>
          </a:bodyPr>
          <a:lstStyle/>
          <a:p>
            <a:pPr algn="ctr"/>
            <a:r>
              <a:rPr lang="he-IL" sz="6600" b="1" dirty="0">
                <a:latin typeface="David" panose="020E0502060401010101" pitchFamily="34" charset="-79"/>
                <a:cs typeface="David" panose="020E0502060401010101" pitchFamily="34" charset="-79"/>
              </a:rPr>
              <a:t>אם זה לא מושלם – לא שווה</a:t>
            </a:r>
          </a:p>
        </p:txBody>
      </p:sp>
      <p:sp>
        <p:nvSpPr>
          <p:cNvPr id="6" name="מלבן 5"/>
          <p:cNvSpPr/>
          <p:nvPr/>
        </p:nvSpPr>
        <p:spPr>
          <a:xfrm>
            <a:off x="1097281" y="739290"/>
            <a:ext cx="9922676" cy="2123658"/>
          </a:xfrm>
          <a:prstGeom prst="rect">
            <a:avLst/>
          </a:prstGeom>
        </p:spPr>
        <p:txBody>
          <a:bodyPr wrap="square">
            <a:spAutoFit/>
          </a:bodyPr>
          <a:lstStyle/>
          <a:p>
            <a:pPr algn="ctr"/>
            <a:r>
              <a:rPr lang="he-IL" sz="4400" b="1" dirty="0">
                <a:solidFill>
                  <a:schemeClr val="accent4">
                    <a:lumMod val="50000"/>
                  </a:schemeClr>
                </a:solidFill>
                <a:latin typeface="David" panose="020E0502060401010101" pitchFamily="34" charset="-79"/>
                <a:cs typeface="David" panose="020E0502060401010101" pitchFamily="34" charset="-79"/>
              </a:rPr>
              <a:t>- איזה מעשה טוב עשוי 'מעכב' זה למנוע?</a:t>
            </a:r>
          </a:p>
          <a:p>
            <a:pPr algn="ctr"/>
            <a:r>
              <a:rPr lang="he-IL" sz="4400" b="1" dirty="0">
                <a:solidFill>
                  <a:schemeClr val="accent4">
                    <a:lumMod val="75000"/>
                  </a:schemeClr>
                </a:solidFill>
                <a:latin typeface="David" panose="020E0502060401010101" pitchFamily="34" charset="-79"/>
                <a:cs typeface="David" panose="020E0502060401010101" pitchFamily="34" charset="-79"/>
              </a:rPr>
              <a:t>- איך נוכל להתגבר על מעכב זה, באופן של 'לכתחילה </a:t>
            </a:r>
            <a:r>
              <a:rPr lang="he-IL" sz="4400" b="1" dirty="0" err="1">
                <a:solidFill>
                  <a:schemeClr val="accent4">
                    <a:lumMod val="75000"/>
                  </a:schemeClr>
                </a:solidFill>
                <a:latin typeface="David" panose="020E0502060401010101" pitchFamily="34" charset="-79"/>
                <a:cs typeface="David" panose="020E0502060401010101" pitchFamily="34" charset="-79"/>
              </a:rPr>
              <a:t>אריבער</a:t>
            </a:r>
            <a:r>
              <a:rPr lang="he-IL" sz="4400" b="1" dirty="0">
                <a:solidFill>
                  <a:schemeClr val="accent4">
                    <a:lumMod val="75000"/>
                  </a:schemeClr>
                </a:solidFill>
                <a:latin typeface="David" panose="020E0502060401010101" pitchFamily="34" charset="-79"/>
                <a:cs typeface="David" panose="020E0502060401010101" pitchFamily="34" charset="-79"/>
              </a:rPr>
              <a:t>'?</a:t>
            </a:r>
          </a:p>
        </p:txBody>
      </p:sp>
      <p:sp>
        <p:nvSpPr>
          <p:cNvPr id="9" name="מלבן 8"/>
          <p:cNvSpPr/>
          <p:nvPr/>
        </p:nvSpPr>
        <p:spPr>
          <a:xfrm>
            <a:off x="211015" y="211015"/>
            <a:ext cx="11802794" cy="6414868"/>
          </a:xfrm>
          <a:prstGeom prst="rect">
            <a:avLst/>
          </a:prstGeom>
          <a:noFill/>
          <a:ln w="7620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Tree>
    <p:extLst>
      <p:ext uri="{BB962C8B-B14F-4D97-AF65-F5344CB8AC3E}">
        <p14:creationId xmlns:p14="http://schemas.microsoft.com/office/powerpoint/2010/main" val="39239587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תמונה 5"/>
          <p:cNvPicPr>
            <a:picLocks noChangeAspect="1"/>
          </p:cNvPicPr>
          <p:nvPr/>
        </p:nvPicPr>
        <p:blipFill rotWithShape="1">
          <a:blip r:embed="rId2"/>
          <a:srcRect l="7009" t="12457" r="541" b="42648"/>
          <a:stretch/>
        </p:blipFill>
        <p:spPr>
          <a:xfrm>
            <a:off x="0" y="0"/>
            <a:ext cx="12192000" cy="3284113"/>
          </a:xfrm>
          <a:prstGeom prst="rect">
            <a:avLst/>
          </a:prstGeom>
        </p:spPr>
      </p:pic>
      <p:sp>
        <p:nvSpPr>
          <p:cNvPr id="4" name="מלבן 3"/>
          <p:cNvSpPr/>
          <p:nvPr/>
        </p:nvSpPr>
        <p:spPr>
          <a:xfrm>
            <a:off x="618186" y="2869617"/>
            <a:ext cx="10715222" cy="1938992"/>
          </a:xfrm>
          <a:prstGeom prst="rect">
            <a:avLst/>
          </a:prstGeom>
        </p:spPr>
        <p:txBody>
          <a:bodyPr wrap="square">
            <a:spAutoFit/>
          </a:bodyPr>
          <a:lstStyle/>
          <a:p>
            <a:r>
              <a:rPr lang="he-IL" sz="2000" dirty="0">
                <a:latin typeface="David" panose="020E0502060401010101" pitchFamily="34" charset="-79"/>
                <a:cs typeface="David" panose="020E0502060401010101" pitchFamily="34" charset="-79"/>
              </a:rPr>
              <a:t>מהי הדרך הנכונה להתמודד מול דברים שמעכבים אותנו מקיום מצוות?</a:t>
            </a:r>
          </a:p>
          <a:p>
            <a:endParaRPr lang="he-IL" sz="2000" dirty="0">
              <a:latin typeface="David" panose="020E0502060401010101" pitchFamily="34" charset="-79"/>
              <a:cs typeface="David" panose="020E0502060401010101" pitchFamily="34" charset="-79"/>
            </a:endParaRPr>
          </a:p>
          <a:p>
            <a:r>
              <a:rPr lang="he-IL" sz="2000" dirty="0">
                <a:latin typeface="David" panose="020E0502060401010101" pitchFamily="34" charset="-79"/>
                <a:cs typeface="David" panose="020E0502060401010101" pitchFamily="34" charset="-79"/>
              </a:rPr>
              <a:t>הקולות הפנימיים נראים לנו כחלק </a:t>
            </a:r>
            <a:r>
              <a:rPr lang="he-IL" sz="2000" dirty="0" err="1">
                <a:latin typeface="David" panose="020E0502060401010101" pitchFamily="34" charset="-79"/>
                <a:cs typeface="David" panose="020E0502060401010101" pitchFamily="34" charset="-79"/>
              </a:rPr>
              <a:t>מאיתנו</a:t>
            </a:r>
            <a:r>
              <a:rPr lang="he-IL" sz="2000" dirty="0">
                <a:latin typeface="David" panose="020E0502060401010101" pitchFamily="34" charset="-79"/>
                <a:cs typeface="David" panose="020E0502060401010101" pitchFamily="34" charset="-79"/>
              </a:rPr>
              <a:t>, אך היות שהם מפריעים אותנו מלבצע את רצון ה', ברור הוא שעלינו לדלג מעליהם ולא לתת להם מקום. גם מולם, כאשר אנחנו מגיעים חזקים, בידיעה שלאף אחד אין אפשרות להפריע לנו, רק מצד זה שאנחנו יהודים- ההתמודדות קלה ומהירה (ומאירה!) והלוואי שגם הקדוש ברוך הוא ינהג בנו באופן של 'מלכתחילה </a:t>
            </a:r>
            <a:r>
              <a:rPr lang="he-IL" sz="2000" dirty="0" err="1">
                <a:latin typeface="David" panose="020E0502060401010101" pitchFamily="34" charset="-79"/>
                <a:cs typeface="David" panose="020E0502060401010101" pitchFamily="34" charset="-79"/>
              </a:rPr>
              <a:t>אריבער</a:t>
            </a:r>
            <a:r>
              <a:rPr lang="he-IL" sz="2000" dirty="0">
                <a:latin typeface="David" panose="020E0502060401010101" pitchFamily="34" charset="-79"/>
                <a:cs typeface="David" panose="020E0502060401010101" pitchFamily="34" charset="-79"/>
              </a:rPr>
              <a:t>' ויביא לנו את הגאולה, בלי להתייחס למניעות ועיכובים כלשהם...</a:t>
            </a:r>
          </a:p>
        </p:txBody>
      </p:sp>
    </p:spTree>
    <p:extLst>
      <p:ext uri="{BB962C8B-B14F-4D97-AF65-F5344CB8AC3E}">
        <p14:creationId xmlns:p14="http://schemas.microsoft.com/office/powerpoint/2010/main" val="418744883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FCD77E"/>
        </a:solidFill>
        <a:effectLst/>
      </p:bgPr>
    </p:bg>
    <p:spTree>
      <p:nvGrpSpPr>
        <p:cNvPr id="1" name=""/>
        <p:cNvGrpSpPr/>
        <p:nvPr/>
      </p:nvGrpSpPr>
      <p:grpSpPr>
        <a:xfrm>
          <a:off x="0" y="0"/>
          <a:ext cx="0" cy="0"/>
          <a:chOff x="0" y="0"/>
          <a:chExt cx="0" cy="0"/>
        </a:xfrm>
      </p:grpSpPr>
      <p:sp>
        <p:nvSpPr>
          <p:cNvPr id="5" name="מלבן 4"/>
          <p:cNvSpPr/>
          <p:nvPr/>
        </p:nvSpPr>
        <p:spPr>
          <a:xfrm>
            <a:off x="3048000" y="3077502"/>
            <a:ext cx="5465689" cy="1107996"/>
          </a:xfrm>
          <a:prstGeom prst="rect">
            <a:avLst/>
          </a:prstGeom>
          <a:ln w="28575">
            <a:solidFill>
              <a:schemeClr val="accent4">
                <a:lumMod val="75000"/>
              </a:schemeClr>
            </a:solidFill>
          </a:ln>
        </p:spPr>
        <p:style>
          <a:lnRef idx="1">
            <a:schemeClr val="accent4"/>
          </a:lnRef>
          <a:fillRef idx="2">
            <a:schemeClr val="accent4"/>
          </a:fillRef>
          <a:effectRef idx="1">
            <a:schemeClr val="accent4"/>
          </a:effectRef>
          <a:fontRef idx="minor">
            <a:schemeClr val="dk1"/>
          </a:fontRef>
        </p:style>
        <p:txBody>
          <a:bodyPr wrap="square">
            <a:spAutoFit/>
          </a:bodyPr>
          <a:lstStyle/>
          <a:p>
            <a:pPr algn="ctr"/>
            <a:r>
              <a:rPr lang="he-IL" sz="6600" b="1" dirty="0">
                <a:latin typeface="David" panose="020E0502060401010101" pitchFamily="34" charset="-79"/>
                <a:cs typeface="David" panose="020E0502060401010101" pitchFamily="34" charset="-79"/>
              </a:rPr>
              <a:t>אין לי זמן</a:t>
            </a:r>
          </a:p>
        </p:txBody>
      </p:sp>
      <p:sp>
        <p:nvSpPr>
          <p:cNvPr id="6" name="מלבן 5"/>
          <p:cNvSpPr/>
          <p:nvPr/>
        </p:nvSpPr>
        <p:spPr>
          <a:xfrm>
            <a:off x="1097281" y="739290"/>
            <a:ext cx="9922676" cy="2123658"/>
          </a:xfrm>
          <a:prstGeom prst="rect">
            <a:avLst/>
          </a:prstGeom>
        </p:spPr>
        <p:txBody>
          <a:bodyPr wrap="square">
            <a:spAutoFit/>
          </a:bodyPr>
          <a:lstStyle/>
          <a:p>
            <a:pPr algn="ctr"/>
            <a:r>
              <a:rPr lang="he-IL" sz="4400" b="1" dirty="0">
                <a:solidFill>
                  <a:schemeClr val="accent4">
                    <a:lumMod val="50000"/>
                  </a:schemeClr>
                </a:solidFill>
                <a:latin typeface="David" panose="020E0502060401010101" pitchFamily="34" charset="-79"/>
                <a:cs typeface="David" panose="020E0502060401010101" pitchFamily="34" charset="-79"/>
              </a:rPr>
              <a:t>- איזה מעשה טוב עשוי 'מעכב' זה למנוע?</a:t>
            </a:r>
          </a:p>
          <a:p>
            <a:pPr algn="ctr"/>
            <a:r>
              <a:rPr lang="he-IL" sz="4400" b="1" dirty="0">
                <a:solidFill>
                  <a:schemeClr val="accent4">
                    <a:lumMod val="75000"/>
                  </a:schemeClr>
                </a:solidFill>
                <a:latin typeface="David" panose="020E0502060401010101" pitchFamily="34" charset="-79"/>
                <a:cs typeface="David" panose="020E0502060401010101" pitchFamily="34" charset="-79"/>
              </a:rPr>
              <a:t>- איך נוכל להתגבר על מעכב זה, באופן של 'לכתחילה </a:t>
            </a:r>
            <a:r>
              <a:rPr lang="he-IL" sz="4400" b="1" dirty="0" err="1">
                <a:solidFill>
                  <a:schemeClr val="accent4">
                    <a:lumMod val="75000"/>
                  </a:schemeClr>
                </a:solidFill>
                <a:latin typeface="David" panose="020E0502060401010101" pitchFamily="34" charset="-79"/>
                <a:cs typeface="David" panose="020E0502060401010101" pitchFamily="34" charset="-79"/>
              </a:rPr>
              <a:t>אריבער</a:t>
            </a:r>
            <a:r>
              <a:rPr lang="he-IL" sz="4400" b="1" dirty="0">
                <a:solidFill>
                  <a:schemeClr val="accent4">
                    <a:lumMod val="75000"/>
                  </a:schemeClr>
                </a:solidFill>
                <a:latin typeface="David" panose="020E0502060401010101" pitchFamily="34" charset="-79"/>
                <a:cs typeface="David" panose="020E0502060401010101" pitchFamily="34" charset="-79"/>
              </a:rPr>
              <a:t>'?</a:t>
            </a:r>
          </a:p>
        </p:txBody>
      </p:sp>
      <p:sp>
        <p:nvSpPr>
          <p:cNvPr id="9" name="מלבן 8"/>
          <p:cNvSpPr/>
          <p:nvPr/>
        </p:nvSpPr>
        <p:spPr>
          <a:xfrm>
            <a:off x="211015" y="211015"/>
            <a:ext cx="11802794" cy="6414868"/>
          </a:xfrm>
          <a:prstGeom prst="rect">
            <a:avLst/>
          </a:prstGeom>
          <a:noFill/>
          <a:ln w="7620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Tree>
    <p:extLst>
      <p:ext uri="{BB962C8B-B14F-4D97-AF65-F5344CB8AC3E}">
        <p14:creationId xmlns:p14="http://schemas.microsoft.com/office/powerpoint/2010/main" val="19792718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FCD77E"/>
        </a:solidFill>
        <a:effectLst/>
      </p:bgPr>
    </p:bg>
    <p:spTree>
      <p:nvGrpSpPr>
        <p:cNvPr id="1" name=""/>
        <p:cNvGrpSpPr/>
        <p:nvPr/>
      </p:nvGrpSpPr>
      <p:grpSpPr>
        <a:xfrm>
          <a:off x="0" y="0"/>
          <a:ext cx="0" cy="0"/>
          <a:chOff x="0" y="0"/>
          <a:chExt cx="0" cy="0"/>
        </a:xfrm>
      </p:grpSpPr>
      <p:sp>
        <p:nvSpPr>
          <p:cNvPr id="5" name="מלבן 4"/>
          <p:cNvSpPr/>
          <p:nvPr/>
        </p:nvSpPr>
        <p:spPr>
          <a:xfrm>
            <a:off x="3048000" y="3077502"/>
            <a:ext cx="5465689" cy="2123658"/>
          </a:xfrm>
          <a:prstGeom prst="rect">
            <a:avLst/>
          </a:prstGeom>
          <a:ln w="28575">
            <a:solidFill>
              <a:schemeClr val="accent4">
                <a:lumMod val="75000"/>
              </a:schemeClr>
            </a:solidFill>
          </a:ln>
        </p:spPr>
        <p:style>
          <a:lnRef idx="1">
            <a:schemeClr val="accent4"/>
          </a:lnRef>
          <a:fillRef idx="2">
            <a:schemeClr val="accent4"/>
          </a:fillRef>
          <a:effectRef idx="1">
            <a:schemeClr val="accent4"/>
          </a:effectRef>
          <a:fontRef idx="minor">
            <a:schemeClr val="dk1"/>
          </a:fontRef>
        </p:style>
        <p:txBody>
          <a:bodyPr wrap="square">
            <a:spAutoFit/>
          </a:bodyPr>
          <a:lstStyle/>
          <a:p>
            <a:pPr algn="ctr"/>
            <a:r>
              <a:rPr lang="he-IL" sz="6600" b="1" dirty="0">
                <a:latin typeface="David" panose="020E0502060401010101" pitchFamily="34" charset="-79"/>
                <a:cs typeface="David" panose="020E0502060401010101" pitchFamily="34" charset="-79"/>
              </a:rPr>
              <a:t>אני לא רוצה שיקנאו בי</a:t>
            </a:r>
          </a:p>
        </p:txBody>
      </p:sp>
      <p:sp>
        <p:nvSpPr>
          <p:cNvPr id="6" name="מלבן 5"/>
          <p:cNvSpPr/>
          <p:nvPr/>
        </p:nvSpPr>
        <p:spPr>
          <a:xfrm>
            <a:off x="1097281" y="739290"/>
            <a:ext cx="9922676" cy="2123658"/>
          </a:xfrm>
          <a:prstGeom prst="rect">
            <a:avLst/>
          </a:prstGeom>
        </p:spPr>
        <p:txBody>
          <a:bodyPr wrap="square">
            <a:spAutoFit/>
          </a:bodyPr>
          <a:lstStyle/>
          <a:p>
            <a:pPr algn="ctr"/>
            <a:r>
              <a:rPr lang="he-IL" sz="4400" b="1" dirty="0">
                <a:solidFill>
                  <a:schemeClr val="accent4">
                    <a:lumMod val="50000"/>
                  </a:schemeClr>
                </a:solidFill>
                <a:latin typeface="David" panose="020E0502060401010101" pitchFamily="34" charset="-79"/>
                <a:cs typeface="David" panose="020E0502060401010101" pitchFamily="34" charset="-79"/>
              </a:rPr>
              <a:t>- איזה מעשה טוב עשוי 'מעכב' זה למנוע?</a:t>
            </a:r>
          </a:p>
          <a:p>
            <a:pPr algn="ctr"/>
            <a:r>
              <a:rPr lang="he-IL" sz="4400" b="1" dirty="0">
                <a:solidFill>
                  <a:schemeClr val="accent4">
                    <a:lumMod val="75000"/>
                  </a:schemeClr>
                </a:solidFill>
                <a:latin typeface="David" panose="020E0502060401010101" pitchFamily="34" charset="-79"/>
                <a:cs typeface="David" panose="020E0502060401010101" pitchFamily="34" charset="-79"/>
              </a:rPr>
              <a:t>- איך נוכל להתגבר על מעכב זה, באופן של 'לכתחילה </a:t>
            </a:r>
            <a:r>
              <a:rPr lang="he-IL" sz="4400" b="1" dirty="0" err="1">
                <a:solidFill>
                  <a:schemeClr val="accent4">
                    <a:lumMod val="75000"/>
                  </a:schemeClr>
                </a:solidFill>
                <a:latin typeface="David" panose="020E0502060401010101" pitchFamily="34" charset="-79"/>
                <a:cs typeface="David" panose="020E0502060401010101" pitchFamily="34" charset="-79"/>
              </a:rPr>
              <a:t>אריבער</a:t>
            </a:r>
            <a:r>
              <a:rPr lang="he-IL" sz="4400" b="1" dirty="0">
                <a:solidFill>
                  <a:schemeClr val="accent4">
                    <a:lumMod val="75000"/>
                  </a:schemeClr>
                </a:solidFill>
                <a:latin typeface="David" panose="020E0502060401010101" pitchFamily="34" charset="-79"/>
                <a:cs typeface="David" panose="020E0502060401010101" pitchFamily="34" charset="-79"/>
              </a:rPr>
              <a:t>'?</a:t>
            </a:r>
          </a:p>
        </p:txBody>
      </p:sp>
      <p:sp>
        <p:nvSpPr>
          <p:cNvPr id="9" name="מלבן 8"/>
          <p:cNvSpPr/>
          <p:nvPr/>
        </p:nvSpPr>
        <p:spPr>
          <a:xfrm>
            <a:off x="211015" y="211015"/>
            <a:ext cx="11802794" cy="6414868"/>
          </a:xfrm>
          <a:prstGeom prst="rect">
            <a:avLst/>
          </a:prstGeom>
          <a:noFill/>
          <a:ln w="7620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Tree>
    <p:extLst>
      <p:ext uri="{BB962C8B-B14F-4D97-AF65-F5344CB8AC3E}">
        <p14:creationId xmlns:p14="http://schemas.microsoft.com/office/powerpoint/2010/main" val="120821589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FCD77E"/>
        </a:solidFill>
        <a:effectLst/>
      </p:bgPr>
    </p:bg>
    <p:spTree>
      <p:nvGrpSpPr>
        <p:cNvPr id="1" name=""/>
        <p:cNvGrpSpPr/>
        <p:nvPr/>
      </p:nvGrpSpPr>
      <p:grpSpPr>
        <a:xfrm>
          <a:off x="0" y="0"/>
          <a:ext cx="0" cy="0"/>
          <a:chOff x="0" y="0"/>
          <a:chExt cx="0" cy="0"/>
        </a:xfrm>
      </p:grpSpPr>
      <p:sp>
        <p:nvSpPr>
          <p:cNvPr id="5" name="מלבן 4"/>
          <p:cNvSpPr/>
          <p:nvPr/>
        </p:nvSpPr>
        <p:spPr>
          <a:xfrm>
            <a:off x="3048000" y="3077502"/>
            <a:ext cx="5465689" cy="2123658"/>
          </a:xfrm>
          <a:prstGeom prst="rect">
            <a:avLst/>
          </a:prstGeom>
          <a:ln w="28575">
            <a:solidFill>
              <a:schemeClr val="accent4">
                <a:lumMod val="75000"/>
              </a:schemeClr>
            </a:solidFill>
          </a:ln>
        </p:spPr>
        <p:style>
          <a:lnRef idx="1">
            <a:schemeClr val="accent4"/>
          </a:lnRef>
          <a:fillRef idx="2">
            <a:schemeClr val="accent4"/>
          </a:fillRef>
          <a:effectRef idx="1">
            <a:schemeClr val="accent4"/>
          </a:effectRef>
          <a:fontRef idx="minor">
            <a:schemeClr val="dk1"/>
          </a:fontRef>
        </p:style>
        <p:txBody>
          <a:bodyPr wrap="square">
            <a:spAutoFit/>
          </a:bodyPr>
          <a:lstStyle/>
          <a:p>
            <a:pPr algn="ctr"/>
            <a:r>
              <a:rPr lang="he-IL" sz="6600" b="1" dirty="0">
                <a:latin typeface="David" panose="020E0502060401010101" pitchFamily="34" charset="-79"/>
                <a:cs typeface="David" panose="020E0502060401010101" pitchFamily="34" charset="-79"/>
              </a:rPr>
              <a:t>למה דווקא ממני מבקשים</a:t>
            </a:r>
          </a:p>
        </p:txBody>
      </p:sp>
      <p:sp>
        <p:nvSpPr>
          <p:cNvPr id="6" name="מלבן 5"/>
          <p:cNvSpPr/>
          <p:nvPr/>
        </p:nvSpPr>
        <p:spPr>
          <a:xfrm>
            <a:off x="1097281" y="739290"/>
            <a:ext cx="9922676" cy="2123658"/>
          </a:xfrm>
          <a:prstGeom prst="rect">
            <a:avLst/>
          </a:prstGeom>
        </p:spPr>
        <p:txBody>
          <a:bodyPr wrap="square">
            <a:spAutoFit/>
          </a:bodyPr>
          <a:lstStyle/>
          <a:p>
            <a:pPr algn="ctr"/>
            <a:r>
              <a:rPr lang="he-IL" sz="4400" b="1" dirty="0">
                <a:solidFill>
                  <a:schemeClr val="accent4">
                    <a:lumMod val="50000"/>
                  </a:schemeClr>
                </a:solidFill>
                <a:latin typeface="David" panose="020E0502060401010101" pitchFamily="34" charset="-79"/>
                <a:cs typeface="David" panose="020E0502060401010101" pitchFamily="34" charset="-79"/>
              </a:rPr>
              <a:t>- איזה מעשה טוב עשוי 'מעכב' זה למנוע?</a:t>
            </a:r>
          </a:p>
          <a:p>
            <a:pPr algn="ctr"/>
            <a:r>
              <a:rPr lang="he-IL" sz="4400" b="1" dirty="0">
                <a:solidFill>
                  <a:schemeClr val="accent4">
                    <a:lumMod val="75000"/>
                  </a:schemeClr>
                </a:solidFill>
                <a:latin typeface="David" panose="020E0502060401010101" pitchFamily="34" charset="-79"/>
                <a:cs typeface="David" panose="020E0502060401010101" pitchFamily="34" charset="-79"/>
              </a:rPr>
              <a:t>- איך נוכל להתגבר על מעכב זה, באופן של 'לכתחילה </a:t>
            </a:r>
            <a:r>
              <a:rPr lang="he-IL" sz="4400" b="1" dirty="0" err="1">
                <a:solidFill>
                  <a:schemeClr val="accent4">
                    <a:lumMod val="75000"/>
                  </a:schemeClr>
                </a:solidFill>
                <a:latin typeface="David" panose="020E0502060401010101" pitchFamily="34" charset="-79"/>
                <a:cs typeface="David" panose="020E0502060401010101" pitchFamily="34" charset="-79"/>
              </a:rPr>
              <a:t>אריבער</a:t>
            </a:r>
            <a:r>
              <a:rPr lang="he-IL" sz="4400" b="1" dirty="0">
                <a:solidFill>
                  <a:schemeClr val="accent4">
                    <a:lumMod val="75000"/>
                  </a:schemeClr>
                </a:solidFill>
                <a:latin typeface="David" panose="020E0502060401010101" pitchFamily="34" charset="-79"/>
                <a:cs typeface="David" panose="020E0502060401010101" pitchFamily="34" charset="-79"/>
              </a:rPr>
              <a:t>'?</a:t>
            </a:r>
          </a:p>
        </p:txBody>
      </p:sp>
      <p:sp>
        <p:nvSpPr>
          <p:cNvPr id="9" name="מלבן 8"/>
          <p:cNvSpPr/>
          <p:nvPr/>
        </p:nvSpPr>
        <p:spPr>
          <a:xfrm>
            <a:off x="211015" y="211015"/>
            <a:ext cx="11802794" cy="6414868"/>
          </a:xfrm>
          <a:prstGeom prst="rect">
            <a:avLst/>
          </a:prstGeom>
          <a:noFill/>
          <a:ln w="7620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Tree>
    <p:extLst>
      <p:ext uri="{BB962C8B-B14F-4D97-AF65-F5344CB8AC3E}">
        <p14:creationId xmlns:p14="http://schemas.microsoft.com/office/powerpoint/2010/main" val="285009376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FCD77E"/>
        </a:solidFill>
        <a:effectLst/>
      </p:bgPr>
    </p:bg>
    <p:spTree>
      <p:nvGrpSpPr>
        <p:cNvPr id="1" name=""/>
        <p:cNvGrpSpPr/>
        <p:nvPr/>
      </p:nvGrpSpPr>
      <p:grpSpPr>
        <a:xfrm>
          <a:off x="0" y="0"/>
          <a:ext cx="0" cy="0"/>
          <a:chOff x="0" y="0"/>
          <a:chExt cx="0" cy="0"/>
        </a:xfrm>
      </p:grpSpPr>
      <p:sp>
        <p:nvSpPr>
          <p:cNvPr id="5" name="מלבן 4"/>
          <p:cNvSpPr/>
          <p:nvPr/>
        </p:nvSpPr>
        <p:spPr>
          <a:xfrm>
            <a:off x="3048000" y="3077502"/>
            <a:ext cx="5465689" cy="2123658"/>
          </a:xfrm>
          <a:prstGeom prst="rect">
            <a:avLst/>
          </a:prstGeom>
          <a:ln w="28575">
            <a:solidFill>
              <a:schemeClr val="accent4">
                <a:lumMod val="75000"/>
              </a:schemeClr>
            </a:solidFill>
          </a:ln>
        </p:spPr>
        <p:style>
          <a:lnRef idx="1">
            <a:schemeClr val="accent4"/>
          </a:lnRef>
          <a:fillRef idx="2">
            <a:schemeClr val="accent4"/>
          </a:fillRef>
          <a:effectRef idx="1">
            <a:schemeClr val="accent4"/>
          </a:effectRef>
          <a:fontRef idx="minor">
            <a:schemeClr val="dk1"/>
          </a:fontRef>
        </p:style>
        <p:txBody>
          <a:bodyPr wrap="square">
            <a:spAutoFit/>
          </a:bodyPr>
          <a:lstStyle/>
          <a:p>
            <a:pPr algn="ctr"/>
            <a:r>
              <a:rPr lang="he-IL" sz="6600" b="1" dirty="0">
                <a:latin typeface="David" panose="020E0502060401010101" pitchFamily="34" charset="-79"/>
                <a:cs typeface="David" panose="020E0502060401010101" pitchFamily="34" charset="-79"/>
              </a:rPr>
              <a:t>זה לא מעניין אותי</a:t>
            </a:r>
          </a:p>
        </p:txBody>
      </p:sp>
      <p:sp>
        <p:nvSpPr>
          <p:cNvPr id="6" name="מלבן 5"/>
          <p:cNvSpPr/>
          <p:nvPr/>
        </p:nvSpPr>
        <p:spPr>
          <a:xfrm>
            <a:off x="1097281" y="739290"/>
            <a:ext cx="9922676" cy="2123658"/>
          </a:xfrm>
          <a:prstGeom prst="rect">
            <a:avLst/>
          </a:prstGeom>
        </p:spPr>
        <p:txBody>
          <a:bodyPr wrap="square">
            <a:spAutoFit/>
          </a:bodyPr>
          <a:lstStyle/>
          <a:p>
            <a:pPr algn="ctr"/>
            <a:r>
              <a:rPr lang="he-IL" sz="4400" b="1" dirty="0">
                <a:solidFill>
                  <a:schemeClr val="accent4">
                    <a:lumMod val="50000"/>
                  </a:schemeClr>
                </a:solidFill>
                <a:latin typeface="David" panose="020E0502060401010101" pitchFamily="34" charset="-79"/>
                <a:cs typeface="David" panose="020E0502060401010101" pitchFamily="34" charset="-79"/>
              </a:rPr>
              <a:t>- איזה מעשה טוב עשוי 'מעכב' זה למנוע?</a:t>
            </a:r>
          </a:p>
          <a:p>
            <a:pPr algn="ctr"/>
            <a:r>
              <a:rPr lang="he-IL" sz="4400" b="1" dirty="0">
                <a:solidFill>
                  <a:schemeClr val="accent4">
                    <a:lumMod val="75000"/>
                  </a:schemeClr>
                </a:solidFill>
                <a:latin typeface="David" panose="020E0502060401010101" pitchFamily="34" charset="-79"/>
                <a:cs typeface="David" panose="020E0502060401010101" pitchFamily="34" charset="-79"/>
              </a:rPr>
              <a:t>- איך נוכל להתגבר על מעכב זה, באופן של 'לכתחילה </a:t>
            </a:r>
            <a:r>
              <a:rPr lang="he-IL" sz="4400" b="1" dirty="0" err="1">
                <a:solidFill>
                  <a:schemeClr val="accent4">
                    <a:lumMod val="75000"/>
                  </a:schemeClr>
                </a:solidFill>
                <a:latin typeface="David" panose="020E0502060401010101" pitchFamily="34" charset="-79"/>
                <a:cs typeface="David" panose="020E0502060401010101" pitchFamily="34" charset="-79"/>
              </a:rPr>
              <a:t>אריבער</a:t>
            </a:r>
            <a:r>
              <a:rPr lang="he-IL" sz="4400" b="1" dirty="0">
                <a:solidFill>
                  <a:schemeClr val="accent4">
                    <a:lumMod val="75000"/>
                  </a:schemeClr>
                </a:solidFill>
                <a:latin typeface="David" panose="020E0502060401010101" pitchFamily="34" charset="-79"/>
                <a:cs typeface="David" panose="020E0502060401010101" pitchFamily="34" charset="-79"/>
              </a:rPr>
              <a:t>'?</a:t>
            </a:r>
          </a:p>
        </p:txBody>
      </p:sp>
      <p:sp>
        <p:nvSpPr>
          <p:cNvPr id="9" name="מלבן 8"/>
          <p:cNvSpPr/>
          <p:nvPr/>
        </p:nvSpPr>
        <p:spPr>
          <a:xfrm>
            <a:off x="211015" y="211015"/>
            <a:ext cx="11802794" cy="6414868"/>
          </a:xfrm>
          <a:prstGeom prst="rect">
            <a:avLst/>
          </a:prstGeom>
          <a:noFill/>
          <a:ln w="7620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Tree>
    <p:extLst>
      <p:ext uri="{BB962C8B-B14F-4D97-AF65-F5344CB8AC3E}">
        <p14:creationId xmlns:p14="http://schemas.microsoft.com/office/powerpoint/2010/main" val="313317877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FCD77E"/>
        </a:solidFill>
        <a:effectLst/>
      </p:bgPr>
    </p:bg>
    <p:spTree>
      <p:nvGrpSpPr>
        <p:cNvPr id="1" name=""/>
        <p:cNvGrpSpPr/>
        <p:nvPr/>
      </p:nvGrpSpPr>
      <p:grpSpPr>
        <a:xfrm>
          <a:off x="0" y="0"/>
          <a:ext cx="0" cy="0"/>
          <a:chOff x="0" y="0"/>
          <a:chExt cx="0" cy="0"/>
        </a:xfrm>
      </p:grpSpPr>
      <p:sp>
        <p:nvSpPr>
          <p:cNvPr id="5" name="מלבן 4"/>
          <p:cNvSpPr/>
          <p:nvPr/>
        </p:nvSpPr>
        <p:spPr>
          <a:xfrm>
            <a:off x="3048000" y="3077502"/>
            <a:ext cx="5465689" cy="1107996"/>
          </a:xfrm>
          <a:prstGeom prst="rect">
            <a:avLst/>
          </a:prstGeom>
          <a:ln w="28575">
            <a:solidFill>
              <a:schemeClr val="accent4">
                <a:lumMod val="75000"/>
              </a:schemeClr>
            </a:solidFill>
          </a:ln>
        </p:spPr>
        <p:style>
          <a:lnRef idx="1">
            <a:schemeClr val="accent4"/>
          </a:lnRef>
          <a:fillRef idx="2">
            <a:schemeClr val="accent4"/>
          </a:fillRef>
          <a:effectRef idx="1">
            <a:schemeClr val="accent4"/>
          </a:effectRef>
          <a:fontRef idx="minor">
            <a:schemeClr val="dk1"/>
          </a:fontRef>
        </p:style>
        <p:txBody>
          <a:bodyPr wrap="square">
            <a:spAutoFit/>
          </a:bodyPr>
          <a:lstStyle/>
          <a:p>
            <a:pPr algn="ctr"/>
            <a:r>
              <a:rPr lang="he-IL" sz="6600" b="1" dirty="0">
                <a:latin typeface="David" panose="020E0502060401010101" pitchFamily="34" charset="-79"/>
                <a:cs typeface="David" panose="020E0502060401010101" pitchFamily="34" charset="-79"/>
              </a:rPr>
              <a:t>פחד מכישלון</a:t>
            </a:r>
          </a:p>
        </p:txBody>
      </p:sp>
      <p:sp>
        <p:nvSpPr>
          <p:cNvPr id="6" name="מלבן 5"/>
          <p:cNvSpPr/>
          <p:nvPr/>
        </p:nvSpPr>
        <p:spPr>
          <a:xfrm>
            <a:off x="1097281" y="739290"/>
            <a:ext cx="9922676" cy="2123658"/>
          </a:xfrm>
          <a:prstGeom prst="rect">
            <a:avLst/>
          </a:prstGeom>
        </p:spPr>
        <p:txBody>
          <a:bodyPr wrap="square">
            <a:spAutoFit/>
          </a:bodyPr>
          <a:lstStyle/>
          <a:p>
            <a:pPr algn="ctr"/>
            <a:r>
              <a:rPr lang="he-IL" sz="4400" b="1" dirty="0">
                <a:solidFill>
                  <a:schemeClr val="accent4">
                    <a:lumMod val="50000"/>
                  </a:schemeClr>
                </a:solidFill>
                <a:latin typeface="David" panose="020E0502060401010101" pitchFamily="34" charset="-79"/>
                <a:cs typeface="David" panose="020E0502060401010101" pitchFamily="34" charset="-79"/>
              </a:rPr>
              <a:t>- איזה מעשה טוב עשוי 'מעכב' זה למנוע?</a:t>
            </a:r>
          </a:p>
          <a:p>
            <a:pPr algn="ctr"/>
            <a:r>
              <a:rPr lang="he-IL" sz="4400" b="1" dirty="0">
                <a:solidFill>
                  <a:schemeClr val="accent4">
                    <a:lumMod val="75000"/>
                  </a:schemeClr>
                </a:solidFill>
                <a:latin typeface="David" panose="020E0502060401010101" pitchFamily="34" charset="-79"/>
                <a:cs typeface="David" panose="020E0502060401010101" pitchFamily="34" charset="-79"/>
              </a:rPr>
              <a:t>- איך נוכל להתגבר על מעכב זה, באופן של 'לכתחילה </a:t>
            </a:r>
            <a:r>
              <a:rPr lang="he-IL" sz="4400" b="1" dirty="0" err="1">
                <a:solidFill>
                  <a:schemeClr val="accent4">
                    <a:lumMod val="75000"/>
                  </a:schemeClr>
                </a:solidFill>
                <a:latin typeface="David" panose="020E0502060401010101" pitchFamily="34" charset="-79"/>
                <a:cs typeface="David" panose="020E0502060401010101" pitchFamily="34" charset="-79"/>
              </a:rPr>
              <a:t>אריבער</a:t>
            </a:r>
            <a:r>
              <a:rPr lang="he-IL" sz="4400" b="1" dirty="0">
                <a:solidFill>
                  <a:schemeClr val="accent4">
                    <a:lumMod val="75000"/>
                  </a:schemeClr>
                </a:solidFill>
                <a:latin typeface="David" panose="020E0502060401010101" pitchFamily="34" charset="-79"/>
                <a:cs typeface="David" panose="020E0502060401010101" pitchFamily="34" charset="-79"/>
              </a:rPr>
              <a:t>'?</a:t>
            </a:r>
          </a:p>
        </p:txBody>
      </p:sp>
      <p:sp>
        <p:nvSpPr>
          <p:cNvPr id="9" name="מלבן 8"/>
          <p:cNvSpPr/>
          <p:nvPr/>
        </p:nvSpPr>
        <p:spPr>
          <a:xfrm>
            <a:off x="211015" y="211015"/>
            <a:ext cx="11802794" cy="6414868"/>
          </a:xfrm>
          <a:prstGeom prst="rect">
            <a:avLst/>
          </a:prstGeom>
          <a:noFill/>
          <a:ln w="7620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Tree>
    <p:extLst>
      <p:ext uri="{BB962C8B-B14F-4D97-AF65-F5344CB8AC3E}">
        <p14:creationId xmlns:p14="http://schemas.microsoft.com/office/powerpoint/2010/main" val="34457656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תמונה 2"/>
          <p:cNvPicPr>
            <a:picLocks noChangeAspect="1"/>
          </p:cNvPicPr>
          <p:nvPr/>
        </p:nvPicPr>
        <p:blipFill rotWithShape="1">
          <a:blip r:embed="rId2"/>
          <a:srcRect l="7009" t="12457" r="541" b="42648"/>
          <a:stretch/>
        </p:blipFill>
        <p:spPr>
          <a:xfrm>
            <a:off x="0" y="0"/>
            <a:ext cx="12192000" cy="3284113"/>
          </a:xfrm>
          <a:prstGeom prst="rect">
            <a:avLst/>
          </a:prstGeom>
        </p:spPr>
      </p:pic>
      <p:sp>
        <p:nvSpPr>
          <p:cNvPr id="2" name="מלבן 1"/>
          <p:cNvSpPr/>
          <p:nvPr/>
        </p:nvSpPr>
        <p:spPr>
          <a:xfrm>
            <a:off x="785610" y="3284113"/>
            <a:ext cx="10328857" cy="2308324"/>
          </a:xfrm>
          <a:prstGeom prst="rect">
            <a:avLst/>
          </a:prstGeom>
          <a:solidFill>
            <a:srgbClr val="FCD77E"/>
          </a:solidFill>
          <a:ln w="19050">
            <a:noFill/>
          </a:ln>
        </p:spPr>
        <p:style>
          <a:lnRef idx="2">
            <a:schemeClr val="accent4">
              <a:shade val="50000"/>
            </a:schemeClr>
          </a:lnRef>
          <a:fillRef idx="1">
            <a:schemeClr val="accent4"/>
          </a:fillRef>
          <a:effectRef idx="0">
            <a:schemeClr val="accent4"/>
          </a:effectRef>
          <a:fontRef idx="minor">
            <a:schemeClr val="lt1"/>
          </a:fontRef>
        </p:style>
        <p:txBody>
          <a:bodyPr wrap="square">
            <a:spAutoFit/>
          </a:bodyPr>
          <a:lstStyle/>
          <a:p>
            <a:pPr algn="ctr"/>
            <a:r>
              <a:rPr lang="he-IL" sz="4800" dirty="0">
                <a:ln w="0"/>
                <a:solidFill>
                  <a:schemeClr val="tx1"/>
                </a:solidFill>
                <a:effectLst>
                  <a:outerShdw blurRad="38100" dist="19050" dir="2700000" algn="tl" rotWithShape="0">
                    <a:schemeClr val="dk1">
                      <a:alpha val="40000"/>
                    </a:schemeClr>
                  </a:outerShdw>
                </a:effectLst>
                <a:latin typeface="David" panose="020E0502060401010101" pitchFamily="34" charset="-79"/>
                <a:cs typeface="David" panose="020E0502060401010101" pitchFamily="34" charset="-79"/>
              </a:rPr>
              <a:t>לפנינו משפטי מידע על הרבי </a:t>
            </a:r>
            <a:r>
              <a:rPr lang="he-IL" sz="4800" dirty="0" err="1">
                <a:ln w="0"/>
                <a:solidFill>
                  <a:schemeClr val="tx1"/>
                </a:solidFill>
                <a:effectLst>
                  <a:outerShdw blurRad="38100" dist="19050" dir="2700000" algn="tl" rotWithShape="0">
                    <a:schemeClr val="dk1">
                      <a:alpha val="40000"/>
                    </a:schemeClr>
                  </a:outerShdw>
                </a:effectLst>
                <a:latin typeface="David" panose="020E0502060401010101" pitchFamily="34" charset="-79"/>
                <a:cs typeface="David" panose="020E0502060401010101" pitchFamily="34" charset="-79"/>
              </a:rPr>
              <a:t>המהר</a:t>
            </a:r>
            <a:r>
              <a:rPr lang="he-IL" sz="4800" dirty="0">
                <a:ln w="0"/>
                <a:solidFill>
                  <a:schemeClr val="tx1"/>
                </a:solidFill>
                <a:effectLst>
                  <a:outerShdw blurRad="38100" dist="19050" dir="2700000" algn="tl" rotWithShape="0">
                    <a:schemeClr val="dk1">
                      <a:alpha val="40000"/>
                    </a:schemeClr>
                  </a:outerShdw>
                </a:effectLst>
                <a:latin typeface="David" panose="020E0502060401010101" pitchFamily="34" charset="-79"/>
                <a:cs typeface="David" panose="020E0502060401010101" pitchFamily="34" charset="-79"/>
              </a:rPr>
              <a:t>''ש.</a:t>
            </a:r>
          </a:p>
          <a:p>
            <a:pPr algn="ctr"/>
            <a:r>
              <a:rPr lang="he-IL" sz="4800" dirty="0">
                <a:ln w="0"/>
                <a:solidFill>
                  <a:schemeClr val="tx1"/>
                </a:solidFill>
                <a:effectLst>
                  <a:outerShdw blurRad="38100" dist="19050" dir="2700000" algn="tl" rotWithShape="0">
                    <a:schemeClr val="dk1">
                      <a:alpha val="40000"/>
                    </a:schemeClr>
                  </a:outerShdw>
                </a:effectLst>
                <a:latin typeface="David" panose="020E0502060401010101" pitchFamily="34" charset="-79"/>
                <a:cs typeface="David" panose="020E0502060401010101" pitchFamily="34" charset="-79"/>
              </a:rPr>
              <a:t>אם המשפט נכון - מחאו כף</a:t>
            </a:r>
          </a:p>
          <a:p>
            <a:pPr algn="ctr"/>
            <a:r>
              <a:rPr lang="he-IL" sz="4800" dirty="0">
                <a:ln w="0"/>
                <a:solidFill>
                  <a:schemeClr val="tx1"/>
                </a:solidFill>
                <a:effectLst>
                  <a:outerShdw blurRad="38100" dist="19050" dir="2700000" algn="tl" rotWithShape="0">
                    <a:schemeClr val="dk1">
                      <a:alpha val="40000"/>
                    </a:schemeClr>
                  </a:outerShdw>
                </a:effectLst>
                <a:latin typeface="David" panose="020E0502060401010101" pitchFamily="34" charset="-79"/>
                <a:cs typeface="David" panose="020E0502060401010101" pitchFamily="34" charset="-79"/>
              </a:rPr>
              <a:t>אם המשפט אינו נכון - שימו ידיים על הראש</a:t>
            </a:r>
          </a:p>
        </p:txBody>
      </p:sp>
    </p:spTree>
    <p:extLst>
      <p:ext uri="{BB962C8B-B14F-4D97-AF65-F5344CB8AC3E}">
        <p14:creationId xmlns:p14="http://schemas.microsoft.com/office/powerpoint/2010/main" val="7817510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לבן 1"/>
          <p:cNvSpPr/>
          <p:nvPr/>
        </p:nvSpPr>
        <p:spPr>
          <a:xfrm>
            <a:off x="2759242" y="2367171"/>
            <a:ext cx="6673516" cy="2123658"/>
          </a:xfrm>
          <a:prstGeom prst="rect">
            <a:avLst/>
          </a:prstGeom>
          <a:ln w="76200">
            <a:solidFill>
              <a:srgbClr val="FCD77E"/>
            </a:solidFill>
          </a:ln>
        </p:spPr>
        <p:style>
          <a:lnRef idx="2">
            <a:schemeClr val="accent4">
              <a:shade val="50000"/>
            </a:schemeClr>
          </a:lnRef>
          <a:fillRef idx="1">
            <a:schemeClr val="accent4"/>
          </a:fillRef>
          <a:effectRef idx="0">
            <a:schemeClr val="accent4"/>
          </a:effectRef>
          <a:fontRef idx="minor">
            <a:schemeClr val="lt1"/>
          </a:fontRef>
        </p:style>
        <p:txBody>
          <a:bodyPr wrap="square">
            <a:spAutoFit/>
          </a:bodyPr>
          <a:lstStyle/>
          <a:p>
            <a:pPr algn="ctr"/>
            <a:r>
              <a:rPr lang="he-IL" sz="6600" dirty="0">
                <a:ln w="0"/>
                <a:solidFill>
                  <a:schemeClr val="tx1"/>
                </a:solidFill>
                <a:effectLst>
                  <a:outerShdw blurRad="38100" dist="19050" dir="2700000" algn="tl" rotWithShape="0">
                    <a:schemeClr val="dk1">
                      <a:alpha val="40000"/>
                    </a:schemeClr>
                  </a:outerShdw>
                </a:effectLst>
                <a:latin typeface="David" panose="020E0502060401010101" pitchFamily="34" charset="-79"/>
                <a:cs typeface="David" panose="020E0502060401010101" pitchFamily="34" charset="-79"/>
              </a:rPr>
              <a:t>הָרַבִּי </a:t>
            </a:r>
            <a:r>
              <a:rPr lang="he-IL" sz="6600" dirty="0" err="1">
                <a:ln w="0"/>
                <a:solidFill>
                  <a:schemeClr val="tx1"/>
                </a:solidFill>
                <a:effectLst>
                  <a:outerShdw blurRad="38100" dist="19050" dir="2700000" algn="tl" rotWithShape="0">
                    <a:schemeClr val="dk1">
                      <a:alpha val="40000"/>
                    </a:schemeClr>
                  </a:outerShdw>
                </a:effectLst>
                <a:latin typeface="David" panose="020E0502060401010101" pitchFamily="34" charset="-79"/>
                <a:cs typeface="David" panose="020E0502060401010101" pitchFamily="34" charset="-79"/>
              </a:rPr>
              <a:t>הַמַּהֲר</a:t>
            </a:r>
            <a:r>
              <a:rPr lang="he-IL" sz="6600" dirty="0">
                <a:ln w="0"/>
                <a:solidFill>
                  <a:schemeClr val="tx1"/>
                </a:solidFill>
                <a:effectLst>
                  <a:outerShdw blurRad="38100" dist="19050" dir="2700000" algn="tl" rotWithShape="0">
                    <a:schemeClr val="dk1">
                      <a:alpha val="40000"/>
                    </a:schemeClr>
                  </a:outerShdw>
                </a:effectLst>
                <a:latin typeface="David" panose="020E0502060401010101" pitchFamily="34" charset="-79"/>
                <a:cs typeface="David" panose="020E0502060401010101" pitchFamily="34" charset="-79"/>
              </a:rPr>
              <a:t>ַ"שׁ נוֹלַד </a:t>
            </a:r>
          </a:p>
          <a:p>
            <a:pPr algn="ctr"/>
            <a:r>
              <a:rPr lang="he-IL" sz="6600" dirty="0">
                <a:ln w="0"/>
                <a:solidFill>
                  <a:schemeClr val="tx1"/>
                </a:solidFill>
                <a:effectLst>
                  <a:outerShdw blurRad="38100" dist="19050" dir="2700000" algn="tl" rotWithShape="0">
                    <a:schemeClr val="dk1">
                      <a:alpha val="40000"/>
                    </a:schemeClr>
                  </a:outerShdw>
                </a:effectLst>
                <a:latin typeface="David" panose="020E0502060401010101" pitchFamily="34" charset="-79"/>
                <a:cs typeface="David" panose="020E0502060401010101" pitchFamily="34" charset="-79"/>
              </a:rPr>
              <a:t>בָּעִיר </a:t>
            </a:r>
            <a:r>
              <a:rPr lang="he-IL" sz="6600" dirty="0" err="1">
                <a:ln w="0"/>
                <a:solidFill>
                  <a:schemeClr val="tx1"/>
                </a:solidFill>
                <a:effectLst>
                  <a:outerShdw blurRad="38100" dist="19050" dir="2700000" algn="tl" rotWithShape="0">
                    <a:schemeClr val="dk1">
                      <a:alpha val="40000"/>
                    </a:schemeClr>
                  </a:outerShdw>
                </a:effectLst>
                <a:latin typeface="David" panose="020E0502060401010101" pitchFamily="34" charset="-79"/>
                <a:cs typeface="David" panose="020E0502060401010101" pitchFamily="34" charset="-79"/>
              </a:rPr>
              <a:t>לִיאַדִי</a:t>
            </a:r>
            <a:endParaRPr lang="he-IL" dirty="0">
              <a:latin typeface="David" panose="020E0502060401010101" pitchFamily="34" charset="-79"/>
              <a:cs typeface="David" panose="020E0502060401010101" pitchFamily="34" charset="-79"/>
            </a:endParaRPr>
          </a:p>
        </p:txBody>
      </p:sp>
      <p:sp>
        <p:nvSpPr>
          <p:cNvPr id="4" name="מלבן 3"/>
          <p:cNvSpPr/>
          <p:nvPr/>
        </p:nvSpPr>
        <p:spPr>
          <a:xfrm>
            <a:off x="0" y="0"/>
            <a:ext cx="12192000" cy="6858000"/>
          </a:xfrm>
          <a:prstGeom prst="rect">
            <a:avLst/>
          </a:prstGeom>
          <a:noFill/>
          <a:ln w="698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Tree>
    <p:extLst>
      <p:ext uri="{BB962C8B-B14F-4D97-AF65-F5344CB8AC3E}">
        <p14:creationId xmlns:p14="http://schemas.microsoft.com/office/powerpoint/2010/main" val="34040112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לבן 1"/>
          <p:cNvSpPr/>
          <p:nvPr/>
        </p:nvSpPr>
        <p:spPr>
          <a:xfrm>
            <a:off x="2759242" y="2130876"/>
            <a:ext cx="6673516" cy="2123658"/>
          </a:xfrm>
          <a:prstGeom prst="rect">
            <a:avLst/>
          </a:prstGeom>
          <a:ln w="76200">
            <a:solidFill>
              <a:srgbClr val="FCD77E"/>
            </a:solidFill>
          </a:ln>
        </p:spPr>
        <p:style>
          <a:lnRef idx="2">
            <a:schemeClr val="accent4">
              <a:shade val="50000"/>
            </a:schemeClr>
          </a:lnRef>
          <a:fillRef idx="1">
            <a:schemeClr val="accent4"/>
          </a:fillRef>
          <a:effectRef idx="0">
            <a:schemeClr val="accent4"/>
          </a:effectRef>
          <a:fontRef idx="minor">
            <a:schemeClr val="lt1"/>
          </a:fontRef>
        </p:style>
        <p:txBody>
          <a:bodyPr wrap="square">
            <a:spAutoFit/>
          </a:bodyPr>
          <a:lstStyle/>
          <a:p>
            <a:pPr algn="ctr"/>
            <a:r>
              <a:rPr lang="he-IL" sz="6600" dirty="0">
                <a:ln w="0"/>
                <a:solidFill>
                  <a:schemeClr val="tx1"/>
                </a:solidFill>
                <a:effectLst>
                  <a:outerShdw blurRad="38100" dist="19050" dir="2700000" algn="tl" rotWithShape="0">
                    <a:schemeClr val="dk1">
                      <a:alpha val="40000"/>
                    </a:schemeClr>
                  </a:outerShdw>
                </a:effectLst>
                <a:latin typeface="David" panose="020E0502060401010101" pitchFamily="34" charset="-79"/>
                <a:cs typeface="David" panose="020E0502060401010101" pitchFamily="34" charset="-79"/>
              </a:rPr>
              <a:t>שְׁמוֹ שֶׁל הָאַדְמוֹ"ר </a:t>
            </a:r>
            <a:r>
              <a:rPr lang="he-IL" sz="6600" dirty="0" err="1">
                <a:ln w="0"/>
                <a:solidFill>
                  <a:schemeClr val="tx1"/>
                </a:solidFill>
                <a:effectLst>
                  <a:outerShdw blurRad="38100" dist="19050" dir="2700000" algn="tl" rotWithShape="0">
                    <a:schemeClr val="dk1">
                      <a:alpha val="40000"/>
                    </a:schemeClr>
                  </a:outerShdw>
                </a:effectLst>
                <a:latin typeface="David" panose="020E0502060401010101" pitchFamily="34" charset="-79"/>
                <a:cs typeface="David" panose="020E0502060401010101" pitchFamily="34" charset="-79"/>
              </a:rPr>
              <a:t>הַמַּהֲר</a:t>
            </a:r>
            <a:r>
              <a:rPr lang="he-IL" sz="6600" dirty="0">
                <a:ln w="0"/>
                <a:solidFill>
                  <a:schemeClr val="tx1"/>
                </a:solidFill>
                <a:effectLst>
                  <a:outerShdw blurRad="38100" dist="19050" dir="2700000" algn="tl" rotWithShape="0">
                    <a:schemeClr val="dk1">
                      <a:alpha val="40000"/>
                    </a:schemeClr>
                  </a:outerShdw>
                </a:effectLst>
                <a:latin typeface="David" panose="020E0502060401010101" pitchFamily="34" charset="-79"/>
                <a:cs typeface="David" panose="020E0502060401010101" pitchFamily="34" charset="-79"/>
              </a:rPr>
              <a:t>ַ"שׁ הוּא שָׁלוֹם</a:t>
            </a:r>
          </a:p>
        </p:txBody>
      </p:sp>
      <p:sp>
        <p:nvSpPr>
          <p:cNvPr id="10" name="מלבן 9"/>
          <p:cNvSpPr/>
          <p:nvPr/>
        </p:nvSpPr>
        <p:spPr>
          <a:xfrm>
            <a:off x="0" y="0"/>
            <a:ext cx="12192000" cy="6858000"/>
          </a:xfrm>
          <a:prstGeom prst="rect">
            <a:avLst/>
          </a:prstGeom>
          <a:noFill/>
          <a:ln w="698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Tree>
    <p:extLst>
      <p:ext uri="{BB962C8B-B14F-4D97-AF65-F5344CB8AC3E}">
        <p14:creationId xmlns:p14="http://schemas.microsoft.com/office/powerpoint/2010/main" val="29881438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לבן 1"/>
          <p:cNvSpPr/>
          <p:nvPr/>
        </p:nvSpPr>
        <p:spPr>
          <a:xfrm>
            <a:off x="2759242" y="1859339"/>
            <a:ext cx="6673516" cy="3139321"/>
          </a:xfrm>
          <a:prstGeom prst="rect">
            <a:avLst/>
          </a:prstGeom>
          <a:ln w="76200">
            <a:solidFill>
              <a:srgbClr val="FCD77E"/>
            </a:solidFill>
          </a:ln>
        </p:spPr>
        <p:style>
          <a:lnRef idx="2">
            <a:schemeClr val="accent4">
              <a:shade val="50000"/>
            </a:schemeClr>
          </a:lnRef>
          <a:fillRef idx="1">
            <a:schemeClr val="accent4"/>
          </a:fillRef>
          <a:effectRef idx="0">
            <a:schemeClr val="accent4"/>
          </a:effectRef>
          <a:fontRef idx="minor">
            <a:schemeClr val="lt1"/>
          </a:fontRef>
        </p:style>
        <p:txBody>
          <a:bodyPr wrap="square">
            <a:spAutoFit/>
          </a:bodyPr>
          <a:lstStyle/>
          <a:p>
            <a:pPr algn="ctr"/>
            <a:r>
              <a:rPr lang="he-IL" sz="6600" dirty="0">
                <a:ln w="0"/>
                <a:solidFill>
                  <a:schemeClr val="tx1"/>
                </a:solidFill>
                <a:effectLst>
                  <a:outerShdw blurRad="38100" dist="19050" dir="2700000" algn="tl" rotWithShape="0">
                    <a:schemeClr val="dk1">
                      <a:alpha val="40000"/>
                    </a:schemeClr>
                  </a:outerShdw>
                </a:effectLst>
                <a:latin typeface="David" panose="020E0502060401010101" pitchFamily="34" charset="-79"/>
                <a:cs typeface="David" panose="020E0502060401010101" pitchFamily="34" charset="-79"/>
              </a:rPr>
              <a:t>הָרַבִּי </a:t>
            </a:r>
            <a:r>
              <a:rPr lang="he-IL" sz="6600" dirty="0" err="1">
                <a:ln w="0"/>
                <a:solidFill>
                  <a:schemeClr val="tx1"/>
                </a:solidFill>
                <a:effectLst>
                  <a:outerShdw blurRad="38100" dist="19050" dir="2700000" algn="tl" rotWithShape="0">
                    <a:schemeClr val="dk1">
                      <a:alpha val="40000"/>
                    </a:schemeClr>
                  </a:outerShdw>
                </a:effectLst>
                <a:latin typeface="David" panose="020E0502060401010101" pitchFamily="34" charset="-79"/>
                <a:cs typeface="David" panose="020E0502060401010101" pitchFamily="34" charset="-79"/>
              </a:rPr>
              <a:t>הַמַּהֲר</a:t>
            </a:r>
            <a:r>
              <a:rPr lang="he-IL" sz="6600" dirty="0">
                <a:ln w="0"/>
                <a:solidFill>
                  <a:schemeClr val="tx1"/>
                </a:solidFill>
                <a:effectLst>
                  <a:outerShdw blurRad="38100" dist="19050" dir="2700000" algn="tl" rotWithShape="0">
                    <a:schemeClr val="dk1">
                      <a:alpha val="40000"/>
                    </a:schemeClr>
                  </a:outerShdw>
                </a:effectLst>
                <a:latin typeface="David" panose="020E0502060401010101" pitchFamily="34" charset="-79"/>
                <a:cs typeface="David" panose="020E0502060401010101" pitchFamily="34" charset="-79"/>
              </a:rPr>
              <a:t>ַ"שׁ הִסְתַּלֵּק </a:t>
            </a:r>
            <a:r>
              <a:rPr lang="he-IL" sz="6600" dirty="0" err="1">
                <a:ln w="0"/>
                <a:solidFill>
                  <a:schemeClr val="tx1"/>
                </a:solidFill>
                <a:effectLst>
                  <a:outerShdw blurRad="38100" dist="19050" dir="2700000" algn="tl" rotWithShape="0">
                    <a:schemeClr val="dk1">
                      <a:alpha val="40000"/>
                    </a:schemeClr>
                  </a:outerShdw>
                </a:effectLst>
                <a:latin typeface="David" panose="020E0502060401010101" pitchFamily="34" charset="-79"/>
                <a:cs typeface="David" panose="020E0502060401010101" pitchFamily="34" charset="-79"/>
              </a:rPr>
              <a:t>בְּ'תִפְאֶרֶת</a:t>
            </a:r>
            <a:r>
              <a:rPr lang="he-IL" sz="6600" dirty="0">
                <a:ln w="0"/>
                <a:solidFill>
                  <a:schemeClr val="tx1"/>
                </a:solidFill>
                <a:effectLst>
                  <a:outerShdw blurRad="38100" dist="19050" dir="2700000" algn="tl" rotWithShape="0">
                    <a:schemeClr val="dk1">
                      <a:alpha val="40000"/>
                    </a:schemeClr>
                  </a:outerShdw>
                </a:effectLst>
                <a:latin typeface="David" panose="020E0502060401010101" pitchFamily="34" charset="-79"/>
                <a:cs typeface="David" panose="020E0502060401010101" pitchFamily="34" charset="-79"/>
              </a:rPr>
              <a:t> שֶׁבְּתִפְאֶרֶת'.</a:t>
            </a:r>
          </a:p>
        </p:txBody>
      </p:sp>
      <p:sp>
        <p:nvSpPr>
          <p:cNvPr id="10" name="מלבן 9"/>
          <p:cNvSpPr/>
          <p:nvPr/>
        </p:nvSpPr>
        <p:spPr>
          <a:xfrm>
            <a:off x="0" y="0"/>
            <a:ext cx="12192000" cy="6858000"/>
          </a:xfrm>
          <a:prstGeom prst="rect">
            <a:avLst/>
          </a:prstGeom>
          <a:noFill/>
          <a:ln w="698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Tree>
    <p:extLst>
      <p:ext uri="{BB962C8B-B14F-4D97-AF65-F5344CB8AC3E}">
        <p14:creationId xmlns:p14="http://schemas.microsoft.com/office/powerpoint/2010/main" val="40878740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לבן 1"/>
          <p:cNvSpPr/>
          <p:nvPr/>
        </p:nvSpPr>
        <p:spPr>
          <a:xfrm>
            <a:off x="2759242" y="2066482"/>
            <a:ext cx="6673516" cy="3139321"/>
          </a:xfrm>
          <a:prstGeom prst="rect">
            <a:avLst/>
          </a:prstGeom>
          <a:ln w="76200">
            <a:solidFill>
              <a:srgbClr val="FCD77E"/>
            </a:solidFill>
          </a:ln>
        </p:spPr>
        <p:style>
          <a:lnRef idx="2">
            <a:schemeClr val="accent4">
              <a:shade val="50000"/>
            </a:schemeClr>
          </a:lnRef>
          <a:fillRef idx="1">
            <a:schemeClr val="accent4"/>
          </a:fillRef>
          <a:effectRef idx="0">
            <a:schemeClr val="accent4"/>
          </a:effectRef>
          <a:fontRef idx="minor">
            <a:schemeClr val="lt1"/>
          </a:fontRef>
        </p:style>
        <p:txBody>
          <a:bodyPr wrap="square">
            <a:spAutoFit/>
          </a:bodyPr>
          <a:lstStyle/>
          <a:p>
            <a:pPr algn="ctr"/>
            <a:r>
              <a:rPr lang="he-IL" sz="6600" dirty="0">
                <a:ln w="0"/>
                <a:solidFill>
                  <a:schemeClr val="tx1"/>
                </a:solidFill>
                <a:effectLst>
                  <a:outerShdw blurRad="38100" dist="19050" dir="2700000" algn="tl" rotWithShape="0">
                    <a:schemeClr val="dk1">
                      <a:alpha val="40000"/>
                    </a:schemeClr>
                  </a:outerShdw>
                </a:effectLst>
                <a:latin typeface="David" panose="020E0502060401010101" pitchFamily="34" charset="-79"/>
                <a:cs typeface="David" panose="020E0502060401010101" pitchFamily="34" charset="-79"/>
              </a:rPr>
              <a:t>הָרַבִּי </a:t>
            </a:r>
            <a:r>
              <a:rPr lang="he-IL" sz="6600" dirty="0" err="1">
                <a:ln w="0"/>
                <a:solidFill>
                  <a:schemeClr val="tx1"/>
                </a:solidFill>
                <a:effectLst>
                  <a:outerShdw blurRad="38100" dist="19050" dir="2700000" algn="tl" rotWithShape="0">
                    <a:schemeClr val="dk1">
                      <a:alpha val="40000"/>
                    </a:schemeClr>
                  </a:outerShdw>
                </a:effectLst>
                <a:latin typeface="David" panose="020E0502060401010101" pitchFamily="34" charset="-79"/>
                <a:cs typeface="David" panose="020E0502060401010101" pitchFamily="34" charset="-79"/>
              </a:rPr>
              <a:t>הַמַּהֲר</a:t>
            </a:r>
            <a:r>
              <a:rPr lang="he-IL" sz="6600" dirty="0">
                <a:ln w="0"/>
                <a:solidFill>
                  <a:schemeClr val="tx1"/>
                </a:solidFill>
                <a:effectLst>
                  <a:outerShdw blurRad="38100" dist="19050" dir="2700000" algn="tl" rotWithShape="0">
                    <a:schemeClr val="dk1">
                      <a:alpha val="40000"/>
                    </a:schemeClr>
                  </a:outerShdw>
                </a:effectLst>
                <a:latin typeface="David" panose="020E0502060401010101" pitchFamily="34" charset="-79"/>
                <a:cs typeface="David" panose="020E0502060401010101" pitchFamily="34" charset="-79"/>
              </a:rPr>
              <a:t>ַ"שׁ הִתְגּוֹרֵר כָּל חַיָּיו </a:t>
            </a:r>
            <a:r>
              <a:rPr lang="he-IL" sz="6600" dirty="0" err="1">
                <a:ln w="0"/>
                <a:solidFill>
                  <a:schemeClr val="tx1"/>
                </a:solidFill>
                <a:effectLst>
                  <a:outerShdw blurRad="38100" dist="19050" dir="2700000" algn="tl" rotWithShape="0">
                    <a:schemeClr val="dk1">
                      <a:alpha val="40000"/>
                    </a:schemeClr>
                  </a:outerShdw>
                </a:effectLst>
                <a:latin typeface="David" panose="020E0502060401010101" pitchFamily="34" charset="-79"/>
                <a:cs typeface="David" panose="020E0502060401010101" pitchFamily="34" charset="-79"/>
              </a:rPr>
              <a:t>בִּלְיוּבַּאוִויטְש</a:t>
            </a:r>
            <a:r>
              <a:rPr lang="he-IL" sz="6600" dirty="0">
                <a:ln w="0"/>
                <a:solidFill>
                  <a:schemeClr val="tx1"/>
                </a:solidFill>
                <a:effectLst>
                  <a:outerShdw blurRad="38100" dist="19050" dir="2700000" algn="tl" rotWithShape="0">
                    <a:schemeClr val="dk1">
                      <a:alpha val="40000"/>
                    </a:schemeClr>
                  </a:outerShdw>
                </a:effectLst>
                <a:latin typeface="David" panose="020E0502060401010101" pitchFamily="34" charset="-79"/>
                <a:cs typeface="David" panose="020E0502060401010101" pitchFamily="34" charset="-79"/>
              </a:rPr>
              <a:t>ׁ.</a:t>
            </a:r>
          </a:p>
        </p:txBody>
      </p:sp>
      <p:sp>
        <p:nvSpPr>
          <p:cNvPr id="11" name="מלבן 10"/>
          <p:cNvSpPr/>
          <p:nvPr/>
        </p:nvSpPr>
        <p:spPr>
          <a:xfrm>
            <a:off x="0" y="28136"/>
            <a:ext cx="12192000" cy="6858000"/>
          </a:xfrm>
          <a:prstGeom prst="rect">
            <a:avLst/>
          </a:prstGeom>
          <a:noFill/>
          <a:ln w="698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Tree>
    <p:extLst>
      <p:ext uri="{BB962C8B-B14F-4D97-AF65-F5344CB8AC3E}">
        <p14:creationId xmlns:p14="http://schemas.microsoft.com/office/powerpoint/2010/main" val="15546119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לבן 1"/>
          <p:cNvSpPr/>
          <p:nvPr/>
        </p:nvSpPr>
        <p:spPr>
          <a:xfrm>
            <a:off x="2759242" y="1859339"/>
            <a:ext cx="6673516" cy="3139321"/>
          </a:xfrm>
          <a:prstGeom prst="rect">
            <a:avLst/>
          </a:prstGeom>
          <a:ln w="76200">
            <a:solidFill>
              <a:srgbClr val="FCD77E"/>
            </a:solidFill>
          </a:ln>
        </p:spPr>
        <p:style>
          <a:lnRef idx="2">
            <a:schemeClr val="accent4">
              <a:shade val="50000"/>
            </a:schemeClr>
          </a:lnRef>
          <a:fillRef idx="1">
            <a:schemeClr val="accent4"/>
          </a:fillRef>
          <a:effectRef idx="0">
            <a:schemeClr val="accent4"/>
          </a:effectRef>
          <a:fontRef idx="minor">
            <a:schemeClr val="lt1"/>
          </a:fontRef>
        </p:style>
        <p:txBody>
          <a:bodyPr wrap="square">
            <a:spAutoFit/>
          </a:bodyPr>
          <a:lstStyle/>
          <a:p>
            <a:pPr algn="ctr"/>
            <a:r>
              <a:rPr lang="he-IL" sz="6600" dirty="0">
                <a:ln w="0"/>
                <a:solidFill>
                  <a:schemeClr val="tx1"/>
                </a:solidFill>
                <a:effectLst>
                  <a:outerShdw blurRad="38100" dist="19050" dir="2700000" algn="tl" rotWithShape="0">
                    <a:schemeClr val="dk1">
                      <a:alpha val="40000"/>
                    </a:schemeClr>
                  </a:outerShdw>
                </a:effectLst>
                <a:latin typeface="David" panose="020E0502060401010101" pitchFamily="34" charset="-79"/>
                <a:cs typeface="David" panose="020E0502060401010101" pitchFamily="34" charset="-79"/>
              </a:rPr>
              <a:t>הָרַבִּי </a:t>
            </a:r>
            <a:r>
              <a:rPr lang="he-IL" sz="6600" dirty="0" err="1">
                <a:ln w="0"/>
                <a:solidFill>
                  <a:schemeClr val="tx1"/>
                </a:solidFill>
                <a:effectLst>
                  <a:outerShdw blurRad="38100" dist="19050" dir="2700000" algn="tl" rotWithShape="0">
                    <a:schemeClr val="dk1">
                      <a:alpha val="40000"/>
                    </a:schemeClr>
                  </a:outerShdw>
                </a:effectLst>
                <a:latin typeface="David" panose="020E0502060401010101" pitchFamily="34" charset="-79"/>
                <a:cs typeface="David" panose="020E0502060401010101" pitchFamily="34" charset="-79"/>
              </a:rPr>
              <a:t>הַמַּהֲר</a:t>
            </a:r>
            <a:r>
              <a:rPr lang="he-IL" sz="6600" dirty="0">
                <a:ln w="0"/>
                <a:solidFill>
                  <a:schemeClr val="tx1"/>
                </a:solidFill>
                <a:effectLst>
                  <a:outerShdw blurRad="38100" dist="19050" dir="2700000" algn="tl" rotWithShape="0">
                    <a:schemeClr val="dk1">
                      <a:alpha val="40000"/>
                    </a:schemeClr>
                  </a:outerShdw>
                </a:effectLst>
                <a:latin typeface="David" panose="020E0502060401010101" pitchFamily="34" charset="-79"/>
                <a:cs typeface="David" panose="020E0502060401010101" pitchFamily="34" charset="-79"/>
              </a:rPr>
              <a:t>ַ"שׁ הִסְתַּלֵּק בְּעֶרֶב חַג הַסֻּכּוֹת. </a:t>
            </a:r>
          </a:p>
        </p:txBody>
      </p:sp>
      <p:sp>
        <p:nvSpPr>
          <p:cNvPr id="12" name="מלבן 11"/>
          <p:cNvSpPr/>
          <p:nvPr/>
        </p:nvSpPr>
        <p:spPr>
          <a:xfrm>
            <a:off x="0" y="0"/>
            <a:ext cx="12192000" cy="6858000"/>
          </a:xfrm>
          <a:prstGeom prst="rect">
            <a:avLst/>
          </a:prstGeom>
          <a:noFill/>
          <a:ln w="698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Tree>
    <p:extLst>
      <p:ext uri="{BB962C8B-B14F-4D97-AF65-F5344CB8AC3E}">
        <p14:creationId xmlns:p14="http://schemas.microsoft.com/office/powerpoint/2010/main" val="15656684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לבן 1"/>
          <p:cNvSpPr/>
          <p:nvPr/>
        </p:nvSpPr>
        <p:spPr>
          <a:xfrm>
            <a:off x="2759242" y="1859339"/>
            <a:ext cx="6673516" cy="3139321"/>
          </a:xfrm>
          <a:prstGeom prst="rect">
            <a:avLst/>
          </a:prstGeom>
          <a:ln w="76200">
            <a:solidFill>
              <a:srgbClr val="FCD77E"/>
            </a:solidFill>
          </a:ln>
        </p:spPr>
        <p:style>
          <a:lnRef idx="2">
            <a:schemeClr val="accent4">
              <a:shade val="50000"/>
            </a:schemeClr>
          </a:lnRef>
          <a:fillRef idx="1">
            <a:schemeClr val="accent4"/>
          </a:fillRef>
          <a:effectRef idx="0">
            <a:schemeClr val="accent4"/>
          </a:effectRef>
          <a:fontRef idx="minor">
            <a:schemeClr val="lt1"/>
          </a:fontRef>
        </p:style>
        <p:txBody>
          <a:bodyPr wrap="square">
            <a:spAutoFit/>
          </a:bodyPr>
          <a:lstStyle/>
          <a:p>
            <a:pPr algn="ctr"/>
            <a:r>
              <a:rPr lang="he-IL" sz="6600" dirty="0">
                <a:ln w="0"/>
                <a:solidFill>
                  <a:schemeClr val="tx1"/>
                </a:solidFill>
                <a:effectLst>
                  <a:outerShdw blurRad="38100" dist="19050" dir="2700000" algn="tl" rotWithShape="0">
                    <a:schemeClr val="dk1">
                      <a:alpha val="40000"/>
                    </a:schemeClr>
                  </a:outerShdw>
                </a:effectLst>
                <a:latin typeface="David" panose="020E0502060401010101" pitchFamily="34" charset="-79"/>
                <a:cs typeface="David" panose="020E0502060401010101" pitchFamily="34" charset="-79"/>
              </a:rPr>
              <a:t>לְאִשְׁתּוֹ שֶׁל הָרַבִּי </a:t>
            </a:r>
            <a:r>
              <a:rPr lang="he-IL" sz="6600" dirty="0" err="1">
                <a:ln w="0"/>
                <a:solidFill>
                  <a:schemeClr val="tx1"/>
                </a:solidFill>
                <a:effectLst>
                  <a:outerShdw blurRad="38100" dist="19050" dir="2700000" algn="tl" rotWithShape="0">
                    <a:schemeClr val="dk1">
                      <a:alpha val="40000"/>
                    </a:schemeClr>
                  </a:outerShdw>
                </a:effectLst>
                <a:latin typeface="David" panose="020E0502060401010101" pitchFamily="34" charset="-79"/>
                <a:cs typeface="David" panose="020E0502060401010101" pitchFamily="34" charset="-79"/>
              </a:rPr>
              <a:t>הַמַּהֲר</a:t>
            </a:r>
            <a:r>
              <a:rPr lang="he-IL" sz="6600" dirty="0">
                <a:ln w="0"/>
                <a:solidFill>
                  <a:schemeClr val="tx1"/>
                </a:solidFill>
                <a:effectLst>
                  <a:outerShdw blurRad="38100" dist="19050" dir="2700000" algn="tl" rotWithShape="0">
                    <a:schemeClr val="dk1">
                      <a:alpha val="40000"/>
                    </a:schemeClr>
                  </a:outerShdw>
                </a:effectLst>
                <a:latin typeface="David" panose="020E0502060401010101" pitchFamily="34" charset="-79"/>
                <a:cs typeface="David" panose="020E0502060401010101" pitchFamily="34" charset="-79"/>
              </a:rPr>
              <a:t>ַ"שׁ קָרְאוּ חַיָּה </a:t>
            </a:r>
            <a:r>
              <a:rPr lang="he-IL" sz="6600" dirty="0" err="1">
                <a:ln w="0"/>
                <a:solidFill>
                  <a:schemeClr val="tx1"/>
                </a:solidFill>
                <a:effectLst>
                  <a:outerShdw blurRad="38100" dist="19050" dir="2700000" algn="tl" rotWithShape="0">
                    <a:schemeClr val="dk1">
                      <a:alpha val="40000"/>
                    </a:schemeClr>
                  </a:outerShdw>
                </a:effectLst>
                <a:latin typeface="David" panose="020E0502060401010101" pitchFamily="34" charset="-79"/>
                <a:cs typeface="David" panose="020E0502060401010101" pitchFamily="34" charset="-79"/>
              </a:rPr>
              <a:t>מוּשְׁקָא</a:t>
            </a:r>
            <a:r>
              <a:rPr lang="he-IL" sz="6600" dirty="0">
                <a:ln w="0"/>
                <a:solidFill>
                  <a:schemeClr val="tx1"/>
                </a:solidFill>
                <a:effectLst>
                  <a:outerShdw blurRad="38100" dist="19050" dir="2700000" algn="tl" rotWithShape="0">
                    <a:schemeClr val="dk1">
                      <a:alpha val="40000"/>
                    </a:schemeClr>
                  </a:outerShdw>
                </a:effectLst>
                <a:latin typeface="David" panose="020E0502060401010101" pitchFamily="34" charset="-79"/>
                <a:cs typeface="David" panose="020E0502060401010101" pitchFamily="34" charset="-79"/>
              </a:rPr>
              <a:t>. </a:t>
            </a:r>
          </a:p>
        </p:txBody>
      </p:sp>
      <p:sp>
        <p:nvSpPr>
          <p:cNvPr id="14" name="מלבן 13"/>
          <p:cNvSpPr/>
          <p:nvPr/>
        </p:nvSpPr>
        <p:spPr>
          <a:xfrm>
            <a:off x="0" y="0"/>
            <a:ext cx="12192000" cy="6858000"/>
          </a:xfrm>
          <a:prstGeom prst="rect">
            <a:avLst/>
          </a:prstGeom>
          <a:noFill/>
          <a:ln w="698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Tree>
    <p:extLst>
      <p:ext uri="{BB962C8B-B14F-4D97-AF65-F5344CB8AC3E}">
        <p14:creationId xmlns:p14="http://schemas.microsoft.com/office/powerpoint/2010/main" val="1105367211"/>
      </p:ext>
    </p:extLst>
  </p:cSld>
  <p:clrMapOvr>
    <a:masterClrMapping/>
  </p:clrMapOvr>
</p:sld>
</file>

<file path=ppt/theme/theme1.xml><?xml version="1.0" encoding="utf-8"?>
<a:theme xmlns:a="http://schemas.openxmlformats.org/drawingml/2006/main" name="ערכת נושא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
  <TotalTime>429</TotalTime>
  <Words>776</Words>
  <Application>Microsoft Office PowerPoint</Application>
  <PresentationFormat>מסך רחב</PresentationFormat>
  <Paragraphs>85</Paragraphs>
  <Slides>24</Slides>
  <Notes>0</Notes>
  <HiddenSlides>0</HiddenSlides>
  <MMClips>0</MMClips>
  <ScaleCrop>false</ScaleCrop>
  <HeadingPairs>
    <vt:vector size="6" baseType="variant">
      <vt:variant>
        <vt:lpstr>גופנים בשימוש</vt:lpstr>
      </vt:variant>
      <vt:variant>
        <vt:i4>5</vt:i4>
      </vt:variant>
      <vt:variant>
        <vt:lpstr>ערכת נושא</vt:lpstr>
      </vt:variant>
      <vt:variant>
        <vt:i4>1</vt:i4>
      </vt:variant>
      <vt:variant>
        <vt:lpstr>כותרות שקופיות</vt:lpstr>
      </vt:variant>
      <vt:variant>
        <vt:i4>24</vt:i4>
      </vt:variant>
    </vt:vector>
  </HeadingPairs>
  <TitlesOfParts>
    <vt:vector size="30" baseType="lpstr">
      <vt:lpstr>Arial</vt:lpstr>
      <vt:lpstr>Calibri</vt:lpstr>
      <vt:lpstr>Calibri Light</vt:lpstr>
      <vt:lpstr>David</vt:lpstr>
      <vt:lpstr>FbZaafran-Regular</vt:lpstr>
      <vt:lpstr>ערכת נושא Office</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מצגת של PowerPoint‏</dc:title>
  <dc:creator>SG</dc:creator>
  <cp:lastModifiedBy>שמעון לוין</cp:lastModifiedBy>
  <cp:revision>19</cp:revision>
  <dcterms:created xsi:type="dcterms:W3CDTF">2020-04-21T12:30:01Z</dcterms:created>
  <dcterms:modified xsi:type="dcterms:W3CDTF">2020-04-25T21:49:16Z</dcterms:modified>
</cp:coreProperties>
</file>