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sldIdLst>
    <p:sldId id="262" r:id="rId2"/>
    <p:sldId id="265" r:id="rId3"/>
    <p:sldId id="272" r:id="rId4"/>
    <p:sldId id="271" r:id="rId5"/>
    <p:sldId id="273" r:id="rId6"/>
    <p:sldId id="274" r:id="rId7"/>
    <p:sldId id="275" r:id="rId8"/>
    <p:sldId id="276" r:id="rId9"/>
    <p:sldId id="277" r:id="rId10"/>
    <p:sldId id="278" r:id="rId11"/>
    <p:sldId id="280" r:id="rId12"/>
    <p:sldId id="279" r:id="rId13"/>
    <p:sldId id="281" r:id="rId14"/>
    <p:sldId id="283" r:id="rId15"/>
    <p:sldId id="284" r:id="rId16"/>
  </p:sldIdLst>
  <p:sldSz cx="12192000" cy="6858000"/>
  <p:notesSz cx="6858000" cy="9144000"/>
  <p:embeddedFontLst>
    <p:embeddedFont>
      <p:font typeface="buTactica 1.0" panose="02000600000000000000" pitchFamily="2" charset="-79"/>
      <p:regular r:id="rId17"/>
      <p:bold r:id="rId18"/>
    </p:embeddedFont>
    <p:embeddedFont>
      <p:font typeface="Sofi Sans FM Black" pitchFamily="50" charset="-79"/>
      <p:bold r:id="rId19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0036"/>
    <a:srgbClr val="CA4B4E"/>
    <a:srgbClr val="6C31A1"/>
    <a:srgbClr val="803BBF"/>
    <a:srgbClr val="FFF3E4"/>
    <a:srgbClr val="FDE9E0"/>
    <a:srgbClr val="FFFFFF"/>
    <a:srgbClr val="BC99D9"/>
    <a:srgbClr val="8344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0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2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8676C05-2DEF-6749-BC43-0B242263B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067C7CA-567C-7ADF-EF31-E16E30984D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2047DC1-B8BB-5E4E-968A-C3FD61216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30FF-7CAC-4E2D-BAC4-2EC804FF76D0}" type="datetimeFigureOut">
              <a:rPr lang="he-IL" smtClean="0"/>
              <a:t>כ"ט/תשרי/תשפ"ה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3C49B26-BB26-2621-C567-BE0B79F59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3C9D17F-BC88-93D5-B0F7-511DC058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6113-11ED-446D-9C0D-829363935F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25616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51AA27-72B0-AA19-C27A-925DD37E5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4737980-35BD-B127-42A2-64EAEC487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6B548CB-96A5-8AE7-99C4-C8E2225E8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30FF-7CAC-4E2D-BAC4-2EC804FF76D0}" type="datetimeFigureOut">
              <a:rPr lang="he-IL" smtClean="0"/>
              <a:t>כ"ט/תשרי/תשפ"ה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DFFC8A0-739E-1275-769C-E96242DB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0B114E7-EC0E-639F-8639-819084A1D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6113-11ED-446D-9C0D-829363935F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2714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9C9AC64A-64B9-DECF-1A08-65AEDE1450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8484170-191F-131D-90B6-191034A73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4D83D00-7EF1-72B0-E185-7E6E9CA7B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30FF-7CAC-4E2D-BAC4-2EC804FF76D0}" type="datetimeFigureOut">
              <a:rPr lang="he-IL" smtClean="0"/>
              <a:t>כ"ט/תשרי/תשפ"ה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F29E973-34DA-6AF1-AFEB-35ABB5553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7DE0A40-0FD6-8B1B-DA9A-B77962CA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6113-11ED-446D-9C0D-829363935F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48339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510567F-2793-FBFF-CFF6-423E86655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6971834-465B-E59B-01A5-8407480B2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95F2883-CD27-F454-7FDB-C9D087A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30FF-7CAC-4E2D-BAC4-2EC804FF76D0}" type="datetimeFigureOut">
              <a:rPr lang="he-IL" smtClean="0"/>
              <a:t>כ"ט/תשרי/תשפ"ה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85A17D0-C690-7482-67D3-784FADDAC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5DC0C42-07A0-66D0-19EC-AB9D59FD8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6113-11ED-446D-9C0D-829363935F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74612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39429D7-7C29-AE76-E6A6-5BA3762F4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E6A7A9E-ED1D-24D3-F36D-D40176C74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72BF5DF-934D-CED2-C732-5F0EC8A6B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30FF-7CAC-4E2D-BAC4-2EC804FF76D0}" type="datetimeFigureOut">
              <a:rPr lang="he-IL" smtClean="0"/>
              <a:t>כ"ט/תשרי/תשפ"ה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4F94A98-7612-2511-DB30-98C67B9B4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7E3C756-9585-EF26-37C5-152EE3922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6113-11ED-446D-9C0D-829363935F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76538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FE1A35-3674-08EC-D407-3AC7C95CA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17BEFFC-355B-E55B-C422-559CEBAEA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5FDBC01-4094-667C-736D-784C4CCB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2D9A881-D6E1-F43E-AE2F-F626540F2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30FF-7CAC-4E2D-BAC4-2EC804FF76D0}" type="datetimeFigureOut">
              <a:rPr lang="he-IL" smtClean="0"/>
              <a:t>כ"ט/תשרי/תשפ"ה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2FD3D6D-F01D-C996-49D9-819D5489F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4C1EB52-2710-64DD-13B2-C6C4D93AC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6113-11ED-446D-9C0D-829363935F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6052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C44D5E3-70AA-1816-DAE2-1D53F0D1C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1E4D86D-D113-2C40-5C05-DB55B960F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D104DDFC-A48B-9A86-D3EC-70E9950F9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1635A39E-E1C3-7B42-1BC9-0FD610D335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953DA36C-B88F-997A-5F4E-C058C15B09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24A1EB25-A741-9E04-BE50-4C54DAED9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30FF-7CAC-4E2D-BAC4-2EC804FF76D0}" type="datetimeFigureOut">
              <a:rPr lang="he-IL" smtClean="0"/>
              <a:t>כ"ט/תשרי/תשפ"ה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7E846AF6-6EBA-14FB-A5E3-44BFCE735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4B898786-E30C-CB57-BED4-37F26556F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6113-11ED-446D-9C0D-829363935F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26291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39C4C87-78C8-8F6D-9B3E-527594157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AD4CB423-7CE2-7A9C-87A4-7BBB802E9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30FF-7CAC-4E2D-BAC4-2EC804FF76D0}" type="datetimeFigureOut">
              <a:rPr lang="he-IL" smtClean="0"/>
              <a:t>כ"ט/תשרי/תשפ"ה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7F9EF3BF-E3AE-F887-B19C-50A77DE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4287BD9E-F78A-2318-F1D9-FC200C65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6113-11ED-446D-9C0D-829363935F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75503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32374578-0695-E649-86E4-0F9A0F6F8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30FF-7CAC-4E2D-BAC4-2EC804FF76D0}" type="datetimeFigureOut">
              <a:rPr lang="he-IL" smtClean="0"/>
              <a:t>כ"ט/תשרי/תשפ"ה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B3FCAEE7-8C63-0A4B-88DF-1F4E8DE8A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91F778D-2801-7729-EE3E-9F394DFB5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6113-11ED-446D-9C0D-829363935F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67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2BB8E68-AB1F-FF1B-6012-6C9B44F3E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44C13DB-44F2-6BB3-14E1-CF5E91BB6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EEC31E73-2DA9-064B-CD43-B7C34B557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72A1473-8D11-0C95-9DF9-ACE74C42D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30FF-7CAC-4E2D-BAC4-2EC804FF76D0}" type="datetimeFigureOut">
              <a:rPr lang="he-IL" smtClean="0"/>
              <a:t>כ"ט/תשרי/תשפ"ה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1220184-E401-5B1A-18A1-5CCD80737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C38CBE2-D00C-21D2-0A22-56EAB40ED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6113-11ED-446D-9C0D-829363935F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03700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BE0E93D-7F9F-349E-29EF-73C1D82C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F1F894B0-E5DD-CFE7-C788-6A6D9F6F3A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678EEF07-8679-FD00-9950-C0A9571B9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B9DC362-78CC-7DE1-A575-9EAC3D3ED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30FF-7CAC-4E2D-BAC4-2EC804FF76D0}" type="datetimeFigureOut">
              <a:rPr lang="he-IL" smtClean="0"/>
              <a:t>כ"ט/תשרי/תשפ"ה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5DF8DAB-17CF-856F-DA84-1B42E4D4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D398C3F-3054-95EA-CFA9-0B046228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6113-11ED-446D-9C0D-829363935F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8852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352D1BA5-1C29-5395-0C3F-0E9229CD9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7259DD2-658D-BDBD-1761-A9D6F608A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88D026D-FD8C-D85F-49A5-0BA428EFE6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1130FF-7CAC-4E2D-BAC4-2EC804FF76D0}" type="datetimeFigureOut">
              <a:rPr lang="he-IL" smtClean="0"/>
              <a:t>כ"ט/תשרי/תשפ"ה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EB6C967-AE7F-855C-9046-D409F885B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88B6248-6F8B-8415-A8D3-A6BFD0042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DC6113-11ED-446D-9C0D-829363935F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0254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4721149F-8778-335F-7F32-C6B8437A39B1}"/>
              </a:ext>
            </a:extLst>
          </p:cNvPr>
          <p:cNvGrpSpPr/>
          <p:nvPr/>
        </p:nvGrpSpPr>
        <p:grpSpPr>
          <a:xfrm>
            <a:off x="1490302" y="4022711"/>
            <a:ext cx="4657045" cy="2206296"/>
            <a:chOff x="1490302" y="4195431"/>
            <a:chExt cx="4657045" cy="2206296"/>
          </a:xfrm>
        </p:grpSpPr>
        <p:sp>
          <p:nvSpPr>
            <p:cNvPr id="19" name="מלבן: פינות מעוגלות 18">
              <a:extLst>
                <a:ext uri="{FF2B5EF4-FFF2-40B4-BE49-F238E27FC236}">
                  <a16:creationId xmlns:a16="http://schemas.microsoft.com/office/drawing/2014/main" id="{451895B7-7A9B-A97D-7B1F-25B967E3524A}"/>
                </a:ext>
              </a:extLst>
            </p:cNvPr>
            <p:cNvSpPr/>
            <p:nvPr/>
          </p:nvSpPr>
          <p:spPr>
            <a:xfrm>
              <a:off x="1644523" y="4353229"/>
              <a:ext cx="4356000" cy="1890040"/>
            </a:xfrm>
            <a:prstGeom prst="roundRect">
              <a:avLst/>
            </a:prstGeom>
            <a:solidFill>
              <a:srgbClr val="FFFFFF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6" name="קבוצה 5">
              <a:extLst>
                <a:ext uri="{FF2B5EF4-FFF2-40B4-BE49-F238E27FC236}">
                  <a16:creationId xmlns:a16="http://schemas.microsoft.com/office/drawing/2014/main" id="{188C5EA8-E700-14BE-DDE5-8EDDE6478D6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90302" y="4195431"/>
              <a:ext cx="4657045" cy="2206296"/>
              <a:chOff x="3034622" y="2549511"/>
              <a:chExt cx="4657045" cy="2206296"/>
            </a:xfrm>
          </p:grpSpPr>
          <p:grpSp>
            <p:nvGrpSpPr>
              <p:cNvPr id="7" name="קבוצה 6">
                <a:extLst>
                  <a:ext uri="{FF2B5EF4-FFF2-40B4-BE49-F238E27FC236}">
                    <a16:creationId xmlns:a16="http://schemas.microsoft.com/office/drawing/2014/main" id="{4B355769-FC3D-8341-D0AF-C52E454EB6D3}"/>
                  </a:ext>
                </a:extLst>
              </p:cNvPr>
              <p:cNvGrpSpPr/>
              <p:nvPr/>
            </p:nvGrpSpPr>
            <p:grpSpPr>
              <a:xfrm>
                <a:off x="3034622" y="2634411"/>
                <a:ext cx="4657045" cy="2042536"/>
                <a:chOff x="2930858" y="2716081"/>
                <a:chExt cx="5250654" cy="2354174"/>
              </a:xfrm>
            </p:grpSpPr>
            <p:pic>
              <p:nvPicPr>
                <p:cNvPr id="14" name="גרפיקה 13">
                  <a:extLst>
                    <a:ext uri="{FF2B5EF4-FFF2-40B4-BE49-F238E27FC236}">
                      <a16:creationId xmlns:a16="http://schemas.microsoft.com/office/drawing/2014/main" id="{9F9FE7FD-2F91-3854-BB8F-5761A196E5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 b="49296"/>
                <a:stretch/>
              </p:blipFill>
              <p:spPr>
                <a:xfrm rot="5400000">
                  <a:off x="6110898" y="2999640"/>
                  <a:ext cx="2354174" cy="1787055"/>
                </a:xfrm>
                <a:prstGeom prst="rect">
                  <a:avLst/>
                </a:prstGeom>
              </p:spPr>
            </p:pic>
            <p:pic>
              <p:nvPicPr>
                <p:cNvPr id="15" name="גרפיקה 14">
                  <a:extLst>
                    <a:ext uri="{FF2B5EF4-FFF2-40B4-BE49-F238E27FC236}">
                      <a16:creationId xmlns:a16="http://schemas.microsoft.com/office/drawing/2014/main" id="{3FE13CEC-D7E4-2807-A64A-D951A02D4E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 b="49296"/>
                <a:stretch/>
              </p:blipFill>
              <p:spPr>
                <a:xfrm rot="16200000" flipH="1">
                  <a:off x="2647299" y="2999640"/>
                  <a:ext cx="2354174" cy="1787055"/>
                </a:xfrm>
                <a:prstGeom prst="rect">
                  <a:avLst/>
                </a:prstGeom>
              </p:spPr>
            </p:pic>
          </p:grpSp>
          <p:grpSp>
            <p:nvGrpSpPr>
              <p:cNvPr id="8" name="קבוצה 7">
                <a:extLst>
                  <a:ext uri="{FF2B5EF4-FFF2-40B4-BE49-F238E27FC236}">
                    <a16:creationId xmlns:a16="http://schemas.microsoft.com/office/drawing/2014/main" id="{F6E83B8D-55FE-B5B9-2DB9-BE75388FDADD}"/>
                  </a:ext>
                </a:extLst>
              </p:cNvPr>
              <p:cNvGrpSpPr/>
              <p:nvPr/>
            </p:nvGrpSpPr>
            <p:grpSpPr>
              <a:xfrm>
                <a:off x="4697743" y="2549511"/>
                <a:ext cx="1366017" cy="158458"/>
                <a:chOff x="4697743" y="2549511"/>
                <a:chExt cx="1366017" cy="158458"/>
              </a:xfrm>
            </p:grpSpPr>
            <p:pic>
              <p:nvPicPr>
                <p:cNvPr id="12" name="גרפיקה 11">
                  <a:extLst>
                    <a:ext uri="{FF2B5EF4-FFF2-40B4-BE49-F238E27FC236}">
                      <a16:creationId xmlns:a16="http://schemas.microsoft.com/office/drawing/2014/main" id="{454E1608-EC90-3356-B067-C0B5DAA109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5669265" y="2313474"/>
                  <a:ext cx="157798" cy="631192"/>
                </a:xfrm>
                <a:prstGeom prst="rect">
                  <a:avLst/>
                </a:prstGeom>
              </p:spPr>
            </p:pic>
            <p:pic>
              <p:nvPicPr>
                <p:cNvPr id="13" name="גרפיקה 12">
                  <a:extLst>
                    <a:ext uri="{FF2B5EF4-FFF2-40B4-BE49-F238E27FC236}">
                      <a16:creationId xmlns:a16="http://schemas.microsoft.com/office/drawing/2014/main" id="{3E871D4F-0B39-F52F-0367-B7D1FC49E2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5400000" flipH="1">
                  <a:off x="4934440" y="2312814"/>
                  <a:ext cx="157798" cy="631192"/>
                </a:xfrm>
                <a:prstGeom prst="rect">
                  <a:avLst/>
                </a:prstGeom>
              </p:spPr>
            </p:pic>
          </p:grpSp>
          <p:grpSp>
            <p:nvGrpSpPr>
              <p:cNvPr id="9" name="קבוצה 8">
                <a:extLst>
                  <a:ext uri="{FF2B5EF4-FFF2-40B4-BE49-F238E27FC236}">
                    <a16:creationId xmlns:a16="http://schemas.microsoft.com/office/drawing/2014/main" id="{9B3FC756-4B00-1FF4-D5FD-86466306F73E}"/>
                  </a:ext>
                </a:extLst>
              </p:cNvPr>
              <p:cNvGrpSpPr/>
              <p:nvPr/>
            </p:nvGrpSpPr>
            <p:grpSpPr>
              <a:xfrm flipV="1">
                <a:off x="4680136" y="4597349"/>
                <a:ext cx="1366017" cy="158458"/>
                <a:chOff x="4697743" y="2549511"/>
                <a:chExt cx="1366017" cy="158458"/>
              </a:xfrm>
            </p:grpSpPr>
            <p:pic>
              <p:nvPicPr>
                <p:cNvPr id="10" name="גרפיקה 9">
                  <a:extLst>
                    <a:ext uri="{FF2B5EF4-FFF2-40B4-BE49-F238E27FC236}">
                      <a16:creationId xmlns:a16="http://schemas.microsoft.com/office/drawing/2014/main" id="{DD3F286B-1063-5F60-6449-AC73BF843D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5669265" y="2313474"/>
                  <a:ext cx="157798" cy="631192"/>
                </a:xfrm>
                <a:prstGeom prst="rect">
                  <a:avLst/>
                </a:prstGeom>
              </p:spPr>
            </p:pic>
            <p:pic>
              <p:nvPicPr>
                <p:cNvPr id="11" name="גרפיקה 10">
                  <a:extLst>
                    <a:ext uri="{FF2B5EF4-FFF2-40B4-BE49-F238E27FC236}">
                      <a16:creationId xmlns:a16="http://schemas.microsoft.com/office/drawing/2014/main" id="{6FC38D03-B555-73B3-81B8-86F420AECD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5400000" flipH="1">
                  <a:off x="4934440" y="2312814"/>
                  <a:ext cx="157798" cy="63119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6C6F9BA3-F90D-B99B-6A46-9946822BD81B}"/>
              </a:ext>
            </a:extLst>
          </p:cNvPr>
          <p:cNvGrpSpPr/>
          <p:nvPr/>
        </p:nvGrpSpPr>
        <p:grpSpPr>
          <a:xfrm>
            <a:off x="1462202" y="2796561"/>
            <a:ext cx="4673333" cy="1359108"/>
            <a:chOff x="3057322" y="1323361"/>
            <a:chExt cx="4673333" cy="1359108"/>
          </a:xfrm>
        </p:grpSpPr>
        <p:sp>
          <p:nvSpPr>
            <p:cNvPr id="3" name="מלבן 2">
              <a:extLst>
                <a:ext uri="{FF2B5EF4-FFF2-40B4-BE49-F238E27FC236}">
                  <a16:creationId xmlns:a16="http://schemas.microsoft.com/office/drawing/2014/main" id="{8B32160D-77F9-9657-E10D-098745CA18C8}"/>
                </a:ext>
              </a:extLst>
            </p:cNvPr>
            <p:cNvSpPr/>
            <p:nvPr/>
          </p:nvSpPr>
          <p:spPr>
            <a:xfrm>
              <a:off x="3057322" y="1359030"/>
              <a:ext cx="465063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he-IL" sz="8000" b="0" cap="none" spc="0" dirty="0">
                  <a:ln w="0"/>
                  <a:latin typeface="Sofi Sans FM Black" pitchFamily="50" charset="-79"/>
                  <a:cs typeface="Sofi Sans FM Black" pitchFamily="50" charset="-79"/>
                </a:rPr>
                <a:t>נעים להכיר:</a:t>
              </a:r>
            </a:p>
          </p:txBody>
        </p:sp>
        <p:sp>
          <p:nvSpPr>
            <p:cNvPr id="4" name="מלבן 3">
              <a:extLst>
                <a:ext uri="{FF2B5EF4-FFF2-40B4-BE49-F238E27FC236}">
                  <a16:creationId xmlns:a16="http://schemas.microsoft.com/office/drawing/2014/main" id="{48C791CD-596E-8D80-2A6A-C184BCF1A1E9}"/>
                </a:ext>
              </a:extLst>
            </p:cNvPr>
            <p:cNvSpPr/>
            <p:nvPr/>
          </p:nvSpPr>
          <p:spPr>
            <a:xfrm>
              <a:off x="3080022" y="1323361"/>
              <a:ext cx="465063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he-IL" sz="8000" b="0" cap="none" spc="0" dirty="0">
                  <a:ln w="0">
                    <a:solidFill>
                      <a:sysClr val="windowText" lastClr="000000"/>
                    </a:solidFill>
                  </a:ln>
                  <a:solidFill>
                    <a:srgbClr val="BC99D9"/>
                  </a:solidFill>
                  <a:latin typeface="Sofi Sans FM Black" pitchFamily="50" charset="-79"/>
                  <a:cs typeface="Sofi Sans FM Black" pitchFamily="50" charset="-79"/>
                </a:rPr>
                <a:t>נעים להכיר:</a:t>
              </a:r>
            </a:p>
          </p:txBody>
        </p:sp>
      </p:grp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572E04D5-2C97-E654-9FC7-D3E1029898DF}"/>
              </a:ext>
            </a:extLst>
          </p:cNvPr>
          <p:cNvSpPr txBox="1"/>
          <p:nvPr/>
        </p:nvSpPr>
        <p:spPr>
          <a:xfrm>
            <a:off x="1685163" y="4309623"/>
            <a:ext cx="4198904" cy="15542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5700"/>
              </a:lnSpc>
            </a:pPr>
            <a:r>
              <a:rPr lang="he-IL" sz="6000" spc="-300" dirty="0">
                <a:ln w="28575">
                  <a:solidFill>
                    <a:sysClr val="windowText" lastClr="000000"/>
                  </a:solidFill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שם</a:t>
            </a:r>
          </a:p>
          <a:p>
            <a:pPr algn="ctr">
              <a:lnSpc>
                <a:spcPts val="5700"/>
              </a:lnSpc>
            </a:pPr>
            <a:r>
              <a:rPr lang="he-IL" sz="6000" spc="-300" dirty="0">
                <a:ln w="28575">
                  <a:solidFill>
                    <a:sysClr val="windowText" lastClr="000000"/>
                  </a:solidFill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התלמיד/ה</a:t>
            </a:r>
          </a:p>
        </p:txBody>
      </p:sp>
      <p:pic>
        <p:nvPicPr>
          <p:cNvPr id="16" name="תמונה 15" descr="תמונה שמכילה אומנות, צילום מסך, צבעוני, מראה&#10;&#10;התיאור נוצר באופן אוטומטי">
            <a:extLst>
              <a:ext uri="{FF2B5EF4-FFF2-40B4-BE49-F238E27FC236}">
                <a16:creationId xmlns:a16="http://schemas.microsoft.com/office/drawing/2014/main" id="{877CE36C-554E-BE30-B832-27757CE766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8" t="15852" r="5710" b="8393"/>
          <a:stretch/>
        </p:blipFill>
        <p:spPr>
          <a:xfrm rot="16200000">
            <a:off x="7204653" y="1791048"/>
            <a:ext cx="4348264" cy="56264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C011A2C8-4F15-DA39-22F2-A49E90291A52}"/>
              </a:ext>
            </a:extLst>
          </p:cNvPr>
          <p:cNvSpPr txBox="1"/>
          <p:nvPr/>
        </p:nvSpPr>
        <p:spPr>
          <a:xfrm>
            <a:off x="8309035" y="4000250"/>
            <a:ext cx="2238442" cy="12080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2900"/>
              </a:lnSpc>
            </a:pPr>
            <a:r>
              <a:rPr lang="he-IL" sz="3200" spc="-15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מקום</a:t>
            </a:r>
          </a:p>
          <a:p>
            <a:pPr algn="ctr">
              <a:lnSpc>
                <a:spcPts val="2900"/>
              </a:lnSpc>
            </a:pPr>
            <a:r>
              <a:rPr lang="he-IL" sz="3200" spc="-15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לתמונה</a:t>
            </a:r>
          </a:p>
          <a:p>
            <a:pPr algn="ctr">
              <a:lnSpc>
                <a:spcPts val="2900"/>
              </a:lnSpc>
            </a:pPr>
            <a:r>
              <a:rPr lang="he-IL" sz="3200" spc="-15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אישית</a:t>
            </a:r>
          </a:p>
        </p:txBody>
      </p:sp>
      <p:pic>
        <p:nvPicPr>
          <p:cNvPr id="18" name="תמונה 17" descr="תמונה שמכילה סרט מצויר, גרפיקה, אומנות&#10;&#10;התיאור נוצר באופן אוטומטי">
            <a:extLst>
              <a:ext uri="{FF2B5EF4-FFF2-40B4-BE49-F238E27FC236}">
                <a16:creationId xmlns:a16="http://schemas.microsoft.com/office/drawing/2014/main" id="{7FA85952-B4EE-DA27-9367-F0CDDB418C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189" y="91636"/>
            <a:ext cx="6532211" cy="2627062"/>
          </a:xfrm>
          <a:prstGeom prst="rect">
            <a:avLst/>
          </a:prstGeom>
        </p:spPr>
      </p:pic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9389236A-C1A0-2822-D2D3-8DAADC50C786}"/>
              </a:ext>
            </a:extLst>
          </p:cNvPr>
          <p:cNvSpPr txBox="1"/>
          <p:nvPr/>
        </p:nvSpPr>
        <p:spPr>
          <a:xfrm>
            <a:off x="11196319" y="161026"/>
            <a:ext cx="820339" cy="4338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ts val="2900"/>
              </a:lnSpc>
            </a:pPr>
            <a:r>
              <a:rPr lang="he-IL" sz="2400" spc="-15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ב"ה</a:t>
            </a:r>
          </a:p>
        </p:txBody>
      </p:sp>
    </p:spTree>
    <p:extLst>
      <p:ext uri="{BB962C8B-B14F-4D97-AF65-F5344CB8AC3E}">
        <p14:creationId xmlns:p14="http://schemas.microsoft.com/office/powerpoint/2010/main" val="2482623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28F624-9C2A-AD84-FF9A-CA0F7C0B2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תמונה שמכילה אומנות, צילום מסך, צבעוני, מראה&#10;&#10;התיאור נוצר באופן אוטומטי">
            <a:extLst>
              <a:ext uri="{FF2B5EF4-FFF2-40B4-BE49-F238E27FC236}">
                <a16:creationId xmlns:a16="http://schemas.microsoft.com/office/drawing/2014/main" id="{13E79A51-0D56-CFD3-2B51-642D37814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8" t="15852" r="5710" b="8393"/>
          <a:stretch/>
        </p:blipFill>
        <p:spPr>
          <a:xfrm rot="16200000">
            <a:off x="5217580" y="1396452"/>
            <a:ext cx="4883500" cy="63189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B17DDF58-24A0-3B34-B076-BE1050D57984}"/>
              </a:ext>
            </a:extLst>
          </p:cNvPr>
          <p:cNvSpPr txBox="1"/>
          <p:nvPr/>
        </p:nvSpPr>
        <p:spPr>
          <a:xfrm>
            <a:off x="6540109" y="3807790"/>
            <a:ext cx="2238442" cy="12080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2900"/>
              </a:lnSpc>
            </a:pPr>
            <a:r>
              <a:rPr lang="he-IL" sz="3200" spc="-15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מקום</a:t>
            </a:r>
          </a:p>
          <a:p>
            <a:pPr algn="ctr">
              <a:lnSpc>
                <a:spcPts val="2900"/>
              </a:lnSpc>
            </a:pPr>
            <a:r>
              <a:rPr lang="he-IL" sz="3200" spc="-15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לתמונה</a:t>
            </a:r>
          </a:p>
          <a:p>
            <a:pPr algn="ctr">
              <a:lnSpc>
                <a:spcPts val="2900"/>
              </a:lnSpc>
            </a:pPr>
            <a:r>
              <a:rPr lang="he-IL" sz="3200" spc="-15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מתאימה</a:t>
            </a: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09185A00-5D34-640B-D23E-41C7C1D3DD49}"/>
              </a:ext>
            </a:extLst>
          </p:cNvPr>
          <p:cNvGrpSpPr/>
          <p:nvPr/>
        </p:nvGrpSpPr>
        <p:grpSpPr>
          <a:xfrm>
            <a:off x="5158170" y="321816"/>
            <a:ext cx="5253620" cy="1359108"/>
            <a:chOff x="2477035" y="1323361"/>
            <a:chExt cx="5253620" cy="1359108"/>
          </a:xfrm>
        </p:grpSpPr>
        <p:sp>
          <p:nvSpPr>
            <p:cNvPr id="8" name="מלבן 7">
              <a:extLst>
                <a:ext uri="{FF2B5EF4-FFF2-40B4-BE49-F238E27FC236}">
                  <a16:creationId xmlns:a16="http://schemas.microsoft.com/office/drawing/2014/main" id="{C83F94D7-4BDF-E8E0-886A-126A82CE31A2}"/>
                </a:ext>
              </a:extLst>
            </p:cNvPr>
            <p:cNvSpPr/>
            <p:nvPr/>
          </p:nvSpPr>
          <p:spPr>
            <a:xfrm>
              <a:off x="2477035" y="1359030"/>
              <a:ext cx="5230920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he-IL" sz="8000" b="0" cap="none" spc="0" dirty="0">
                  <a:ln w="0"/>
                  <a:latin typeface="Sofi Sans FM Black" pitchFamily="50" charset="-79"/>
                  <a:cs typeface="Sofi Sans FM Black" pitchFamily="50" charset="-79"/>
                </a:rPr>
                <a:t>כישרון מיוחד</a:t>
              </a:r>
            </a:p>
          </p:txBody>
        </p:sp>
        <p:sp>
          <p:nvSpPr>
            <p:cNvPr id="9" name="מלבן 8">
              <a:extLst>
                <a:ext uri="{FF2B5EF4-FFF2-40B4-BE49-F238E27FC236}">
                  <a16:creationId xmlns:a16="http://schemas.microsoft.com/office/drawing/2014/main" id="{E623DF29-21F2-F608-BD51-CC842F5EF33D}"/>
                </a:ext>
              </a:extLst>
            </p:cNvPr>
            <p:cNvSpPr/>
            <p:nvPr/>
          </p:nvSpPr>
          <p:spPr>
            <a:xfrm>
              <a:off x="2499735" y="1323361"/>
              <a:ext cx="5230920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he-IL" sz="8000" b="0" cap="none" spc="0" dirty="0">
                  <a:ln w="0">
                    <a:solidFill>
                      <a:sysClr val="windowText" lastClr="000000"/>
                    </a:solidFill>
                  </a:ln>
                  <a:solidFill>
                    <a:srgbClr val="BC99D9"/>
                  </a:solidFill>
                  <a:latin typeface="Sofi Sans FM Black" pitchFamily="50" charset="-79"/>
                  <a:cs typeface="Sofi Sans FM Black" pitchFamily="50" charset="-79"/>
                </a:rPr>
                <a:t>כישרון מיוחד</a:t>
              </a:r>
            </a:p>
          </p:txBody>
        </p:sp>
      </p:grpSp>
      <p:sp>
        <p:nvSpPr>
          <p:cNvPr id="10" name="מלבן 9">
            <a:extLst>
              <a:ext uri="{FF2B5EF4-FFF2-40B4-BE49-F238E27FC236}">
                <a16:creationId xmlns:a16="http://schemas.microsoft.com/office/drawing/2014/main" id="{01FDB485-0917-197D-F8F5-5F7D442A5D03}"/>
              </a:ext>
            </a:extLst>
          </p:cNvPr>
          <p:cNvSpPr/>
          <p:nvPr/>
        </p:nvSpPr>
        <p:spPr>
          <a:xfrm>
            <a:off x="4865344" y="1245870"/>
            <a:ext cx="266451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he-IL" sz="7200" b="0" cap="none" spc="0" dirty="0">
                <a:ln w="0">
                  <a:noFill/>
                </a:ln>
                <a:latin typeface="Sofi Sans FM Black" pitchFamily="50" charset="-79"/>
                <a:cs typeface="Sofi Sans FM Black" pitchFamily="50" charset="-79"/>
              </a:rPr>
              <a:t>שיש לי</a:t>
            </a:r>
          </a:p>
        </p:txBody>
      </p:sp>
    </p:spTree>
    <p:extLst>
      <p:ext uri="{BB962C8B-B14F-4D97-AF65-F5344CB8AC3E}">
        <p14:creationId xmlns:p14="http://schemas.microsoft.com/office/powerpoint/2010/main" val="4228617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AE737E-E62E-80AA-6E40-CFEBC3F93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A98B9493-67E7-EBB5-E762-CABAE5714002}"/>
              </a:ext>
            </a:extLst>
          </p:cNvPr>
          <p:cNvSpPr txBox="1"/>
          <p:nvPr/>
        </p:nvSpPr>
        <p:spPr>
          <a:xfrm>
            <a:off x="5308076" y="2741632"/>
            <a:ext cx="5462014" cy="13747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ts val="5000"/>
              </a:lnSpc>
            </a:pPr>
            <a:r>
              <a:rPr lang="he-IL" sz="4800" spc="-21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כאן אפשר לכתוב</a:t>
            </a:r>
          </a:p>
          <a:p>
            <a:pPr>
              <a:lnSpc>
                <a:spcPts val="5000"/>
              </a:lnSpc>
            </a:pPr>
            <a:r>
              <a:rPr lang="he-IL" sz="4800" spc="-21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כל מה שרוצים לספר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8D29D1DB-C4C7-34BD-DC52-356BF84DFF22}"/>
              </a:ext>
            </a:extLst>
          </p:cNvPr>
          <p:cNvGrpSpPr/>
          <p:nvPr/>
        </p:nvGrpSpPr>
        <p:grpSpPr>
          <a:xfrm>
            <a:off x="4117937" y="385316"/>
            <a:ext cx="6433553" cy="1223298"/>
            <a:chOff x="1284402" y="1336061"/>
            <a:chExt cx="6433553" cy="1223298"/>
          </a:xfrm>
        </p:grpSpPr>
        <p:sp>
          <p:nvSpPr>
            <p:cNvPr id="7" name="מלבן 6">
              <a:extLst>
                <a:ext uri="{FF2B5EF4-FFF2-40B4-BE49-F238E27FC236}">
                  <a16:creationId xmlns:a16="http://schemas.microsoft.com/office/drawing/2014/main" id="{90BC9596-B3B5-65EF-2317-0D79C696DE2B}"/>
                </a:ext>
              </a:extLst>
            </p:cNvPr>
            <p:cNvSpPr/>
            <p:nvPr/>
          </p:nvSpPr>
          <p:spPr>
            <a:xfrm>
              <a:off x="1284402" y="1359030"/>
              <a:ext cx="6423553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he-IL" sz="7200" dirty="0">
                  <a:ln w="0"/>
                  <a:latin typeface="Sofi Sans FM Black" pitchFamily="50" charset="-79"/>
                  <a:cs typeface="Sofi Sans FM Black" pitchFamily="50" charset="-79"/>
                </a:rPr>
                <a:t>רציתי לספר לכם...</a:t>
              </a:r>
              <a:endParaRPr lang="he-IL" sz="7200" b="0" cap="none" spc="0" dirty="0">
                <a:ln w="0"/>
                <a:latin typeface="Sofi Sans FM Black" pitchFamily="50" charset="-79"/>
                <a:cs typeface="Sofi Sans FM Black" pitchFamily="50" charset="-79"/>
              </a:endParaRPr>
            </a:p>
          </p:txBody>
        </p:sp>
        <p:sp>
          <p:nvSpPr>
            <p:cNvPr id="8" name="מלבן 7">
              <a:extLst>
                <a:ext uri="{FF2B5EF4-FFF2-40B4-BE49-F238E27FC236}">
                  <a16:creationId xmlns:a16="http://schemas.microsoft.com/office/drawing/2014/main" id="{49672870-32C8-A2A0-366D-EE9D7B900B8B}"/>
                </a:ext>
              </a:extLst>
            </p:cNvPr>
            <p:cNvSpPr/>
            <p:nvPr/>
          </p:nvSpPr>
          <p:spPr>
            <a:xfrm>
              <a:off x="1294402" y="1336061"/>
              <a:ext cx="6423553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he-IL" sz="7200" b="0" cap="none" spc="0" dirty="0">
                  <a:ln w="0">
                    <a:solidFill>
                      <a:sysClr val="windowText" lastClr="000000"/>
                    </a:solidFill>
                  </a:ln>
                  <a:solidFill>
                    <a:srgbClr val="BC99D9"/>
                  </a:solidFill>
                  <a:latin typeface="Sofi Sans FM Black" pitchFamily="50" charset="-79"/>
                  <a:cs typeface="Sofi Sans FM Black" pitchFamily="50" charset="-79"/>
                </a:rPr>
                <a:t>רציתי לספר לכם...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6485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269A43-D5AA-79EA-75E8-A6B18E3A8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תמונה שמכילה אומנות, צילום מסך, צבעוני, מראה&#10;&#10;התיאור נוצר באופן אוטומטי">
            <a:extLst>
              <a:ext uri="{FF2B5EF4-FFF2-40B4-BE49-F238E27FC236}">
                <a16:creationId xmlns:a16="http://schemas.microsoft.com/office/drawing/2014/main" id="{A81D538B-5940-58FB-9D2B-FF3485FC0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8" t="15852" r="5710" b="8393"/>
          <a:stretch/>
        </p:blipFill>
        <p:spPr>
          <a:xfrm rot="16200000">
            <a:off x="4958890" y="793286"/>
            <a:ext cx="5276503" cy="68275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4733A681-846A-2A0E-35CE-EDF5E8474A46}"/>
              </a:ext>
            </a:extLst>
          </p:cNvPr>
          <p:cNvSpPr txBox="1"/>
          <p:nvPr/>
        </p:nvSpPr>
        <p:spPr>
          <a:xfrm>
            <a:off x="6275929" y="3603035"/>
            <a:ext cx="2238442" cy="12080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2900"/>
              </a:lnSpc>
            </a:pPr>
            <a:r>
              <a:rPr lang="he-IL" sz="3200" spc="-15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מקום</a:t>
            </a:r>
          </a:p>
          <a:p>
            <a:pPr algn="ctr">
              <a:lnSpc>
                <a:spcPts val="2900"/>
              </a:lnSpc>
            </a:pPr>
            <a:r>
              <a:rPr lang="he-IL" sz="3200" spc="-15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לתמונה</a:t>
            </a:r>
          </a:p>
          <a:p>
            <a:pPr algn="ctr">
              <a:lnSpc>
                <a:spcPts val="2900"/>
              </a:lnSpc>
            </a:pPr>
            <a:r>
              <a:rPr lang="he-IL" sz="3200" spc="-15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מתאימה</a:t>
            </a: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DD749C34-2571-691C-1E12-682D1AAEA880}"/>
              </a:ext>
            </a:extLst>
          </p:cNvPr>
          <p:cNvGrpSpPr/>
          <p:nvPr/>
        </p:nvGrpSpPr>
        <p:grpSpPr>
          <a:xfrm>
            <a:off x="4117937" y="385316"/>
            <a:ext cx="6433553" cy="1223298"/>
            <a:chOff x="1284402" y="1336061"/>
            <a:chExt cx="6433553" cy="1223298"/>
          </a:xfrm>
        </p:grpSpPr>
        <p:sp>
          <p:nvSpPr>
            <p:cNvPr id="4" name="מלבן 3">
              <a:extLst>
                <a:ext uri="{FF2B5EF4-FFF2-40B4-BE49-F238E27FC236}">
                  <a16:creationId xmlns:a16="http://schemas.microsoft.com/office/drawing/2014/main" id="{177CD56E-E1D6-0A73-FB8D-8A79D5F0B0DE}"/>
                </a:ext>
              </a:extLst>
            </p:cNvPr>
            <p:cNvSpPr/>
            <p:nvPr/>
          </p:nvSpPr>
          <p:spPr>
            <a:xfrm>
              <a:off x="1284402" y="1359030"/>
              <a:ext cx="6423553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he-IL" sz="7200" dirty="0">
                  <a:ln w="0"/>
                  <a:latin typeface="Sofi Sans FM Black" pitchFamily="50" charset="-79"/>
                  <a:cs typeface="Sofi Sans FM Black" pitchFamily="50" charset="-79"/>
                </a:rPr>
                <a:t>רציתי לספר לכם...</a:t>
              </a:r>
              <a:endParaRPr lang="he-IL" sz="7200" b="0" cap="none" spc="0" dirty="0">
                <a:ln w="0"/>
                <a:latin typeface="Sofi Sans FM Black" pitchFamily="50" charset="-79"/>
                <a:cs typeface="Sofi Sans FM Black" pitchFamily="50" charset="-79"/>
              </a:endParaRPr>
            </a:p>
          </p:txBody>
        </p:sp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D06FAA93-1C18-EFBA-F2B9-324CA349D3F1}"/>
                </a:ext>
              </a:extLst>
            </p:cNvPr>
            <p:cNvSpPr/>
            <p:nvPr/>
          </p:nvSpPr>
          <p:spPr>
            <a:xfrm>
              <a:off x="1294402" y="1336061"/>
              <a:ext cx="6423553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he-IL" sz="7200" b="0" cap="none" spc="0" dirty="0">
                  <a:ln w="0">
                    <a:solidFill>
                      <a:sysClr val="windowText" lastClr="000000"/>
                    </a:solidFill>
                  </a:ln>
                  <a:solidFill>
                    <a:srgbClr val="BC99D9"/>
                  </a:solidFill>
                  <a:latin typeface="Sofi Sans FM Black" pitchFamily="50" charset="-79"/>
                  <a:cs typeface="Sofi Sans FM Black" pitchFamily="50" charset="-79"/>
                </a:rPr>
                <a:t>רציתי לספר לכם...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83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סרט מצויר, גרפיקה, אומנות&#10;&#10;התיאור נוצר באופן אוטומטי">
            <a:extLst>
              <a:ext uri="{FF2B5EF4-FFF2-40B4-BE49-F238E27FC236}">
                <a16:creationId xmlns:a16="http://schemas.microsoft.com/office/drawing/2014/main" id="{2F2595B8-FCEA-BEA4-58C8-09B0374CB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50" y="92055"/>
            <a:ext cx="4747900" cy="1909466"/>
          </a:xfrm>
          <a:prstGeom prst="rect">
            <a:avLst/>
          </a:prstGeom>
        </p:spPr>
      </p:pic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E9596A43-9550-DD4A-DD06-A64F6C30B619}"/>
              </a:ext>
            </a:extLst>
          </p:cNvPr>
          <p:cNvGrpSpPr/>
          <p:nvPr/>
        </p:nvGrpSpPr>
        <p:grpSpPr>
          <a:xfrm>
            <a:off x="2487799" y="3219953"/>
            <a:ext cx="7570602" cy="3389572"/>
            <a:chOff x="2487799" y="3674533"/>
            <a:chExt cx="7570602" cy="3389572"/>
          </a:xfrm>
        </p:grpSpPr>
        <p:pic>
          <p:nvPicPr>
            <p:cNvPr id="6" name="תמונה 5" descr="תמונה שמכילה צילום מסך, סגול, סיגלית, צבעוני&#10;&#10;התיאור נוצר באופן אוטומטי">
              <a:extLst>
                <a:ext uri="{FF2B5EF4-FFF2-40B4-BE49-F238E27FC236}">
                  <a16:creationId xmlns:a16="http://schemas.microsoft.com/office/drawing/2014/main" id="{4C5060E5-E2B3-ECD9-6730-AAF14BA84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brightnessContrast bright="-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799" y="3674533"/>
              <a:ext cx="7570602" cy="3389572"/>
            </a:xfrm>
            <a:prstGeom prst="rect">
              <a:avLst/>
            </a:prstGeom>
          </p:spPr>
        </p:pic>
        <p:sp>
          <p:nvSpPr>
            <p:cNvPr id="7" name="תיבת טקסט 6">
              <a:extLst>
                <a:ext uri="{FF2B5EF4-FFF2-40B4-BE49-F238E27FC236}">
                  <a16:creationId xmlns:a16="http://schemas.microsoft.com/office/drawing/2014/main" id="{62EC12A8-872D-F27E-995E-E6A67C1337DB}"/>
                </a:ext>
              </a:extLst>
            </p:cNvPr>
            <p:cNvSpPr txBox="1"/>
            <p:nvPr/>
          </p:nvSpPr>
          <p:spPr>
            <a:xfrm>
              <a:off x="3106160" y="4649143"/>
              <a:ext cx="6333880" cy="183640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ts val="6400"/>
                </a:lnSpc>
              </a:pPr>
              <a:r>
                <a:rPr lang="he-IL" sz="8000" dirty="0">
                  <a:ln w="28575">
                    <a:noFill/>
                  </a:ln>
                  <a:solidFill>
                    <a:srgbClr val="FFF3E4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ofi Sans FM Black" pitchFamily="50" charset="-79"/>
                  <a:cs typeface="Sofi Sans FM Black" pitchFamily="50" charset="-79"/>
                </a:rPr>
                <a:t>אני נוהג</a:t>
              </a:r>
            </a:p>
            <a:p>
              <a:pPr algn="ctr">
                <a:lnSpc>
                  <a:spcPts val="6400"/>
                </a:lnSpc>
              </a:pPr>
              <a:r>
                <a:rPr lang="he-IL" sz="8000" dirty="0">
                  <a:ln w="28575">
                    <a:noFill/>
                  </a:ln>
                  <a:solidFill>
                    <a:srgbClr val="FFF3E4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ofi Sans FM Black" pitchFamily="50" charset="-79"/>
                  <a:cs typeface="Sofi Sans FM Black" pitchFamily="50" charset="-79"/>
                </a:rPr>
                <a:t>באהבת ישראל</a:t>
              </a:r>
            </a:p>
          </p:txBody>
        </p:sp>
        <p:sp>
          <p:nvSpPr>
            <p:cNvPr id="5" name="מלבן: פינות מעוגלות 4">
              <a:extLst>
                <a:ext uri="{FF2B5EF4-FFF2-40B4-BE49-F238E27FC236}">
                  <a16:creationId xmlns:a16="http://schemas.microsoft.com/office/drawing/2014/main" id="{06C3D033-0D1F-C5EA-1643-DA86A132F76D}"/>
                </a:ext>
              </a:extLst>
            </p:cNvPr>
            <p:cNvSpPr/>
            <p:nvPr/>
          </p:nvSpPr>
          <p:spPr>
            <a:xfrm>
              <a:off x="2763333" y="4520128"/>
              <a:ext cx="6951212" cy="18364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248F8CBF-302E-BB01-E955-E49B81C2AB3E}"/>
              </a:ext>
            </a:extLst>
          </p:cNvPr>
          <p:cNvSpPr txBox="1"/>
          <p:nvPr/>
        </p:nvSpPr>
        <p:spPr>
          <a:xfrm>
            <a:off x="2332087" y="5815759"/>
            <a:ext cx="7882026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6400"/>
              </a:lnSpc>
            </a:pPr>
            <a:r>
              <a:rPr lang="he-IL" sz="4800" dirty="0">
                <a:ln w="28575">
                  <a:noFill/>
                </a:ln>
                <a:latin typeface="Sofi Sans FM Black" pitchFamily="50" charset="-79"/>
                <a:cs typeface="Sofi Sans FM Black" pitchFamily="50" charset="-79"/>
              </a:rPr>
              <a:t>בבית – בכיתה - בסביבה</a:t>
            </a:r>
          </a:p>
        </p:txBody>
      </p:sp>
    </p:spTree>
    <p:extLst>
      <p:ext uri="{BB962C8B-B14F-4D97-AF65-F5344CB8AC3E}">
        <p14:creationId xmlns:p14="http://schemas.microsoft.com/office/powerpoint/2010/main" val="1478772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F0644E01-4C34-204D-DD2B-D4D53BB23160}"/>
              </a:ext>
            </a:extLst>
          </p:cNvPr>
          <p:cNvSpPr txBox="1"/>
          <p:nvPr/>
        </p:nvSpPr>
        <p:spPr>
          <a:xfrm>
            <a:off x="2242930" y="1737780"/>
            <a:ext cx="7706140" cy="201593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5000"/>
              </a:lnSpc>
            </a:pPr>
            <a:r>
              <a:rPr lang="he-IL" sz="4800" spc="-21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כאן אפשר לכתוב</a:t>
            </a:r>
          </a:p>
          <a:p>
            <a:pPr algn="ctr">
              <a:lnSpc>
                <a:spcPts val="5000"/>
              </a:lnSpc>
            </a:pPr>
            <a:r>
              <a:rPr lang="he-IL" sz="4800" spc="-21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סיפור או מעשה מיוחד</a:t>
            </a:r>
          </a:p>
          <a:p>
            <a:pPr algn="ctr">
              <a:lnSpc>
                <a:spcPts val="5000"/>
              </a:lnSpc>
            </a:pPr>
            <a:r>
              <a:rPr lang="he-IL" sz="4800" spc="-21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של אהבת ישראל שקיימת</a:t>
            </a:r>
          </a:p>
        </p:txBody>
      </p:sp>
    </p:spTree>
    <p:extLst>
      <p:ext uri="{BB962C8B-B14F-4D97-AF65-F5344CB8AC3E}">
        <p14:creationId xmlns:p14="http://schemas.microsoft.com/office/powerpoint/2010/main" val="2860554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A07E75-AD47-DE42-9B00-4379F25A1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B0FF57B7-9017-B1CD-252A-341FA0416704}"/>
              </a:ext>
            </a:extLst>
          </p:cNvPr>
          <p:cNvGrpSpPr/>
          <p:nvPr/>
        </p:nvGrpSpPr>
        <p:grpSpPr>
          <a:xfrm>
            <a:off x="3767478" y="2015007"/>
            <a:ext cx="4657045" cy="2206296"/>
            <a:chOff x="1490302" y="4195431"/>
            <a:chExt cx="4657045" cy="2206296"/>
          </a:xfrm>
        </p:grpSpPr>
        <p:sp>
          <p:nvSpPr>
            <p:cNvPr id="3" name="מלבן: פינות מעוגלות 2">
              <a:extLst>
                <a:ext uri="{FF2B5EF4-FFF2-40B4-BE49-F238E27FC236}">
                  <a16:creationId xmlns:a16="http://schemas.microsoft.com/office/drawing/2014/main" id="{C1AA69C3-E6F6-56FC-1658-1124DB745780}"/>
                </a:ext>
              </a:extLst>
            </p:cNvPr>
            <p:cNvSpPr/>
            <p:nvPr/>
          </p:nvSpPr>
          <p:spPr>
            <a:xfrm>
              <a:off x="1644523" y="4353229"/>
              <a:ext cx="4356000" cy="1890040"/>
            </a:xfrm>
            <a:prstGeom prst="roundRect">
              <a:avLst/>
            </a:prstGeom>
            <a:solidFill>
              <a:srgbClr val="FFFFFF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4" name="קבוצה 3">
              <a:extLst>
                <a:ext uri="{FF2B5EF4-FFF2-40B4-BE49-F238E27FC236}">
                  <a16:creationId xmlns:a16="http://schemas.microsoft.com/office/drawing/2014/main" id="{24E0D78A-2853-06F1-F55D-3D2D2FED369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90302" y="4195431"/>
              <a:ext cx="4657045" cy="2206296"/>
              <a:chOff x="3034622" y="2549511"/>
              <a:chExt cx="4657045" cy="2206296"/>
            </a:xfrm>
          </p:grpSpPr>
          <p:grpSp>
            <p:nvGrpSpPr>
              <p:cNvPr id="5" name="קבוצה 4">
                <a:extLst>
                  <a:ext uri="{FF2B5EF4-FFF2-40B4-BE49-F238E27FC236}">
                    <a16:creationId xmlns:a16="http://schemas.microsoft.com/office/drawing/2014/main" id="{8939A47D-79DB-2AE0-68B3-34A66A75E286}"/>
                  </a:ext>
                </a:extLst>
              </p:cNvPr>
              <p:cNvGrpSpPr/>
              <p:nvPr/>
            </p:nvGrpSpPr>
            <p:grpSpPr>
              <a:xfrm>
                <a:off x="3034622" y="2634411"/>
                <a:ext cx="4657045" cy="2042536"/>
                <a:chOff x="2930858" y="2716081"/>
                <a:chExt cx="5250654" cy="2354174"/>
              </a:xfrm>
            </p:grpSpPr>
            <p:pic>
              <p:nvPicPr>
                <p:cNvPr id="13" name="גרפיקה 12">
                  <a:extLst>
                    <a:ext uri="{FF2B5EF4-FFF2-40B4-BE49-F238E27FC236}">
                      <a16:creationId xmlns:a16="http://schemas.microsoft.com/office/drawing/2014/main" id="{775634BE-170B-C891-1054-D08CD55670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 b="49296"/>
                <a:stretch/>
              </p:blipFill>
              <p:spPr>
                <a:xfrm rot="5400000">
                  <a:off x="6110898" y="2999640"/>
                  <a:ext cx="2354174" cy="1787055"/>
                </a:xfrm>
                <a:prstGeom prst="rect">
                  <a:avLst/>
                </a:prstGeom>
              </p:spPr>
            </p:pic>
            <p:pic>
              <p:nvPicPr>
                <p:cNvPr id="14" name="גרפיקה 13">
                  <a:extLst>
                    <a:ext uri="{FF2B5EF4-FFF2-40B4-BE49-F238E27FC236}">
                      <a16:creationId xmlns:a16="http://schemas.microsoft.com/office/drawing/2014/main" id="{97FA84B7-52AD-DD43-407E-BAA25F6E67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 b="49296"/>
                <a:stretch/>
              </p:blipFill>
              <p:spPr>
                <a:xfrm rot="16200000" flipH="1">
                  <a:off x="2647299" y="2999640"/>
                  <a:ext cx="2354174" cy="1787055"/>
                </a:xfrm>
                <a:prstGeom prst="rect">
                  <a:avLst/>
                </a:prstGeom>
              </p:spPr>
            </p:pic>
          </p:grpSp>
          <p:grpSp>
            <p:nvGrpSpPr>
              <p:cNvPr id="6" name="קבוצה 5">
                <a:extLst>
                  <a:ext uri="{FF2B5EF4-FFF2-40B4-BE49-F238E27FC236}">
                    <a16:creationId xmlns:a16="http://schemas.microsoft.com/office/drawing/2014/main" id="{1F3FC145-43A2-F0C3-89A2-7ED8400646A1}"/>
                  </a:ext>
                </a:extLst>
              </p:cNvPr>
              <p:cNvGrpSpPr/>
              <p:nvPr/>
            </p:nvGrpSpPr>
            <p:grpSpPr>
              <a:xfrm>
                <a:off x="4697743" y="2549511"/>
                <a:ext cx="1366017" cy="158458"/>
                <a:chOff x="4697743" y="2549511"/>
                <a:chExt cx="1366017" cy="158458"/>
              </a:xfrm>
            </p:grpSpPr>
            <p:pic>
              <p:nvPicPr>
                <p:cNvPr id="11" name="גרפיקה 10">
                  <a:extLst>
                    <a:ext uri="{FF2B5EF4-FFF2-40B4-BE49-F238E27FC236}">
                      <a16:creationId xmlns:a16="http://schemas.microsoft.com/office/drawing/2014/main" id="{8C13F4CC-3647-46D7-0728-B83D327548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5669265" y="2313474"/>
                  <a:ext cx="157798" cy="631192"/>
                </a:xfrm>
                <a:prstGeom prst="rect">
                  <a:avLst/>
                </a:prstGeom>
              </p:spPr>
            </p:pic>
            <p:pic>
              <p:nvPicPr>
                <p:cNvPr id="12" name="גרפיקה 11">
                  <a:extLst>
                    <a:ext uri="{FF2B5EF4-FFF2-40B4-BE49-F238E27FC236}">
                      <a16:creationId xmlns:a16="http://schemas.microsoft.com/office/drawing/2014/main" id="{1A58BE96-E651-815C-7B7A-B31D682620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5400000" flipH="1">
                  <a:off x="4934440" y="2312814"/>
                  <a:ext cx="157798" cy="631192"/>
                </a:xfrm>
                <a:prstGeom prst="rect">
                  <a:avLst/>
                </a:prstGeom>
              </p:spPr>
            </p:pic>
          </p:grpSp>
          <p:grpSp>
            <p:nvGrpSpPr>
              <p:cNvPr id="7" name="קבוצה 6">
                <a:extLst>
                  <a:ext uri="{FF2B5EF4-FFF2-40B4-BE49-F238E27FC236}">
                    <a16:creationId xmlns:a16="http://schemas.microsoft.com/office/drawing/2014/main" id="{D28281C7-1E86-D2A1-A185-C55A20A65E01}"/>
                  </a:ext>
                </a:extLst>
              </p:cNvPr>
              <p:cNvGrpSpPr/>
              <p:nvPr/>
            </p:nvGrpSpPr>
            <p:grpSpPr>
              <a:xfrm flipV="1">
                <a:off x="4680136" y="4597349"/>
                <a:ext cx="1366017" cy="158458"/>
                <a:chOff x="4697743" y="2549511"/>
                <a:chExt cx="1366017" cy="158458"/>
              </a:xfrm>
            </p:grpSpPr>
            <p:pic>
              <p:nvPicPr>
                <p:cNvPr id="8" name="גרפיקה 7">
                  <a:extLst>
                    <a:ext uri="{FF2B5EF4-FFF2-40B4-BE49-F238E27FC236}">
                      <a16:creationId xmlns:a16="http://schemas.microsoft.com/office/drawing/2014/main" id="{B1E3973D-7E7B-7014-E73C-CEA1217012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5669265" y="2313474"/>
                  <a:ext cx="157798" cy="631192"/>
                </a:xfrm>
                <a:prstGeom prst="rect">
                  <a:avLst/>
                </a:prstGeom>
              </p:spPr>
            </p:pic>
            <p:pic>
              <p:nvPicPr>
                <p:cNvPr id="10" name="גרפיקה 9">
                  <a:extLst>
                    <a:ext uri="{FF2B5EF4-FFF2-40B4-BE49-F238E27FC236}">
                      <a16:creationId xmlns:a16="http://schemas.microsoft.com/office/drawing/2014/main" id="{32C6E620-AE49-CAEA-986E-2D8FAA548C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5400000" flipH="1">
                  <a:off x="4934440" y="2312814"/>
                  <a:ext cx="157798" cy="631192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1489EA34-6CF0-950B-D71A-0BF8C79D8D4A}"/>
              </a:ext>
            </a:extLst>
          </p:cNvPr>
          <p:cNvSpPr txBox="1"/>
          <p:nvPr/>
        </p:nvSpPr>
        <p:spPr>
          <a:xfrm>
            <a:off x="4084382" y="2411816"/>
            <a:ext cx="4023236" cy="13747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5000"/>
              </a:lnSpc>
            </a:pPr>
            <a:r>
              <a:rPr lang="he-IL" sz="4800" spc="-21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תודה</a:t>
            </a:r>
          </a:p>
          <a:p>
            <a:pPr algn="ctr">
              <a:lnSpc>
                <a:spcPts val="5000"/>
              </a:lnSpc>
            </a:pPr>
            <a:r>
              <a:rPr lang="he-IL" sz="4800" spc="-21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שהקשבתם לי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041ACDC5-6020-0A34-E3C4-E6F5A6A5E1C6}"/>
              </a:ext>
            </a:extLst>
          </p:cNvPr>
          <p:cNvSpPr txBox="1"/>
          <p:nvPr/>
        </p:nvSpPr>
        <p:spPr>
          <a:xfrm>
            <a:off x="3591416" y="4221962"/>
            <a:ext cx="5009168" cy="73353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5000"/>
              </a:lnSpc>
            </a:pPr>
            <a:r>
              <a:rPr lang="he-IL" sz="4500" spc="-21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שמחתי לשתף אתכם!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3FADBF96-1361-9413-E230-959720FB2656}"/>
              </a:ext>
            </a:extLst>
          </p:cNvPr>
          <p:cNvSpPr txBox="1"/>
          <p:nvPr/>
        </p:nvSpPr>
        <p:spPr>
          <a:xfrm>
            <a:off x="452083" y="591955"/>
            <a:ext cx="11287834" cy="96180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6400"/>
              </a:lnSpc>
            </a:pPr>
            <a:r>
              <a:rPr lang="he-IL" sz="6600" dirty="0">
                <a:ln w="28575">
                  <a:noFill/>
                </a:ln>
                <a:solidFill>
                  <a:srgbClr val="230036"/>
                </a:solidFill>
                <a:latin typeface="Sofi Sans FM Black" pitchFamily="50" charset="-79"/>
                <a:cs typeface="Sofi Sans FM Black" pitchFamily="50" charset="-79"/>
              </a:rPr>
              <a:t>באהבת ישראל נביא את הגואל!</a:t>
            </a:r>
          </a:p>
        </p:txBody>
      </p:sp>
    </p:spTree>
    <p:extLst>
      <p:ext uri="{BB962C8B-B14F-4D97-AF65-F5344CB8AC3E}">
        <p14:creationId xmlns:p14="http://schemas.microsoft.com/office/powerpoint/2010/main" val="3982495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90A561-287B-D20E-C473-AFA85A90F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סרט מצויר, גרפיקה, אומנות&#10;&#10;התיאור נוצר באופן אוטומטי">
            <a:extLst>
              <a:ext uri="{FF2B5EF4-FFF2-40B4-BE49-F238E27FC236}">
                <a16:creationId xmlns:a16="http://schemas.microsoft.com/office/drawing/2014/main" id="{FC65E812-0FC6-462F-3A9F-C23283CE9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50" y="92055"/>
            <a:ext cx="4747900" cy="1909466"/>
          </a:xfrm>
          <a:prstGeom prst="rect">
            <a:avLst/>
          </a:prstGeom>
        </p:spPr>
      </p:pic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F655888B-0D3B-F5B4-A779-FC5E0FE6589F}"/>
              </a:ext>
            </a:extLst>
          </p:cNvPr>
          <p:cNvGrpSpPr/>
          <p:nvPr/>
        </p:nvGrpSpPr>
        <p:grpSpPr>
          <a:xfrm>
            <a:off x="2609720" y="3809517"/>
            <a:ext cx="7326759" cy="3119604"/>
            <a:chOff x="2528440" y="2569997"/>
            <a:chExt cx="7326759" cy="3119604"/>
          </a:xfrm>
        </p:grpSpPr>
        <p:grpSp>
          <p:nvGrpSpPr>
            <p:cNvPr id="8" name="קבוצה 7">
              <a:extLst>
                <a:ext uri="{FF2B5EF4-FFF2-40B4-BE49-F238E27FC236}">
                  <a16:creationId xmlns:a16="http://schemas.microsoft.com/office/drawing/2014/main" id="{D4D60CC7-5995-9F96-4971-7308485E8C46}"/>
                </a:ext>
              </a:extLst>
            </p:cNvPr>
            <p:cNvGrpSpPr/>
            <p:nvPr/>
          </p:nvGrpSpPr>
          <p:grpSpPr>
            <a:xfrm>
              <a:off x="2528440" y="2569997"/>
              <a:ext cx="7326759" cy="3119604"/>
              <a:chOff x="2528440" y="2569997"/>
              <a:chExt cx="7326759" cy="3119604"/>
            </a:xfrm>
          </p:grpSpPr>
          <p:pic>
            <p:nvPicPr>
              <p:cNvPr id="7" name="תמונה 6" descr="תמונה שמכילה צילום מסך, סגול, סיגלית, צבעוני&#10;&#10;התיאור נוצר באופן אוטומטי">
                <a:extLst>
                  <a:ext uri="{FF2B5EF4-FFF2-40B4-BE49-F238E27FC236}">
                    <a16:creationId xmlns:a16="http://schemas.microsoft.com/office/drawing/2014/main" id="{7D4DD23A-9784-5953-0EE6-4F2826C57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1500"/>
                        </a14:imgEffect>
                        <a14:imgEffect>
                          <a14:brightnessContrast bright="-2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8440" y="2569997"/>
                <a:ext cx="7326759" cy="3119604"/>
              </a:xfrm>
              <a:prstGeom prst="rect">
                <a:avLst/>
              </a:prstGeom>
            </p:spPr>
          </p:pic>
          <p:sp>
            <p:nvSpPr>
              <p:cNvPr id="3" name="תיבת טקסט 2">
                <a:extLst>
                  <a:ext uri="{FF2B5EF4-FFF2-40B4-BE49-F238E27FC236}">
                    <a16:creationId xmlns:a16="http://schemas.microsoft.com/office/drawing/2014/main" id="{40EB12F5-AD6C-D336-2DED-69A81EAFD98E}"/>
                  </a:ext>
                </a:extLst>
              </p:cNvPr>
              <p:cNvSpPr txBox="1"/>
              <p:nvPr/>
            </p:nvSpPr>
            <p:spPr>
              <a:xfrm>
                <a:off x="2670681" y="3892223"/>
                <a:ext cx="7042277" cy="97911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>
                  <a:lnSpc>
                    <a:spcPts val="5700"/>
                  </a:lnSpc>
                </a:pPr>
                <a:r>
                  <a:rPr lang="he-IL" sz="8800" dirty="0">
                    <a:ln w="28575">
                      <a:noFill/>
                    </a:ln>
                    <a:solidFill>
                      <a:srgbClr val="FFF3E4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Sofi Sans FM Black" pitchFamily="50" charset="-79"/>
                    <a:cs typeface="Sofi Sans FM Black" pitchFamily="50" charset="-79"/>
                  </a:rPr>
                  <a:t>קצת על עצמי</a:t>
                </a:r>
              </a:p>
            </p:txBody>
          </p:sp>
        </p:grpSp>
        <p:sp>
          <p:nvSpPr>
            <p:cNvPr id="9" name="מלבן: פינות מעוגלות 8">
              <a:extLst>
                <a:ext uri="{FF2B5EF4-FFF2-40B4-BE49-F238E27FC236}">
                  <a16:creationId xmlns:a16="http://schemas.microsoft.com/office/drawing/2014/main" id="{103250DF-E7B0-6DA8-F19C-949EA33EAF2B}"/>
                </a:ext>
              </a:extLst>
            </p:cNvPr>
            <p:cNvSpPr/>
            <p:nvPr/>
          </p:nvSpPr>
          <p:spPr>
            <a:xfrm>
              <a:off x="2793999" y="3308350"/>
              <a:ext cx="6727319" cy="173355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1087875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B49356-1D7C-498E-E947-E39414C55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0760F2E0-3A5B-A001-9AAB-A767171D208B}"/>
              </a:ext>
            </a:extLst>
          </p:cNvPr>
          <p:cNvGrpSpPr/>
          <p:nvPr/>
        </p:nvGrpSpPr>
        <p:grpSpPr>
          <a:xfrm>
            <a:off x="5095653" y="321816"/>
            <a:ext cx="5316137" cy="1359108"/>
            <a:chOff x="2414518" y="1323361"/>
            <a:chExt cx="5316137" cy="1359108"/>
          </a:xfrm>
        </p:grpSpPr>
        <p:sp>
          <p:nvSpPr>
            <p:cNvPr id="4" name="מלבן 3">
              <a:extLst>
                <a:ext uri="{FF2B5EF4-FFF2-40B4-BE49-F238E27FC236}">
                  <a16:creationId xmlns:a16="http://schemas.microsoft.com/office/drawing/2014/main" id="{3037A477-A2E0-7677-7F62-6B1E28E945CD}"/>
                </a:ext>
              </a:extLst>
            </p:cNvPr>
            <p:cNvSpPr/>
            <p:nvPr/>
          </p:nvSpPr>
          <p:spPr>
            <a:xfrm>
              <a:off x="2414518" y="1359030"/>
              <a:ext cx="529343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he-IL" sz="8000" b="0" cap="none" spc="0" dirty="0">
                  <a:ln w="0"/>
                  <a:latin typeface="Sofi Sans FM Black" pitchFamily="50" charset="-79"/>
                  <a:cs typeface="Sofi Sans FM Black" pitchFamily="50" charset="-79"/>
                </a:rPr>
                <a:t>המשפחה שלי</a:t>
              </a:r>
            </a:p>
          </p:txBody>
        </p:sp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C2D810BA-FA5D-32D7-6141-E9523618AC84}"/>
                </a:ext>
              </a:extLst>
            </p:cNvPr>
            <p:cNvSpPr/>
            <p:nvPr/>
          </p:nvSpPr>
          <p:spPr>
            <a:xfrm>
              <a:off x="2437218" y="1323361"/>
              <a:ext cx="529343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he-IL" sz="8000" b="0" cap="none" spc="0" dirty="0">
                  <a:ln w="0">
                    <a:solidFill>
                      <a:sysClr val="windowText" lastClr="000000"/>
                    </a:solidFill>
                  </a:ln>
                  <a:solidFill>
                    <a:srgbClr val="BC99D9"/>
                  </a:solidFill>
                  <a:latin typeface="Sofi Sans FM Black" pitchFamily="50" charset="-79"/>
                  <a:cs typeface="Sofi Sans FM Black" pitchFamily="50" charset="-79"/>
                </a:rPr>
                <a:t>המשפחה שלי</a:t>
              </a:r>
            </a:p>
          </p:txBody>
        </p:sp>
      </p:grp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B5202F84-3F7D-A672-4AD4-908EA29E7B65}"/>
              </a:ext>
            </a:extLst>
          </p:cNvPr>
          <p:cNvSpPr txBox="1"/>
          <p:nvPr/>
        </p:nvSpPr>
        <p:spPr>
          <a:xfrm>
            <a:off x="5308076" y="2741632"/>
            <a:ext cx="5462014" cy="13747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ts val="5000"/>
              </a:lnSpc>
            </a:pPr>
            <a:r>
              <a:rPr lang="he-IL" sz="4800" spc="-21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כאן אפשר לכתוב</a:t>
            </a:r>
          </a:p>
          <a:p>
            <a:pPr>
              <a:lnSpc>
                <a:spcPts val="5000"/>
              </a:lnSpc>
            </a:pPr>
            <a:r>
              <a:rPr lang="he-IL" sz="4800" spc="-21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כל מה שרוצים לספר</a:t>
            </a:r>
          </a:p>
        </p:txBody>
      </p:sp>
    </p:spTree>
    <p:extLst>
      <p:ext uri="{BB962C8B-B14F-4D97-AF65-F5344CB8AC3E}">
        <p14:creationId xmlns:p14="http://schemas.microsoft.com/office/powerpoint/2010/main" val="3832199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A69BEE97-281B-A6DB-00DE-A14B2D1EDDEF}"/>
              </a:ext>
            </a:extLst>
          </p:cNvPr>
          <p:cNvGrpSpPr/>
          <p:nvPr/>
        </p:nvGrpSpPr>
        <p:grpSpPr>
          <a:xfrm>
            <a:off x="5095653" y="321816"/>
            <a:ext cx="5316137" cy="1359108"/>
            <a:chOff x="2414518" y="1323361"/>
            <a:chExt cx="5316137" cy="1359108"/>
          </a:xfrm>
        </p:grpSpPr>
        <p:sp>
          <p:nvSpPr>
            <p:cNvPr id="4" name="מלבן 3">
              <a:extLst>
                <a:ext uri="{FF2B5EF4-FFF2-40B4-BE49-F238E27FC236}">
                  <a16:creationId xmlns:a16="http://schemas.microsoft.com/office/drawing/2014/main" id="{B1F66597-3713-2ACA-B9BA-065F73B1AAF1}"/>
                </a:ext>
              </a:extLst>
            </p:cNvPr>
            <p:cNvSpPr/>
            <p:nvPr/>
          </p:nvSpPr>
          <p:spPr>
            <a:xfrm>
              <a:off x="2414518" y="1359030"/>
              <a:ext cx="529343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he-IL" sz="8000" b="0" cap="none" spc="0" dirty="0">
                  <a:ln w="0"/>
                  <a:latin typeface="Sofi Sans FM Black" pitchFamily="50" charset="-79"/>
                  <a:cs typeface="Sofi Sans FM Black" pitchFamily="50" charset="-79"/>
                </a:rPr>
                <a:t>המשפחה שלי</a:t>
              </a:r>
            </a:p>
          </p:txBody>
        </p:sp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76192BE6-6860-6934-41ED-136A467BC024}"/>
                </a:ext>
              </a:extLst>
            </p:cNvPr>
            <p:cNvSpPr/>
            <p:nvPr/>
          </p:nvSpPr>
          <p:spPr>
            <a:xfrm>
              <a:off x="2437218" y="1323361"/>
              <a:ext cx="529343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he-IL" sz="8000" b="0" cap="none" spc="0" dirty="0">
                  <a:ln w="0">
                    <a:solidFill>
                      <a:sysClr val="windowText" lastClr="000000"/>
                    </a:solidFill>
                  </a:ln>
                  <a:solidFill>
                    <a:srgbClr val="BC99D9"/>
                  </a:solidFill>
                  <a:latin typeface="Sofi Sans FM Black" pitchFamily="50" charset="-79"/>
                  <a:cs typeface="Sofi Sans FM Black" pitchFamily="50" charset="-79"/>
                </a:rPr>
                <a:t>המשפחה שלי</a:t>
              </a:r>
            </a:p>
          </p:txBody>
        </p:sp>
      </p:grpSp>
      <p:pic>
        <p:nvPicPr>
          <p:cNvPr id="6" name="תמונה 5" descr="תמונה שמכילה אומנות, צילום מסך, צבעוני, מראה&#10;&#10;התיאור נוצר באופן אוטומטי">
            <a:extLst>
              <a:ext uri="{FF2B5EF4-FFF2-40B4-BE49-F238E27FC236}">
                <a16:creationId xmlns:a16="http://schemas.microsoft.com/office/drawing/2014/main" id="{D9E2CF2C-5A36-4D12-5962-0A8E151CD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8" t="15852" r="5710" b="8393"/>
          <a:stretch/>
        </p:blipFill>
        <p:spPr>
          <a:xfrm rot="16200000">
            <a:off x="4958890" y="793286"/>
            <a:ext cx="5276503" cy="68275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6ACF55A-75DA-24A5-2197-E56A04F976FE}"/>
              </a:ext>
            </a:extLst>
          </p:cNvPr>
          <p:cNvSpPr txBox="1"/>
          <p:nvPr/>
        </p:nvSpPr>
        <p:spPr>
          <a:xfrm>
            <a:off x="6275929" y="3603035"/>
            <a:ext cx="2238442" cy="12080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2900"/>
              </a:lnSpc>
            </a:pPr>
            <a:r>
              <a:rPr lang="he-IL" sz="3200" spc="-15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מקום</a:t>
            </a:r>
          </a:p>
          <a:p>
            <a:pPr algn="ctr">
              <a:lnSpc>
                <a:spcPts val="2900"/>
              </a:lnSpc>
            </a:pPr>
            <a:r>
              <a:rPr lang="he-IL" sz="3200" spc="-15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לתמונה</a:t>
            </a:r>
          </a:p>
          <a:p>
            <a:pPr algn="ctr">
              <a:lnSpc>
                <a:spcPts val="2900"/>
              </a:lnSpc>
            </a:pPr>
            <a:r>
              <a:rPr lang="he-IL" sz="3200" spc="-15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מתאימה</a:t>
            </a:r>
          </a:p>
        </p:txBody>
      </p:sp>
    </p:spTree>
    <p:extLst>
      <p:ext uri="{BB962C8B-B14F-4D97-AF65-F5344CB8AC3E}">
        <p14:creationId xmlns:p14="http://schemas.microsoft.com/office/powerpoint/2010/main" val="2743629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E23FF8-71B2-F221-B3FE-2DB46F6B5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936BAF00-E482-F3FC-1CB1-4DCE95FD12C7}"/>
              </a:ext>
            </a:extLst>
          </p:cNvPr>
          <p:cNvGrpSpPr/>
          <p:nvPr/>
        </p:nvGrpSpPr>
        <p:grpSpPr>
          <a:xfrm>
            <a:off x="4771847" y="321816"/>
            <a:ext cx="5639943" cy="1359108"/>
            <a:chOff x="2090712" y="1323361"/>
            <a:chExt cx="5639943" cy="1359108"/>
          </a:xfrm>
        </p:grpSpPr>
        <p:sp>
          <p:nvSpPr>
            <p:cNvPr id="4" name="מלבן 3">
              <a:extLst>
                <a:ext uri="{FF2B5EF4-FFF2-40B4-BE49-F238E27FC236}">
                  <a16:creationId xmlns:a16="http://schemas.microsoft.com/office/drawing/2014/main" id="{DCDDD70E-D867-67F2-6BAA-6E5F894DDCA5}"/>
                </a:ext>
              </a:extLst>
            </p:cNvPr>
            <p:cNvSpPr/>
            <p:nvPr/>
          </p:nvSpPr>
          <p:spPr>
            <a:xfrm>
              <a:off x="2090712" y="1359030"/>
              <a:ext cx="561724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he-IL" sz="8000" b="0" cap="none" spc="0" dirty="0">
                  <a:ln w="0"/>
                  <a:latin typeface="Sofi Sans FM Black" pitchFamily="50" charset="-79"/>
                  <a:cs typeface="Sofi Sans FM Black" pitchFamily="50" charset="-79"/>
                </a:rPr>
                <a:t>התחביבים שלי</a:t>
              </a:r>
            </a:p>
          </p:txBody>
        </p:sp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DF543976-F055-71DB-EE71-0DD918C8FCAB}"/>
                </a:ext>
              </a:extLst>
            </p:cNvPr>
            <p:cNvSpPr/>
            <p:nvPr/>
          </p:nvSpPr>
          <p:spPr>
            <a:xfrm>
              <a:off x="2113412" y="1323361"/>
              <a:ext cx="561724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he-IL" sz="8000" b="0" cap="none" spc="0" dirty="0">
                  <a:ln w="0">
                    <a:solidFill>
                      <a:sysClr val="windowText" lastClr="000000"/>
                    </a:solidFill>
                  </a:ln>
                  <a:solidFill>
                    <a:srgbClr val="BC99D9"/>
                  </a:solidFill>
                  <a:latin typeface="Sofi Sans FM Black" pitchFamily="50" charset="-79"/>
                  <a:cs typeface="Sofi Sans FM Black" pitchFamily="50" charset="-79"/>
                </a:rPr>
                <a:t>התחביבים שלי</a:t>
              </a:r>
            </a:p>
          </p:txBody>
        </p:sp>
      </p:grp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33AD9DD-23E1-FDE1-E183-BDD9BC602BB5}"/>
              </a:ext>
            </a:extLst>
          </p:cNvPr>
          <p:cNvSpPr txBox="1"/>
          <p:nvPr/>
        </p:nvSpPr>
        <p:spPr>
          <a:xfrm>
            <a:off x="5308076" y="2741632"/>
            <a:ext cx="5462014" cy="13747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ts val="5000"/>
              </a:lnSpc>
            </a:pPr>
            <a:r>
              <a:rPr lang="he-IL" sz="4800" spc="-21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כאן אפשר לכתוב</a:t>
            </a:r>
          </a:p>
          <a:p>
            <a:pPr>
              <a:lnSpc>
                <a:spcPts val="5000"/>
              </a:lnSpc>
            </a:pPr>
            <a:r>
              <a:rPr lang="he-IL" sz="4800" spc="-21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כל מה שרוצים לספר</a:t>
            </a:r>
          </a:p>
        </p:txBody>
      </p:sp>
    </p:spTree>
    <p:extLst>
      <p:ext uri="{BB962C8B-B14F-4D97-AF65-F5344CB8AC3E}">
        <p14:creationId xmlns:p14="http://schemas.microsoft.com/office/powerpoint/2010/main" val="1786850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4EDA49-A611-EE73-3A64-62725ADCE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תמונה שמכילה אומנות, צילום מסך, צבעוני, מראה&#10;&#10;התיאור נוצר באופן אוטומטי">
            <a:extLst>
              <a:ext uri="{FF2B5EF4-FFF2-40B4-BE49-F238E27FC236}">
                <a16:creationId xmlns:a16="http://schemas.microsoft.com/office/drawing/2014/main" id="{1AC3C114-FEB4-59B0-4F3A-51E8C8854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8" t="15852" r="5710" b="8393"/>
          <a:stretch/>
        </p:blipFill>
        <p:spPr>
          <a:xfrm rot="16200000">
            <a:off x="4958890" y="793286"/>
            <a:ext cx="5276503" cy="68275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9C8259FF-7E45-097C-A5D1-FB981ABD14CF}"/>
              </a:ext>
            </a:extLst>
          </p:cNvPr>
          <p:cNvSpPr txBox="1"/>
          <p:nvPr/>
        </p:nvSpPr>
        <p:spPr>
          <a:xfrm>
            <a:off x="6275929" y="3603035"/>
            <a:ext cx="2238442" cy="12080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2900"/>
              </a:lnSpc>
            </a:pPr>
            <a:r>
              <a:rPr lang="he-IL" sz="3200" spc="-15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מקום</a:t>
            </a:r>
          </a:p>
          <a:p>
            <a:pPr algn="ctr">
              <a:lnSpc>
                <a:spcPts val="2900"/>
              </a:lnSpc>
            </a:pPr>
            <a:r>
              <a:rPr lang="he-IL" sz="3200" spc="-15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לתמונה</a:t>
            </a:r>
          </a:p>
          <a:p>
            <a:pPr algn="ctr">
              <a:lnSpc>
                <a:spcPts val="2900"/>
              </a:lnSpc>
            </a:pPr>
            <a:r>
              <a:rPr lang="he-IL" sz="3200" spc="-15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מתאימה</a:t>
            </a: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2F8EFEA7-1BFE-F764-22B5-DA42F3D3973A}"/>
              </a:ext>
            </a:extLst>
          </p:cNvPr>
          <p:cNvGrpSpPr/>
          <p:nvPr/>
        </p:nvGrpSpPr>
        <p:grpSpPr>
          <a:xfrm>
            <a:off x="4771847" y="321816"/>
            <a:ext cx="5639943" cy="1359108"/>
            <a:chOff x="2090712" y="1323361"/>
            <a:chExt cx="5639943" cy="1359108"/>
          </a:xfrm>
        </p:grpSpPr>
        <p:sp>
          <p:nvSpPr>
            <p:cNvPr id="8" name="מלבן 7">
              <a:extLst>
                <a:ext uri="{FF2B5EF4-FFF2-40B4-BE49-F238E27FC236}">
                  <a16:creationId xmlns:a16="http://schemas.microsoft.com/office/drawing/2014/main" id="{7EA8EB34-D429-3C0F-348E-08A2C74ED122}"/>
                </a:ext>
              </a:extLst>
            </p:cNvPr>
            <p:cNvSpPr/>
            <p:nvPr/>
          </p:nvSpPr>
          <p:spPr>
            <a:xfrm>
              <a:off x="2090712" y="1359030"/>
              <a:ext cx="561724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he-IL" sz="8000" b="0" cap="none" spc="0" dirty="0">
                  <a:ln w="0"/>
                  <a:latin typeface="Sofi Sans FM Black" pitchFamily="50" charset="-79"/>
                  <a:cs typeface="Sofi Sans FM Black" pitchFamily="50" charset="-79"/>
                </a:rPr>
                <a:t>התחביבים שלי</a:t>
              </a:r>
            </a:p>
          </p:txBody>
        </p:sp>
        <p:sp>
          <p:nvSpPr>
            <p:cNvPr id="9" name="מלבן 8">
              <a:extLst>
                <a:ext uri="{FF2B5EF4-FFF2-40B4-BE49-F238E27FC236}">
                  <a16:creationId xmlns:a16="http://schemas.microsoft.com/office/drawing/2014/main" id="{A560FAFE-5442-D25A-922C-B1CFB7AC8B58}"/>
                </a:ext>
              </a:extLst>
            </p:cNvPr>
            <p:cNvSpPr/>
            <p:nvPr/>
          </p:nvSpPr>
          <p:spPr>
            <a:xfrm>
              <a:off x="2113412" y="1323361"/>
              <a:ext cx="561724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he-IL" sz="8000" b="0" cap="none" spc="0" dirty="0">
                  <a:ln w="0">
                    <a:solidFill>
                      <a:sysClr val="windowText" lastClr="000000"/>
                    </a:solidFill>
                  </a:ln>
                  <a:solidFill>
                    <a:srgbClr val="BC99D9"/>
                  </a:solidFill>
                  <a:latin typeface="Sofi Sans FM Black" pitchFamily="50" charset="-79"/>
                  <a:cs typeface="Sofi Sans FM Black" pitchFamily="50" charset="-79"/>
                </a:rPr>
                <a:t>התחביבים שלי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1958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10CD03-F566-2EF7-50E4-7C9253536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D9DB41C2-A69E-27BB-87D5-D197A8DF4E60}"/>
              </a:ext>
            </a:extLst>
          </p:cNvPr>
          <p:cNvGrpSpPr/>
          <p:nvPr/>
        </p:nvGrpSpPr>
        <p:grpSpPr>
          <a:xfrm>
            <a:off x="5528722" y="321816"/>
            <a:ext cx="4883068" cy="1359108"/>
            <a:chOff x="2847587" y="1323361"/>
            <a:chExt cx="4883068" cy="1359108"/>
          </a:xfrm>
        </p:grpSpPr>
        <p:sp>
          <p:nvSpPr>
            <p:cNvPr id="4" name="מלבן 3">
              <a:extLst>
                <a:ext uri="{FF2B5EF4-FFF2-40B4-BE49-F238E27FC236}">
                  <a16:creationId xmlns:a16="http://schemas.microsoft.com/office/drawing/2014/main" id="{3E25B828-213C-CB0B-161B-A52795671B00}"/>
                </a:ext>
              </a:extLst>
            </p:cNvPr>
            <p:cNvSpPr/>
            <p:nvPr/>
          </p:nvSpPr>
          <p:spPr>
            <a:xfrm>
              <a:off x="3006027" y="1359030"/>
              <a:ext cx="4701928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he-IL" sz="8000" b="0" cap="none" spc="0" dirty="0">
                  <a:ln w="0"/>
                  <a:latin typeface="Sofi Sans FM Black" pitchFamily="50" charset="-79"/>
                  <a:cs typeface="Sofi Sans FM Black" pitchFamily="50" charset="-79"/>
                </a:rPr>
                <a:t>משחק אהוב</a:t>
              </a:r>
            </a:p>
          </p:txBody>
        </p:sp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43D23B8C-EF1B-236D-902B-5AA999CD3D4B}"/>
                </a:ext>
              </a:extLst>
            </p:cNvPr>
            <p:cNvSpPr/>
            <p:nvPr/>
          </p:nvSpPr>
          <p:spPr>
            <a:xfrm>
              <a:off x="2847587" y="1323361"/>
              <a:ext cx="4883068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he-IL" sz="8000" b="0" cap="none" spc="0" dirty="0">
                  <a:ln w="0">
                    <a:solidFill>
                      <a:sysClr val="windowText" lastClr="000000"/>
                    </a:solidFill>
                  </a:ln>
                  <a:solidFill>
                    <a:srgbClr val="BC99D9"/>
                  </a:solidFill>
                  <a:latin typeface="Sofi Sans FM Black" pitchFamily="50" charset="-79"/>
                  <a:cs typeface="Sofi Sans FM Black" pitchFamily="50" charset="-79"/>
                </a:rPr>
                <a:t>משחק אהוב</a:t>
              </a:r>
            </a:p>
          </p:txBody>
        </p:sp>
      </p:grp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9F7A993-C254-1356-4B2E-F1BBEB581DD3}"/>
              </a:ext>
            </a:extLst>
          </p:cNvPr>
          <p:cNvSpPr txBox="1"/>
          <p:nvPr/>
        </p:nvSpPr>
        <p:spPr>
          <a:xfrm>
            <a:off x="5308076" y="2741632"/>
            <a:ext cx="5462014" cy="13747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ts val="5000"/>
              </a:lnSpc>
            </a:pPr>
            <a:r>
              <a:rPr lang="he-IL" sz="4800" spc="-21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כאן אפשר לכתוב</a:t>
            </a:r>
          </a:p>
          <a:p>
            <a:pPr>
              <a:lnSpc>
                <a:spcPts val="5000"/>
              </a:lnSpc>
            </a:pPr>
            <a:r>
              <a:rPr lang="he-IL" sz="4800" spc="-21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כל מה שרוצים לספר</a:t>
            </a:r>
          </a:p>
        </p:txBody>
      </p:sp>
    </p:spTree>
    <p:extLst>
      <p:ext uri="{BB962C8B-B14F-4D97-AF65-F5344CB8AC3E}">
        <p14:creationId xmlns:p14="http://schemas.microsoft.com/office/powerpoint/2010/main" val="1512540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70ABA1-CA17-D0A6-C536-4D24481D9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תמונה שמכילה אומנות, צילום מסך, צבעוני, מראה&#10;&#10;התיאור נוצר באופן אוטומטי">
            <a:extLst>
              <a:ext uri="{FF2B5EF4-FFF2-40B4-BE49-F238E27FC236}">
                <a16:creationId xmlns:a16="http://schemas.microsoft.com/office/drawing/2014/main" id="{3B7DB46B-0261-01E4-34C7-40223F795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8" t="15852" r="5710" b="8393"/>
          <a:stretch/>
        </p:blipFill>
        <p:spPr>
          <a:xfrm rot="16200000">
            <a:off x="4958890" y="793286"/>
            <a:ext cx="5276503" cy="68275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BBE4BDD9-7DA6-0C86-EEB9-693CFDFC6DA6}"/>
              </a:ext>
            </a:extLst>
          </p:cNvPr>
          <p:cNvSpPr txBox="1"/>
          <p:nvPr/>
        </p:nvSpPr>
        <p:spPr>
          <a:xfrm>
            <a:off x="6275929" y="3603035"/>
            <a:ext cx="2238442" cy="12080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2900"/>
              </a:lnSpc>
            </a:pPr>
            <a:r>
              <a:rPr lang="he-IL" sz="3200" spc="-15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מקום</a:t>
            </a:r>
          </a:p>
          <a:p>
            <a:pPr algn="ctr">
              <a:lnSpc>
                <a:spcPts val="2900"/>
              </a:lnSpc>
            </a:pPr>
            <a:r>
              <a:rPr lang="he-IL" sz="3200" spc="-15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לתמונה</a:t>
            </a:r>
          </a:p>
          <a:p>
            <a:pPr algn="ctr">
              <a:lnSpc>
                <a:spcPts val="2900"/>
              </a:lnSpc>
            </a:pPr>
            <a:r>
              <a:rPr lang="he-IL" sz="3200" spc="-15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מתאימה</a:t>
            </a: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F888227C-3620-49B2-AE95-F71FBA14E278}"/>
              </a:ext>
            </a:extLst>
          </p:cNvPr>
          <p:cNvGrpSpPr/>
          <p:nvPr/>
        </p:nvGrpSpPr>
        <p:grpSpPr>
          <a:xfrm>
            <a:off x="5528722" y="321816"/>
            <a:ext cx="4883068" cy="1359108"/>
            <a:chOff x="2847587" y="1323361"/>
            <a:chExt cx="4883068" cy="1359108"/>
          </a:xfrm>
        </p:grpSpPr>
        <p:sp>
          <p:nvSpPr>
            <p:cNvPr id="4" name="מלבן 3">
              <a:extLst>
                <a:ext uri="{FF2B5EF4-FFF2-40B4-BE49-F238E27FC236}">
                  <a16:creationId xmlns:a16="http://schemas.microsoft.com/office/drawing/2014/main" id="{A02F3B4E-267C-D968-2258-5B11F8E715F6}"/>
                </a:ext>
              </a:extLst>
            </p:cNvPr>
            <p:cNvSpPr/>
            <p:nvPr/>
          </p:nvSpPr>
          <p:spPr>
            <a:xfrm>
              <a:off x="3006027" y="1359030"/>
              <a:ext cx="4701928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he-IL" sz="8000" b="0" cap="none" spc="0" dirty="0">
                  <a:ln w="0"/>
                  <a:latin typeface="Sofi Sans FM Black" pitchFamily="50" charset="-79"/>
                  <a:cs typeface="Sofi Sans FM Black" pitchFamily="50" charset="-79"/>
                </a:rPr>
                <a:t>משחק אהוב</a:t>
              </a:r>
            </a:p>
          </p:txBody>
        </p:sp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BE1E2B7D-7B8C-3517-0C68-5D7F8B4F16E9}"/>
                </a:ext>
              </a:extLst>
            </p:cNvPr>
            <p:cNvSpPr/>
            <p:nvPr/>
          </p:nvSpPr>
          <p:spPr>
            <a:xfrm>
              <a:off x="2847587" y="1323361"/>
              <a:ext cx="4883068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he-IL" sz="8000" b="0" cap="none" spc="0" dirty="0">
                  <a:ln w="0">
                    <a:solidFill>
                      <a:sysClr val="windowText" lastClr="000000"/>
                    </a:solidFill>
                  </a:ln>
                  <a:solidFill>
                    <a:srgbClr val="BC99D9"/>
                  </a:solidFill>
                  <a:latin typeface="Sofi Sans FM Black" pitchFamily="50" charset="-79"/>
                  <a:cs typeface="Sofi Sans FM Black" pitchFamily="50" charset="-79"/>
                </a:rPr>
                <a:t>משחק אהוב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3703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E24610-2521-92B5-390D-367B86600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8CBC9CC5-6347-06FF-158A-69C5737B2090}"/>
              </a:ext>
            </a:extLst>
          </p:cNvPr>
          <p:cNvGrpSpPr/>
          <p:nvPr/>
        </p:nvGrpSpPr>
        <p:grpSpPr>
          <a:xfrm>
            <a:off x="5158170" y="321816"/>
            <a:ext cx="5253620" cy="1359108"/>
            <a:chOff x="2477035" y="1323361"/>
            <a:chExt cx="5253620" cy="1359108"/>
          </a:xfrm>
        </p:grpSpPr>
        <p:sp>
          <p:nvSpPr>
            <p:cNvPr id="4" name="מלבן 3">
              <a:extLst>
                <a:ext uri="{FF2B5EF4-FFF2-40B4-BE49-F238E27FC236}">
                  <a16:creationId xmlns:a16="http://schemas.microsoft.com/office/drawing/2014/main" id="{21653F20-8F66-C169-5F62-4D8A8B5CF609}"/>
                </a:ext>
              </a:extLst>
            </p:cNvPr>
            <p:cNvSpPr/>
            <p:nvPr/>
          </p:nvSpPr>
          <p:spPr>
            <a:xfrm>
              <a:off x="2477035" y="1359030"/>
              <a:ext cx="5230920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he-IL" sz="8000" b="0" cap="none" spc="0" dirty="0">
                  <a:ln w="0"/>
                  <a:latin typeface="Sofi Sans FM Black" pitchFamily="50" charset="-79"/>
                  <a:cs typeface="Sofi Sans FM Black" pitchFamily="50" charset="-79"/>
                </a:rPr>
                <a:t>כישרון מיוחד</a:t>
              </a:r>
            </a:p>
          </p:txBody>
        </p:sp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9DDAA4AA-3627-0CC3-8DC3-72CDCB3188C4}"/>
                </a:ext>
              </a:extLst>
            </p:cNvPr>
            <p:cNvSpPr/>
            <p:nvPr/>
          </p:nvSpPr>
          <p:spPr>
            <a:xfrm>
              <a:off x="2499735" y="1323361"/>
              <a:ext cx="5230920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he-IL" sz="8000" b="0" cap="none" spc="0" dirty="0">
                  <a:ln w="0">
                    <a:solidFill>
                      <a:sysClr val="windowText" lastClr="000000"/>
                    </a:solidFill>
                  </a:ln>
                  <a:solidFill>
                    <a:srgbClr val="BC99D9"/>
                  </a:solidFill>
                  <a:latin typeface="Sofi Sans FM Black" pitchFamily="50" charset="-79"/>
                  <a:cs typeface="Sofi Sans FM Black" pitchFamily="50" charset="-79"/>
                </a:rPr>
                <a:t>כישרון מיוחד</a:t>
              </a:r>
            </a:p>
          </p:txBody>
        </p:sp>
      </p:grp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26F01E9F-0958-E66B-7611-B6710BA10811}"/>
              </a:ext>
            </a:extLst>
          </p:cNvPr>
          <p:cNvSpPr txBox="1"/>
          <p:nvPr/>
        </p:nvSpPr>
        <p:spPr>
          <a:xfrm>
            <a:off x="5308076" y="2741632"/>
            <a:ext cx="5462014" cy="13747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ts val="5000"/>
              </a:lnSpc>
            </a:pPr>
            <a:r>
              <a:rPr lang="he-IL" sz="4800" spc="-21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כאן אפשר לכתוב</a:t>
            </a:r>
          </a:p>
          <a:p>
            <a:pPr>
              <a:lnSpc>
                <a:spcPts val="5000"/>
              </a:lnSpc>
            </a:pPr>
            <a:r>
              <a:rPr lang="he-IL" sz="4800" spc="-210" dirty="0">
                <a:ln w="28575">
                  <a:noFill/>
                </a:ln>
                <a:latin typeface="buTactica 1.0" panose="02000600000000000000" pitchFamily="2" charset="-79"/>
                <a:cs typeface="buTactica 1.0" panose="02000600000000000000" pitchFamily="2" charset="-79"/>
              </a:rPr>
              <a:t>כל מה שרוצים לספר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939DA8D3-0748-D25C-97D3-21A3FCA30F1D}"/>
              </a:ext>
            </a:extLst>
          </p:cNvPr>
          <p:cNvSpPr/>
          <p:nvPr/>
        </p:nvSpPr>
        <p:spPr>
          <a:xfrm>
            <a:off x="4865344" y="1245870"/>
            <a:ext cx="266451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he-IL" sz="7200" b="0" cap="none" spc="0" dirty="0">
                <a:ln w="0">
                  <a:noFill/>
                </a:ln>
                <a:latin typeface="Sofi Sans FM Black" pitchFamily="50" charset="-79"/>
                <a:cs typeface="Sofi Sans FM Black" pitchFamily="50" charset="-79"/>
              </a:rPr>
              <a:t>שיש לי</a:t>
            </a:r>
          </a:p>
        </p:txBody>
      </p:sp>
    </p:spTree>
    <p:extLst>
      <p:ext uri="{BB962C8B-B14F-4D97-AF65-F5344CB8AC3E}">
        <p14:creationId xmlns:p14="http://schemas.microsoft.com/office/powerpoint/2010/main" val="1849550270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152</Words>
  <Application>Microsoft Office PowerPoint</Application>
  <PresentationFormat>מסך רחב</PresentationFormat>
  <Paragraphs>66</Paragraphs>
  <Slides>15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15</vt:i4>
      </vt:variant>
    </vt:vector>
  </HeadingPairs>
  <TitlesOfParts>
    <vt:vector size="21" baseType="lpstr">
      <vt:lpstr>Arial</vt:lpstr>
      <vt:lpstr>buTactica 1.0</vt:lpstr>
      <vt:lpstr>Aptos Display</vt:lpstr>
      <vt:lpstr>Sofi Sans FM Black</vt:lpstr>
      <vt:lpstr>Aptos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שטערני פש</dc:creator>
  <cp:lastModifiedBy>שטערני פש</cp:lastModifiedBy>
  <cp:revision>18</cp:revision>
  <dcterms:created xsi:type="dcterms:W3CDTF">2024-10-31T15:24:40Z</dcterms:created>
  <dcterms:modified xsi:type="dcterms:W3CDTF">2024-10-31T17:27:45Z</dcterms:modified>
</cp:coreProperties>
</file>