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>
  <p:sldMasterIdLst>
    <p:sldMasterId id="2147483660" r:id="rId1"/>
  </p:sldMasterIdLst>
  <p:sldIdLst>
    <p:sldId id="257" r:id="rId2"/>
    <p:sldId id="258" r:id="rId3"/>
    <p:sldId id="259" r:id="rId4"/>
  </p:sldIdLst>
  <p:sldSz cx="10691813" cy="7559675"/>
  <p:notesSz cx="6858000" cy="9144000"/>
  <p:embeddedFontLst>
    <p:embeddedFont>
      <p:font typeface="buTactica 1.0" panose="02000600000000000000" pitchFamily="2" charset="-79"/>
      <p:regular r:id="rId5"/>
      <p:bold r:id="rId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58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43922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38992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9768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75030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2747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670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71579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6975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038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51662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34884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0206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1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r" defTabSz="1007943" rtl="1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12" Type="http://schemas.openxmlformats.org/officeDocument/2006/relationships/image" Target="../media/image2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sv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AEDEA-A279-6A9E-3F40-21658F1F4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גרפיקה 8">
            <a:extLst>
              <a:ext uri="{FF2B5EF4-FFF2-40B4-BE49-F238E27FC236}">
                <a16:creationId xmlns:a16="http://schemas.microsoft.com/office/drawing/2014/main" id="{C92AC206-6B87-0671-4967-14FEEC5485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04491" y="371179"/>
            <a:ext cx="3499952" cy="3204000"/>
          </a:xfrm>
          <a:prstGeom prst="rect">
            <a:avLst/>
          </a:prstGeom>
        </p:spPr>
      </p:pic>
      <p:pic>
        <p:nvPicPr>
          <p:cNvPr id="11" name="גרפיקה 10">
            <a:extLst>
              <a:ext uri="{FF2B5EF4-FFF2-40B4-BE49-F238E27FC236}">
                <a16:creationId xmlns:a16="http://schemas.microsoft.com/office/drawing/2014/main" id="{2CEEFAC8-94F0-7ABC-A64D-F882998C34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7369" y="371179"/>
            <a:ext cx="3499952" cy="3204000"/>
          </a:xfrm>
          <a:prstGeom prst="rect">
            <a:avLst/>
          </a:prstGeom>
        </p:spPr>
      </p:pic>
      <p:pic>
        <p:nvPicPr>
          <p:cNvPr id="13" name="גרפיקה 12">
            <a:extLst>
              <a:ext uri="{FF2B5EF4-FFF2-40B4-BE49-F238E27FC236}">
                <a16:creationId xmlns:a16="http://schemas.microsoft.com/office/drawing/2014/main" id="{B17932E1-4AC3-82F5-4626-49ED0613F05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004491" y="3984496"/>
            <a:ext cx="3499952" cy="3204000"/>
          </a:xfrm>
          <a:prstGeom prst="rect">
            <a:avLst/>
          </a:prstGeom>
        </p:spPr>
      </p:pic>
      <p:pic>
        <p:nvPicPr>
          <p:cNvPr id="19" name="גרפיקה 18">
            <a:extLst>
              <a:ext uri="{FF2B5EF4-FFF2-40B4-BE49-F238E27FC236}">
                <a16:creationId xmlns:a16="http://schemas.microsoft.com/office/drawing/2014/main" id="{13ABE75A-DFEF-03B5-FF97-5367BCF490C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V="1">
            <a:off x="3595930" y="371179"/>
            <a:ext cx="3499952" cy="3204000"/>
          </a:xfrm>
          <a:prstGeom prst="rect">
            <a:avLst/>
          </a:prstGeom>
        </p:spPr>
      </p:pic>
      <p:pic>
        <p:nvPicPr>
          <p:cNvPr id="27" name="גרפיקה 26">
            <a:extLst>
              <a:ext uri="{FF2B5EF4-FFF2-40B4-BE49-F238E27FC236}">
                <a16:creationId xmlns:a16="http://schemas.microsoft.com/office/drawing/2014/main" id="{005D15FA-5849-C558-32F0-3C47F387443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87369" y="3984496"/>
            <a:ext cx="3499952" cy="3204000"/>
          </a:xfrm>
          <a:prstGeom prst="rect">
            <a:avLst/>
          </a:prstGeom>
        </p:spPr>
      </p:pic>
      <p:pic>
        <p:nvPicPr>
          <p:cNvPr id="35" name="גרפיקה 34">
            <a:extLst>
              <a:ext uri="{FF2B5EF4-FFF2-40B4-BE49-F238E27FC236}">
                <a16:creationId xmlns:a16="http://schemas.microsoft.com/office/drawing/2014/main" id="{2D0563D9-0349-DADE-BA1F-9CE31516D04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flipV="1">
            <a:off x="3595930" y="3984496"/>
            <a:ext cx="3499952" cy="3204000"/>
          </a:xfrm>
          <a:prstGeom prst="rect">
            <a:avLst/>
          </a:prstGeom>
        </p:spPr>
      </p:pic>
      <p:sp>
        <p:nvSpPr>
          <p:cNvPr id="36" name="תיבת טקסט 35">
            <a:extLst>
              <a:ext uri="{FF2B5EF4-FFF2-40B4-BE49-F238E27FC236}">
                <a16:creationId xmlns:a16="http://schemas.microsoft.com/office/drawing/2014/main" id="{C91DAA46-1F0E-3C1E-425C-1B9F0838802C}"/>
              </a:ext>
            </a:extLst>
          </p:cNvPr>
          <p:cNvSpPr txBox="1"/>
          <p:nvPr/>
        </p:nvSpPr>
        <p:spPr>
          <a:xfrm>
            <a:off x="7324448" y="983736"/>
            <a:ext cx="286003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הכינו שלט וכתבו עליו:</a:t>
            </a:r>
          </a:p>
        </p:txBody>
      </p:sp>
      <p:sp>
        <p:nvSpPr>
          <p:cNvPr id="37" name="תיבת טקסט 36">
            <a:extLst>
              <a:ext uri="{FF2B5EF4-FFF2-40B4-BE49-F238E27FC236}">
                <a16:creationId xmlns:a16="http://schemas.microsoft.com/office/drawing/2014/main" id="{C41D9D34-1C9D-E4B9-C7C4-C6D4E4CA8F4D}"/>
              </a:ext>
            </a:extLst>
          </p:cNvPr>
          <p:cNvSpPr txBox="1"/>
          <p:nvPr/>
        </p:nvSpPr>
        <p:spPr>
          <a:xfrm>
            <a:off x="7660639" y="1818811"/>
            <a:ext cx="180867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בכיתה שלנו נוהגים באהבת ישראל!</a:t>
            </a:r>
          </a:p>
        </p:txBody>
      </p:sp>
      <p:sp>
        <p:nvSpPr>
          <p:cNvPr id="43" name="תיבת טקסט 42">
            <a:extLst>
              <a:ext uri="{FF2B5EF4-FFF2-40B4-BE49-F238E27FC236}">
                <a16:creationId xmlns:a16="http://schemas.microsoft.com/office/drawing/2014/main" id="{52F922D9-0E7D-268D-66A5-C7648A9E883D}"/>
              </a:ext>
            </a:extLst>
          </p:cNvPr>
          <p:cNvSpPr txBox="1"/>
          <p:nvPr/>
        </p:nvSpPr>
        <p:spPr>
          <a:xfrm rot="9263762">
            <a:off x="4050788" y="2151323"/>
            <a:ext cx="28600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ישרו את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השולחנות בכיתה</a:t>
            </a:r>
          </a:p>
        </p:txBody>
      </p:sp>
      <p:sp>
        <p:nvSpPr>
          <p:cNvPr id="44" name="תיבת טקסט 43">
            <a:extLst>
              <a:ext uri="{FF2B5EF4-FFF2-40B4-BE49-F238E27FC236}">
                <a16:creationId xmlns:a16="http://schemas.microsoft.com/office/drawing/2014/main" id="{00EC9D30-3AD5-99D9-BE5D-92640BD76556}"/>
              </a:ext>
            </a:extLst>
          </p:cNvPr>
          <p:cNvSpPr txBox="1"/>
          <p:nvPr/>
        </p:nvSpPr>
        <p:spPr>
          <a:xfrm rot="9114476">
            <a:off x="3833176" y="1255585"/>
            <a:ext cx="245614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כדי שהיא תהיה מסודרת ונעימה</a:t>
            </a:r>
          </a:p>
        </p:txBody>
      </p:sp>
      <p:sp>
        <p:nvSpPr>
          <p:cNvPr id="45" name="תיבת טקסט 44">
            <a:extLst>
              <a:ext uri="{FF2B5EF4-FFF2-40B4-BE49-F238E27FC236}">
                <a16:creationId xmlns:a16="http://schemas.microsoft.com/office/drawing/2014/main" id="{DDB8AD52-12D1-09DD-7B68-2D0A151A80F5}"/>
              </a:ext>
            </a:extLst>
          </p:cNvPr>
          <p:cNvSpPr txBox="1"/>
          <p:nvPr/>
        </p:nvSpPr>
        <p:spPr>
          <a:xfrm>
            <a:off x="507214" y="1008000"/>
            <a:ext cx="28600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ציירו לב גדול על דף,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וכתבו בו</a:t>
            </a:r>
          </a:p>
        </p:txBody>
      </p:sp>
      <p:sp>
        <p:nvSpPr>
          <p:cNvPr id="46" name="תיבת טקסט 45">
            <a:extLst>
              <a:ext uri="{FF2B5EF4-FFF2-40B4-BE49-F238E27FC236}">
                <a16:creationId xmlns:a16="http://schemas.microsoft.com/office/drawing/2014/main" id="{DC5F3075-88E6-E423-A892-E9E358FD75B4}"/>
              </a:ext>
            </a:extLst>
          </p:cNvPr>
          <p:cNvSpPr txBox="1"/>
          <p:nvPr/>
        </p:nvSpPr>
        <p:spPr>
          <a:xfrm>
            <a:off x="1063048" y="1881426"/>
            <a:ext cx="180867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שלושה דברים טובים שיש בכיתה שלכן</a:t>
            </a:r>
          </a:p>
        </p:txBody>
      </p:sp>
      <p:sp>
        <p:nvSpPr>
          <p:cNvPr id="47" name="תיבת טקסט 46">
            <a:extLst>
              <a:ext uri="{FF2B5EF4-FFF2-40B4-BE49-F238E27FC236}">
                <a16:creationId xmlns:a16="http://schemas.microsoft.com/office/drawing/2014/main" id="{4A2A512B-FC20-522C-2AD0-9934217AA7D7}"/>
              </a:ext>
            </a:extLst>
          </p:cNvPr>
          <p:cNvSpPr txBox="1"/>
          <p:nvPr/>
        </p:nvSpPr>
        <p:spPr>
          <a:xfrm>
            <a:off x="8523148" y="4625958"/>
            <a:ext cx="1615642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כתבו יחד מכתב לחברה שלא הגיעה היום או אתמול</a:t>
            </a:r>
          </a:p>
        </p:txBody>
      </p:sp>
      <p:sp>
        <p:nvSpPr>
          <p:cNvPr id="48" name="תיבת טקסט 47">
            <a:extLst>
              <a:ext uri="{FF2B5EF4-FFF2-40B4-BE49-F238E27FC236}">
                <a16:creationId xmlns:a16="http://schemas.microsoft.com/office/drawing/2014/main" id="{B8064D30-E846-EF56-655F-D1843FCB8F7D}"/>
              </a:ext>
            </a:extLst>
          </p:cNvPr>
          <p:cNvSpPr txBox="1"/>
          <p:nvPr/>
        </p:nvSpPr>
        <p:spPr>
          <a:xfrm>
            <a:off x="7228550" y="4360648"/>
            <a:ext cx="1192437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וספרו לה כמה היא חסרה בכיתה</a:t>
            </a:r>
          </a:p>
        </p:txBody>
      </p:sp>
      <p:sp>
        <p:nvSpPr>
          <p:cNvPr id="49" name="תיבת טקסט 48">
            <a:extLst>
              <a:ext uri="{FF2B5EF4-FFF2-40B4-BE49-F238E27FC236}">
                <a16:creationId xmlns:a16="http://schemas.microsoft.com/office/drawing/2014/main" id="{FD1D0803-D220-0A0F-C68A-4674F8A30353}"/>
              </a:ext>
            </a:extLst>
          </p:cNvPr>
          <p:cNvSpPr txBox="1"/>
          <p:nvPr/>
        </p:nvSpPr>
        <p:spPr>
          <a:xfrm rot="10800000">
            <a:off x="3961583" y="5869454"/>
            <a:ext cx="28600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כל אחת מכן תאמר </a:t>
            </a:r>
            <a:r>
              <a:rPr lang="he-IL" sz="2350" spc="-180" dirty="0" err="1">
                <a:latin typeface="buTactica 1.0" panose="02000600000000000000" pitchFamily="2" charset="-79"/>
                <a:cs typeface="buTactica 1.0" panose="02000600000000000000" pitchFamily="2" charset="-79"/>
              </a:rPr>
              <a:t>לשניה</a:t>
            </a:r>
            <a:endParaRPr lang="he-IL" sz="2350" spc="-180" dirty="0">
              <a:latin typeface="buTactica 1.0" panose="02000600000000000000" pitchFamily="2" charset="-79"/>
              <a:cs typeface="buTactica 1.0" panose="02000600000000000000" pitchFamily="2" charset="-79"/>
            </a:endParaRPr>
          </a:p>
        </p:txBody>
      </p:sp>
      <p:sp>
        <p:nvSpPr>
          <p:cNvPr id="50" name="תיבת טקסט 49">
            <a:extLst>
              <a:ext uri="{FF2B5EF4-FFF2-40B4-BE49-F238E27FC236}">
                <a16:creationId xmlns:a16="http://schemas.microsoft.com/office/drawing/2014/main" id="{B0525A30-57B7-707C-3DEF-0BD7D8387513}"/>
              </a:ext>
            </a:extLst>
          </p:cNvPr>
          <p:cNvSpPr txBox="1"/>
          <p:nvPr/>
        </p:nvSpPr>
        <p:spPr>
          <a:xfrm rot="10800000">
            <a:off x="4354393" y="4547138"/>
            <a:ext cx="2024909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100"/>
              </a:lnSpc>
            </a:pPr>
            <a:r>
              <a:rPr lang="he-IL" sz="22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תכונה טובה שהיא רואה בה</a:t>
            </a:r>
          </a:p>
        </p:txBody>
      </p:sp>
      <p:sp>
        <p:nvSpPr>
          <p:cNvPr id="52" name="תיבת טקסט 51">
            <a:extLst>
              <a:ext uri="{FF2B5EF4-FFF2-40B4-BE49-F238E27FC236}">
                <a16:creationId xmlns:a16="http://schemas.microsoft.com/office/drawing/2014/main" id="{D9251E2F-BD84-4DFF-DED4-4CF580F1A7C6}"/>
              </a:ext>
            </a:extLst>
          </p:cNvPr>
          <p:cNvSpPr txBox="1"/>
          <p:nvPr/>
        </p:nvSpPr>
        <p:spPr>
          <a:xfrm>
            <a:off x="2009819" y="4862609"/>
            <a:ext cx="1335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הכינו שלט וכתבו עליו:</a:t>
            </a:r>
          </a:p>
        </p:txBody>
      </p:sp>
      <p:sp>
        <p:nvSpPr>
          <p:cNvPr id="53" name="תיבת טקסט 52">
            <a:extLst>
              <a:ext uri="{FF2B5EF4-FFF2-40B4-BE49-F238E27FC236}">
                <a16:creationId xmlns:a16="http://schemas.microsoft.com/office/drawing/2014/main" id="{516BB2E3-11ED-4736-4A74-FA30F5AFAC4D}"/>
              </a:ext>
            </a:extLst>
          </p:cNvPr>
          <p:cNvSpPr txBox="1"/>
          <p:nvPr/>
        </p:nvSpPr>
        <p:spPr>
          <a:xfrm>
            <a:off x="446290" y="4625958"/>
            <a:ext cx="1483459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בכיתה שלנו נוהגים באהבת ישראל!</a:t>
            </a:r>
          </a:p>
        </p:txBody>
      </p:sp>
    </p:spTree>
    <p:extLst>
      <p:ext uri="{BB962C8B-B14F-4D97-AF65-F5344CB8AC3E}">
        <p14:creationId xmlns:p14="http://schemas.microsoft.com/office/powerpoint/2010/main" val="3286900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גרפיקה 2">
            <a:extLst>
              <a:ext uri="{FF2B5EF4-FFF2-40B4-BE49-F238E27FC236}">
                <a16:creationId xmlns:a16="http://schemas.microsoft.com/office/drawing/2014/main" id="{7450204C-14CF-371C-CD1D-EF1E8140DA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7369" y="3984496"/>
            <a:ext cx="3499952" cy="3204000"/>
          </a:xfrm>
          <a:prstGeom prst="rect">
            <a:avLst/>
          </a:prstGeom>
        </p:spPr>
      </p:pic>
      <p:pic>
        <p:nvPicPr>
          <p:cNvPr id="4" name="גרפיקה 3">
            <a:extLst>
              <a:ext uri="{FF2B5EF4-FFF2-40B4-BE49-F238E27FC236}">
                <a16:creationId xmlns:a16="http://schemas.microsoft.com/office/drawing/2014/main" id="{C2CFABD5-AEEB-4822-553F-15A36F6573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3595930" y="3984496"/>
            <a:ext cx="3499952" cy="3204000"/>
          </a:xfrm>
          <a:prstGeom prst="rect">
            <a:avLst/>
          </a:prstGeom>
        </p:spPr>
      </p:pic>
      <p:pic>
        <p:nvPicPr>
          <p:cNvPr id="5" name="גרפיקה 4">
            <a:extLst>
              <a:ext uri="{FF2B5EF4-FFF2-40B4-BE49-F238E27FC236}">
                <a16:creationId xmlns:a16="http://schemas.microsoft.com/office/drawing/2014/main" id="{F0D46EA0-F8D5-0B71-A8AA-AC4054E8D79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87369" y="371179"/>
            <a:ext cx="3499952" cy="3204000"/>
          </a:xfrm>
          <a:prstGeom prst="rect">
            <a:avLst/>
          </a:prstGeom>
        </p:spPr>
      </p:pic>
      <p:pic>
        <p:nvPicPr>
          <p:cNvPr id="6" name="גרפיקה 5">
            <a:extLst>
              <a:ext uri="{FF2B5EF4-FFF2-40B4-BE49-F238E27FC236}">
                <a16:creationId xmlns:a16="http://schemas.microsoft.com/office/drawing/2014/main" id="{4843C983-1323-D0DD-6C95-B7982EE6A25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04491" y="371179"/>
            <a:ext cx="3499952" cy="3204000"/>
          </a:xfrm>
          <a:prstGeom prst="rect">
            <a:avLst/>
          </a:prstGeom>
        </p:spPr>
      </p:pic>
      <p:pic>
        <p:nvPicPr>
          <p:cNvPr id="7" name="גרפיקה 6">
            <a:extLst>
              <a:ext uri="{FF2B5EF4-FFF2-40B4-BE49-F238E27FC236}">
                <a16:creationId xmlns:a16="http://schemas.microsoft.com/office/drawing/2014/main" id="{F19A9E51-5663-C8A9-DF34-8BEE02C0BA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004491" y="3984496"/>
            <a:ext cx="3499952" cy="3204000"/>
          </a:xfrm>
          <a:prstGeom prst="rect">
            <a:avLst/>
          </a:prstGeom>
        </p:spPr>
      </p:pic>
      <p:pic>
        <p:nvPicPr>
          <p:cNvPr id="8" name="גרפיקה 7">
            <a:extLst>
              <a:ext uri="{FF2B5EF4-FFF2-40B4-BE49-F238E27FC236}">
                <a16:creationId xmlns:a16="http://schemas.microsoft.com/office/drawing/2014/main" id="{A9911FED-2037-9147-2AF7-6A829F7E30F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flipV="1">
            <a:off x="3595930" y="371179"/>
            <a:ext cx="3499952" cy="3204000"/>
          </a:xfrm>
          <a:prstGeom prst="rect">
            <a:avLst/>
          </a:prstGeom>
        </p:spPr>
      </p:pic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0C10DE75-6A93-C715-E3E1-A8E4E0B2ACA4}"/>
              </a:ext>
            </a:extLst>
          </p:cNvPr>
          <p:cNvSpPr txBox="1"/>
          <p:nvPr/>
        </p:nvSpPr>
        <p:spPr>
          <a:xfrm>
            <a:off x="8754467" y="864790"/>
            <a:ext cx="1605063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כל אחת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מכן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תספר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 err="1">
                <a:latin typeface="buTactica 1.0" panose="02000600000000000000" pitchFamily="2" charset="-79"/>
                <a:cs typeface="buTactica 1.0" panose="02000600000000000000" pitchFamily="2" charset="-79"/>
              </a:rPr>
              <a:t>לשניה</a:t>
            </a:r>
            <a:endParaRPr lang="he-IL" sz="2350" spc="-180" dirty="0">
              <a:latin typeface="buTactica 1.0" panose="02000600000000000000" pitchFamily="2" charset="-79"/>
              <a:cs typeface="buTactica 1.0" panose="02000600000000000000" pitchFamily="2" charset="-79"/>
            </a:endParaRP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0E6E74C0-7705-2B88-61DD-D7F9523C38B8}"/>
              </a:ext>
            </a:extLst>
          </p:cNvPr>
          <p:cNvSpPr txBox="1"/>
          <p:nvPr/>
        </p:nvSpPr>
        <p:spPr>
          <a:xfrm>
            <a:off x="7268507" y="1018677"/>
            <a:ext cx="1605063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משהו שהחברה לא יודעת עליה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CDD57ABE-5BF9-7A44-4C73-04F832FBE2EE}"/>
              </a:ext>
            </a:extLst>
          </p:cNvPr>
          <p:cNvSpPr txBox="1"/>
          <p:nvPr/>
        </p:nvSpPr>
        <p:spPr>
          <a:xfrm>
            <a:off x="973805" y="1105749"/>
            <a:ext cx="23289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מצאו משהו שתוכלו לסדר בכיתה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7A81C26F-C0E8-FF27-EC76-44ADB5AFDB96}"/>
              </a:ext>
            </a:extLst>
          </p:cNvPr>
          <p:cNvSpPr txBox="1"/>
          <p:nvPr/>
        </p:nvSpPr>
        <p:spPr>
          <a:xfrm>
            <a:off x="850244" y="2245530"/>
            <a:ext cx="219677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כדי שיהיה יותר נעים לכולן</a:t>
            </a: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05EB4CD0-F6E3-FB6F-1AE1-DB69E3662E8E}"/>
              </a:ext>
            </a:extLst>
          </p:cNvPr>
          <p:cNvSpPr txBox="1"/>
          <p:nvPr/>
        </p:nvSpPr>
        <p:spPr>
          <a:xfrm rot="10800000">
            <a:off x="3961583" y="5846876"/>
            <a:ext cx="28600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כל אחת מכן תאמר </a:t>
            </a:r>
            <a:r>
              <a:rPr lang="he-IL" sz="2350" spc="-180" dirty="0" err="1">
                <a:latin typeface="buTactica 1.0" panose="02000600000000000000" pitchFamily="2" charset="-79"/>
                <a:cs typeface="buTactica 1.0" panose="02000600000000000000" pitchFamily="2" charset="-79"/>
              </a:rPr>
              <a:t>לשניה</a:t>
            </a:r>
            <a:endParaRPr lang="he-IL" sz="2350" spc="-180" dirty="0">
              <a:latin typeface="buTactica 1.0" panose="02000600000000000000" pitchFamily="2" charset="-79"/>
              <a:cs typeface="buTactica 1.0" panose="02000600000000000000" pitchFamily="2" charset="-79"/>
            </a:endParaRP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C11A99BD-2AE0-C2E0-BFD5-CDAA1EA8728F}"/>
              </a:ext>
            </a:extLst>
          </p:cNvPr>
          <p:cNvSpPr txBox="1"/>
          <p:nvPr/>
        </p:nvSpPr>
        <p:spPr>
          <a:xfrm rot="10800000">
            <a:off x="4354393" y="4705182"/>
            <a:ext cx="2024909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100"/>
              </a:lnSpc>
            </a:pPr>
            <a:r>
              <a:rPr lang="he-IL" sz="22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תכונה טובה שהיא רואה בה</a:t>
            </a:r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3A55F329-9F02-3AA7-B75C-F8CF32AAE369}"/>
              </a:ext>
            </a:extLst>
          </p:cNvPr>
          <p:cNvSpPr txBox="1"/>
          <p:nvPr/>
        </p:nvSpPr>
        <p:spPr>
          <a:xfrm rot="14057134">
            <a:off x="4377903" y="789606"/>
            <a:ext cx="114258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ציירו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לב גדול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על דף,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וכתבו בו</a:t>
            </a: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0BBC2362-2E5C-BEAF-4419-259E737D3053}"/>
              </a:ext>
            </a:extLst>
          </p:cNvPr>
          <p:cNvSpPr txBox="1"/>
          <p:nvPr/>
        </p:nvSpPr>
        <p:spPr>
          <a:xfrm rot="14007191">
            <a:off x="4292400" y="2169406"/>
            <a:ext cx="142933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שלושה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דברים</a:t>
            </a:r>
          </a:p>
        </p:txBody>
      </p:sp>
      <p:sp>
        <p:nvSpPr>
          <p:cNvPr id="17" name="תיבת טקסט 16">
            <a:extLst>
              <a:ext uri="{FF2B5EF4-FFF2-40B4-BE49-F238E27FC236}">
                <a16:creationId xmlns:a16="http://schemas.microsoft.com/office/drawing/2014/main" id="{A077AD4F-1577-3EFE-98FF-28E4CEAC716C}"/>
              </a:ext>
            </a:extLst>
          </p:cNvPr>
          <p:cNvSpPr txBox="1"/>
          <p:nvPr/>
        </p:nvSpPr>
        <p:spPr>
          <a:xfrm rot="14007191">
            <a:off x="5046797" y="2550626"/>
            <a:ext cx="142933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טובים שיש</a:t>
            </a:r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F5B54545-6001-CB5A-89DC-9DE25B6D56CD}"/>
              </a:ext>
            </a:extLst>
          </p:cNvPr>
          <p:cNvSpPr txBox="1"/>
          <p:nvPr/>
        </p:nvSpPr>
        <p:spPr>
          <a:xfrm rot="14007191">
            <a:off x="5570571" y="2311140"/>
            <a:ext cx="142933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בכיתה שלכם</a:t>
            </a:r>
          </a:p>
        </p:txBody>
      </p:sp>
      <p:sp>
        <p:nvSpPr>
          <p:cNvPr id="20" name="תיבת טקסט 19">
            <a:extLst>
              <a:ext uri="{FF2B5EF4-FFF2-40B4-BE49-F238E27FC236}">
                <a16:creationId xmlns:a16="http://schemas.microsoft.com/office/drawing/2014/main" id="{426CDFAF-5266-AA66-22DA-EE0B6353A570}"/>
              </a:ext>
            </a:extLst>
          </p:cNvPr>
          <p:cNvSpPr txBox="1"/>
          <p:nvPr/>
        </p:nvSpPr>
        <p:spPr>
          <a:xfrm rot="19873681">
            <a:off x="7349040" y="4808477"/>
            <a:ext cx="23289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מצאו משהו שתוכלו לסדר בכיתה</a:t>
            </a:r>
          </a:p>
        </p:txBody>
      </p:sp>
      <p:sp>
        <p:nvSpPr>
          <p:cNvPr id="22" name="תיבת טקסט 21">
            <a:extLst>
              <a:ext uri="{FF2B5EF4-FFF2-40B4-BE49-F238E27FC236}">
                <a16:creationId xmlns:a16="http://schemas.microsoft.com/office/drawing/2014/main" id="{616C12BE-E162-25D0-1117-B84CFF5449A9}"/>
              </a:ext>
            </a:extLst>
          </p:cNvPr>
          <p:cNvSpPr txBox="1"/>
          <p:nvPr/>
        </p:nvSpPr>
        <p:spPr>
          <a:xfrm rot="19873681">
            <a:off x="8074080" y="5679221"/>
            <a:ext cx="219677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כדי שיהיה יותר נעים לכולן</a:t>
            </a:r>
          </a:p>
        </p:txBody>
      </p:sp>
      <p:sp>
        <p:nvSpPr>
          <p:cNvPr id="24" name="תיבת טקסט 23">
            <a:extLst>
              <a:ext uri="{FF2B5EF4-FFF2-40B4-BE49-F238E27FC236}">
                <a16:creationId xmlns:a16="http://schemas.microsoft.com/office/drawing/2014/main" id="{B0AEDB26-2459-8CBF-54FE-76A804EB3295}"/>
              </a:ext>
            </a:extLst>
          </p:cNvPr>
          <p:cNvSpPr txBox="1"/>
          <p:nvPr/>
        </p:nvSpPr>
        <p:spPr>
          <a:xfrm>
            <a:off x="408775" y="4433867"/>
            <a:ext cx="1605063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כל אחת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מכן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תספר </a:t>
            </a:r>
            <a:r>
              <a:rPr lang="he-IL" sz="2350" spc="-180" dirty="0" err="1">
                <a:latin typeface="buTactica 1.0" panose="02000600000000000000" pitchFamily="2" charset="-79"/>
                <a:cs typeface="buTactica 1.0" panose="02000600000000000000" pitchFamily="2" charset="-79"/>
              </a:rPr>
              <a:t>לשניה</a:t>
            </a:r>
            <a:endParaRPr lang="he-IL" sz="2350" spc="-180" dirty="0">
              <a:latin typeface="buTactica 1.0" panose="02000600000000000000" pitchFamily="2" charset="-79"/>
              <a:cs typeface="buTactica 1.0" panose="02000600000000000000" pitchFamily="2" charset="-79"/>
            </a:endParaRPr>
          </a:p>
        </p:txBody>
      </p: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0CF9A2A6-353F-811E-F9CD-DA1E5564AF02}"/>
              </a:ext>
            </a:extLst>
          </p:cNvPr>
          <p:cNvSpPr txBox="1"/>
          <p:nvPr/>
        </p:nvSpPr>
        <p:spPr>
          <a:xfrm>
            <a:off x="1190306" y="5586496"/>
            <a:ext cx="1605063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>
                <a:latin typeface="buTactica 1.0" panose="02000600000000000000" pitchFamily="2" charset="-79"/>
                <a:cs typeface="buTactica 1.0" panose="02000600000000000000" pitchFamily="2" charset="-79"/>
              </a:rPr>
              <a:t>משהו שהחברה לא יודעת עליה</a:t>
            </a:r>
            <a:endParaRPr lang="he-IL" sz="2350" spc="-180" dirty="0">
              <a:latin typeface="buTactica 1.0" panose="02000600000000000000" pitchFamily="2" charset="-79"/>
              <a:cs typeface="buTactica 1.0" panose="020006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49579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גרפיקה 1">
            <a:extLst>
              <a:ext uri="{FF2B5EF4-FFF2-40B4-BE49-F238E27FC236}">
                <a16:creationId xmlns:a16="http://schemas.microsoft.com/office/drawing/2014/main" id="{2670B4D5-E646-C0FD-3680-D10ADB6CB2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04491" y="371179"/>
            <a:ext cx="3499952" cy="3204000"/>
          </a:xfrm>
          <a:prstGeom prst="rect">
            <a:avLst/>
          </a:prstGeom>
        </p:spPr>
      </p:pic>
      <p:pic>
        <p:nvPicPr>
          <p:cNvPr id="17" name="גרפיקה 16">
            <a:extLst>
              <a:ext uri="{FF2B5EF4-FFF2-40B4-BE49-F238E27FC236}">
                <a16:creationId xmlns:a16="http://schemas.microsoft.com/office/drawing/2014/main" id="{9ADCBB57-4B63-DA7F-1283-CB8A58CAC9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04491" y="3984496"/>
            <a:ext cx="3499952" cy="32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13558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ערכת נושא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508</TotalTime>
  <Words>134</Words>
  <Application>Microsoft Office PowerPoint</Application>
  <PresentationFormat>מותאם אישית</PresentationFormat>
  <Paragraphs>37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8" baseType="lpstr">
      <vt:lpstr>buTactica 1.0</vt:lpstr>
      <vt:lpstr>Aptos Display</vt:lpstr>
      <vt:lpstr>Arial</vt:lpstr>
      <vt:lpstr>Aptos</vt:lpstr>
      <vt:lpstr>ערכת נושא Office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שטערני פש</dc:creator>
  <cp:lastModifiedBy>שטערני פש</cp:lastModifiedBy>
  <cp:revision>13</cp:revision>
  <dcterms:created xsi:type="dcterms:W3CDTF">2024-11-05T12:02:35Z</dcterms:created>
  <dcterms:modified xsi:type="dcterms:W3CDTF">2024-11-05T22:00:32Z</dcterms:modified>
</cp:coreProperties>
</file>