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saveSubsetFonts="1">
  <p:sldMasterIdLst>
    <p:sldMasterId id="2147483648" r:id="rId1"/>
  </p:sldMasterIdLst>
  <p:notesMasterIdLst>
    <p:notesMasterId r:id="rId48"/>
  </p:notesMasterIdLst>
  <p:sldIdLst>
    <p:sldId id="256" r:id="rId2"/>
    <p:sldId id="257" r:id="rId3"/>
    <p:sldId id="413" r:id="rId4"/>
    <p:sldId id="303" r:id="rId5"/>
    <p:sldId id="282" r:id="rId6"/>
    <p:sldId id="283" r:id="rId7"/>
    <p:sldId id="392" r:id="rId8"/>
    <p:sldId id="407" r:id="rId9"/>
    <p:sldId id="394" r:id="rId10"/>
    <p:sldId id="414" r:id="rId11"/>
    <p:sldId id="339" r:id="rId12"/>
    <p:sldId id="367" r:id="rId13"/>
    <p:sldId id="296" r:id="rId14"/>
    <p:sldId id="395" r:id="rId15"/>
    <p:sldId id="396" r:id="rId16"/>
    <p:sldId id="415" r:id="rId17"/>
    <p:sldId id="368" r:id="rId18"/>
    <p:sldId id="388" r:id="rId19"/>
    <p:sldId id="305" r:id="rId20"/>
    <p:sldId id="352" r:id="rId21"/>
    <p:sldId id="397" r:id="rId22"/>
    <p:sldId id="399" r:id="rId23"/>
    <p:sldId id="416" r:id="rId24"/>
    <p:sldId id="390" r:id="rId25"/>
    <p:sldId id="391" r:id="rId26"/>
    <p:sldId id="314" r:id="rId27"/>
    <p:sldId id="398" r:id="rId28"/>
    <p:sldId id="408" r:id="rId29"/>
    <p:sldId id="409" r:id="rId30"/>
    <p:sldId id="410" r:id="rId31"/>
    <p:sldId id="417" r:id="rId32"/>
    <p:sldId id="318" r:id="rId33"/>
    <p:sldId id="319" r:id="rId34"/>
    <p:sldId id="321" r:id="rId35"/>
    <p:sldId id="358" r:id="rId36"/>
    <p:sldId id="411" r:id="rId37"/>
    <p:sldId id="412" r:id="rId38"/>
    <p:sldId id="308" r:id="rId39"/>
    <p:sldId id="332" r:id="rId40"/>
    <p:sldId id="405" r:id="rId41"/>
    <p:sldId id="365" r:id="rId42"/>
    <p:sldId id="335" r:id="rId43"/>
    <p:sldId id="328" r:id="rId44"/>
    <p:sldId id="400" r:id="rId45"/>
    <p:sldId id="337" r:id="rId46"/>
    <p:sldId id="338" r:id="rId47"/>
  </p:sldIdLst>
  <p:sldSz cx="12192000" cy="6858000"/>
  <p:notesSz cx="6858000" cy="9144000"/>
  <p:embeddedFontLst>
    <p:embeddedFont>
      <p:font typeface="Fb Gaming" pitchFamily="50" charset="-79"/>
      <p:regular r:id="rId49"/>
    </p:embeddedFont>
    <p:embeddedFont>
      <p:font typeface="Fb Gaming Black" pitchFamily="50" charset="-79"/>
      <p:regular r:id="rId50"/>
    </p:embeddedFont>
    <p:embeddedFont>
      <p:font typeface="Fb Gaming Bold" pitchFamily="50" charset="-79"/>
      <p:regular r:id="rId51"/>
    </p:embeddedFont>
    <p:embeddedFont>
      <p:font typeface="Fb Gaming Medium" pitchFamily="50" charset="-79"/>
      <p:regular r:id="rId52"/>
    </p:embeddedFont>
    <p:embeddedFont>
      <p:font typeface="Fb Gaming Shovav" pitchFamily="50" charset="-79"/>
      <p:regular r:id="rId53"/>
    </p:embeddedFont>
  </p:embeddedFontLst>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3795"/>
    <a:srgbClr val="731B2D"/>
    <a:srgbClr val="802429"/>
    <a:srgbClr val="FFE4D6"/>
    <a:srgbClr val="861312"/>
    <a:srgbClr val="5C070B"/>
    <a:srgbClr val="5545A7"/>
    <a:srgbClr val="E1F8FF"/>
    <a:srgbClr val="3A2A63"/>
    <a:srgbClr val="9AE5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364" autoAdjust="0"/>
    <p:restoredTop sz="94660"/>
  </p:normalViewPr>
  <p:slideViewPr>
    <p:cSldViewPr snapToGrid="0">
      <p:cViewPr>
        <p:scale>
          <a:sx n="50" d="100"/>
          <a:sy n="50" d="100"/>
        </p:scale>
        <p:origin x="1262" y="595"/>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E4D34271-FC1F-469D-BD35-F7B3223751FB}" type="datetimeFigureOut">
              <a:rPr lang="he-IL" smtClean="0"/>
              <a:t>י"ב/כסלו/תשפ"ה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18F59FBE-9802-4360-A2DB-56B513B93977}" type="slidenum">
              <a:rPr lang="he-IL" smtClean="0"/>
              <a:t>‹#›</a:t>
            </a:fld>
            <a:endParaRPr lang="he-IL"/>
          </a:p>
        </p:txBody>
      </p:sp>
    </p:spTree>
    <p:extLst>
      <p:ext uri="{BB962C8B-B14F-4D97-AF65-F5344CB8AC3E}">
        <p14:creationId xmlns:p14="http://schemas.microsoft.com/office/powerpoint/2010/main" val="98765431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18F59FBE-9802-4360-A2DB-56B513B93977}" type="slidenum">
              <a:rPr lang="he-IL" smtClean="0"/>
              <a:t>3</a:t>
            </a:fld>
            <a:endParaRPr lang="he-IL"/>
          </a:p>
        </p:txBody>
      </p:sp>
    </p:spTree>
    <p:extLst>
      <p:ext uri="{BB962C8B-B14F-4D97-AF65-F5344CB8AC3E}">
        <p14:creationId xmlns:p14="http://schemas.microsoft.com/office/powerpoint/2010/main" val="1357802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C68D1-172F-EC78-7342-BD0162331E27}"/>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C891A588-D062-1FCC-AD37-EC6410CAC0C8}"/>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BBFD4881-5CA2-4E44-FA21-C5D020844A6E}"/>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3EE2E50F-D9E4-C4C1-4ED1-07EF348893A4}"/>
              </a:ext>
            </a:extLst>
          </p:cNvPr>
          <p:cNvSpPr>
            <a:spLocks noGrp="1"/>
          </p:cNvSpPr>
          <p:nvPr>
            <p:ph type="sldNum" sz="quarter" idx="5"/>
          </p:nvPr>
        </p:nvSpPr>
        <p:spPr/>
        <p:txBody>
          <a:bodyPr/>
          <a:lstStyle/>
          <a:p>
            <a:fld id="{18F59FBE-9802-4360-A2DB-56B513B93977}" type="slidenum">
              <a:rPr lang="he-IL" smtClean="0"/>
              <a:t>33</a:t>
            </a:fld>
            <a:endParaRPr lang="he-IL"/>
          </a:p>
        </p:txBody>
      </p:sp>
    </p:spTree>
    <p:extLst>
      <p:ext uri="{BB962C8B-B14F-4D97-AF65-F5344CB8AC3E}">
        <p14:creationId xmlns:p14="http://schemas.microsoft.com/office/powerpoint/2010/main" val="2533744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2E0DA-C6A8-8D20-92BB-28F3119B3E85}"/>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512213E0-4A8E-35D1-D865-AED74A8C4F29}"/>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2763BD3D-5049-3CD3-02C6-1B015430671B}"/>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30774E81-B054-B87D-503D-11AE2DB8CBD7}"/>
              </a:ext>
            </a:extLst>
          </p:cNvPr>
          <p:cNvSpPr>
            <a:spLocks noGrp="1"/>
          </p:cNvSpPr>
          <p:nvPr>
            <p:ph type="sldNum" sz="quarter" idx="5"/>
          </p:nvPr>
        </p:nvSpPr>
        <p:spPr/>
        <p:txBody>
          <a:bodyPr/>
          <a:lstStyle/>
          <a:p>
            <a:fld id="{18F59FBE-9802-4360-A2DB-56B513B93977}" type="slidenum">
              <a:rPr lang="he-IL" smtClean="0"/>
              <a:t>5</a:t>
            </a:fld>
            <a:endParaRPr lang="he-IL"/>
          </a:p>
        </p:txBody>
      </p:sp>
    </p:spTree>
    <p:extLst>
      <p:ext uri="{BB962C8B-B14F-4D97-AF65-F5344CB8AC3E}">
        <p14:creationId xmlns:p14="http://schemas.microsoft.com/office/powerpoint/2010/main" val="3547703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18F59FBE-9802-4360-A2DB-56B513B93977}" type="slidenum">
              <a:rPr lang="he-IL" smtClean="0"/>
              <a:t>10</a:t>
            </a:fld>
            <a:endParaRPr lang="he-IL"/>
          </a:p>
        </p:txBody>
      </p:sp>
    </p:spTree>
    <p:extLst>
      <p:ext uri="{BB962C8B-B14F-4D97-AF65-F5344CB8AC3E}">
        <p14:creationId xmlns:p14="http://schemas.microsoft.com/office/powerpoint/2010/main" val="1887055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8973-6D37-D298-9217-B4222AC2FDD1}"/>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DA616BF9-92AF-C0DF-F156-90C12E3DE268}"/>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C976E586-C5B7-35B9-3410-8F2E8433821B}"/>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8E4171B3-0DC4-C6EC-D695-536A733485A0}"/>
              </a:ext>
            </a:extLst>
          </p:cNvPr>
          <p:cNvSpPr>
            <a:spLocks noGrp="1"/>
          </p:cNvSpPr>
          <p:nvPr>
            <p:ph type="sldNum" sz="quarter" idx="5"/>
          </p:nvPr>
        </p:nvSpPr>
        <p:spPr/>
        <p:txBody>
          <a:bodyPr/>
          <a:lstStyle/>
          <a:p>
            <a:fld id="{18F59FBE-9802-4360-A2DB-56B513B93977}" type="slidenum">
              <a:rPr lang="he-IL" smtClean="0"/>
              <a:t>12</a:t>
            </a:fld>
            <a:endParaRPr lang="he-IL"/>
          </a:p>
        </p:txBody>
      </p:sp>
    </p:spTree>
    <p:extLst>
      <p:ext uri="{BB962C8B-B14F-4D97-AF65-F5344CB8AC3E}">
        <p14:creationId xmlns:p14="http://schemas.microsoft.com/office/powerpoint/2010/main" val="3352380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FBDF3-FEEB-7479-D9F0-80F7A238FEE4}"/>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2C3FA191-B762-FE3E-1485-00A6EB1383E1}"/>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AAF27068-CA22-D8EA-3DDE-8C973340A7FD}"/>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AD39A6A9-D045-466F-E33E-1DD65DF26D35}"/>
              </a:ext>
            </a:extLst>
          </p:cNvPr>
          <p:cNvSpPr>
            <a:spLocks noGrp="1"/>
          </p:cNvSpPr>
          <p:nvPr>
            <p:ph type="sldNum" sz="quarter" idx="5"/>
          </p:nvPr>
        </p:nvSpPr>
        <p:spPr/>
        <p:txBody>
          <a:bodyPr/>
          <a:lstStyle/>
          <a:p>
            <a:fld id="{18F59FBE-9802-4360-A2DB-56B513B93977}" type="slidenum">
              <a:rPr lang="he-IL" smtClean="0"/>
              <a:t>16</a:t>
            </a:fld>
            <a:endParaRPr lang="he-IL"/>
          </a:p>
        </p:txBody>
      </p:sp>
    </p:spTree>
    <p:extLst>
      <p:ext uri="{BB962C8B-B14F-4D97-AF65-F5344CB8AC3E}">
        <p14:creationId xmlns:p14="http://schemas.microsoft.com/office/powerpoint/2010/main" val="2737995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CD7B2-3857-2A8E-5D29-D481EE536218}"/>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EC867E35-B854-8AFD-A926-24572BF7D2E8}"/>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91EDBA43-B235-A5F1-D6FE-373B749702E9}"/>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321A52A0-EF4D-3836-35F6-FF53F4DEFBF7}"/>
              </a:ext>
            </a:extLst>
          </p:cNvPr>
          <p:cNvSpPr>
            <a:spLocks noGrp="1"/>
          </p:cNvSpPr>
          <p:nvPr>
            <p:ph type="sldNum" sz="quarter" idx="5"/>
          </p:nvPr>
        </p:nvSpPr>
        <p:spPr/>
        <p:txBody>
          <a:bodyPr/>
          <a:lstStyle/>
          <a:p>
            <a:fld id="{18F59FBE-9802-4360-A2DB-56B513B93977}" type="slidenum">
              <a:rPr lang="he-IL" smtClean="0"/>
              <a:t>18</a:t>
            </a:fld>
            <a:endParaRPr lang="he-IL"/>
          </a:p>
        </p:txBody>
      </p:sp>
    </p:spTree>
    <p:extLst>
      <p:ext uri="{BB962C8B-B14F-4D97-AF65-F5344CB8AC3E}">
        <p14:creationId xmlns:p14="http://schemas.microsoft.com/office/powerpoint/2010/main" val="3209915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2FA06-F3A7-692C-2575-5D30D9D7500F}"/>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EDE72837-BB92-2FF8-2570-97F7B96F9473}"/>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9795C36F-C248-5C95-76FC-1028FD52192B}"/>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A07D2257-BC20-3E32-30C2-47D7B947E4E8}"/>
              </a:ext>
            </a:extLst>
          </p:cNvPr>
          <p:cNvSpPr>
            <a:spLocks noGrp="1"/>
          </p:cNvSpPr>
          <p:nvPr>
            <p:ph type="sldNum" sz="quarter" idx="5"/>
          </p:nvPr>
        </p:nvSpPr>
        <p:spPr/>
        <p:txBody>
          <a:bodyPr/>
          <a:lstStyle/>
          <a:p>
            <a:fld id="{18F59FBE-9802-4360-A2DB-56B513B93977}" type="slidenum">
              <a:rPr lang="he-IL" smtClean="0"/>
              <a:t>23</a:t>
            </a:fld>
            <a:endParaRPr lang="he-IL"/>
          </a:p>
        </p:txBody>
      </p:sp>
    </p:spTree>
    <p:extLst>
      <p:ext uri="{BB962C8B-B14F-4D97-AF65-F5344CB8AC3E}">
        <p14:creationId xmlns:p14="http://schemas.microsoft.com/office/powerpoint/2010/main" val="3440918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69139-D066-C563-4E09-52434AB00CDA}"/>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EAFE698D-E7CD-6180-B193-6F86F56635A0}"/>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E992AE19-D31B-7F21-6A45-4AC8E222B4D7}"/>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2E27C10D-B36E-EBB8-4A33-9F09BFF592CE}"/>
              </a:ext>
            </a:extLst>
          </p:cNvPr>
          <p:cNvSpPr>
            <a:spLocks noGrp="1"/>
          </p:cNvSpPr>
          <p:nvPr>
            <p:ph type="sldNum" sz="quarter" idx="5"/>
          </p:nvPr>
        </p:nvSpPr>
        <p:spPr/>
        <p:txBody>
          <a:bodyPr/>
          <a:lstStyle/>
          <a:p>
            <a:fld id="{18F59FBE-9802-4360-A2DB-56B513B93977}" type="slidenum">
              <a:rPr lang="he-IL" smtClean="0"/>
              <a:t>25</a:t>
            </a:fld>
            <a:endParaRPr lang="he-IL"/>
          </a:p>
        </p:txBody>
      </p:sp>
    </p:spTree>
    <p:extLst>
      <p:ext uri="{BB962C8B-B14F-4D97-AF65-F5344CB8AC3E}">
        <p14:creationId xmlns:p14="http://schemas.microsoft.com/office/powerpoint/2010/main" val="1950405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CDA00-2BD1-7ABF-E614-A7456F26FC44}"/>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9FC2B477-343E-2618-0A58-3F338AA9419C}"/>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AE6DAAA6-E5A7-C829-F7E4-FD3BFB3DF447}"/>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5B839F36-E3BE-32DC-888E-9BCD1330EBC7}"/>
              </a:ext>
            </a:extLst>
          </p:cNvPr>
          <p:cNvSpPr>
            <a:spLocks noGrp="1"/>
          </p:cNvSpPr>
          <p:nvPr>
            <p:ph type="sldNum" sz="quarter" idx="5"/>
          </p:nvPr>
        </p:nvSpPr>
        <p:spPr/>
        <p:txBody>
          <a:bodyPr/>
          <a:lstStyle/>
          <a:p>
            <a:fld id="{18F59FBE-9802-4360-A2DB-56B513B93977}" type="slidenum">
              <a:rPr lang="he-IL" smtClean="0"/>
              <a:t>31</a:t>
            </a:fld>
            <a:endParaRPr lang="he-IL"/>
          </a:p>
        </p:txBody>
      </p:sp>
    </p:spTree>
    <p:extLst>
      <p:ext uri="{BB962C8B-B14F-4D97-AF65-F5344CB8AC3E}">
        <p14:creationId xmlns:p14="http://schemas.microsoft.com/office/powerpoint/2010/main" val="1734361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B19898E-8C97-D4A3-727E-92C58709BBE8}"/>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A611DD05-977E-1BBE-76A5-66F0D523CD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3C602F20-F54E-83CE-A0B6-8B18D493B981}"/>
              </a:ext>
            </a:extLst>
          </p:cNvPr>
          <p:cNvSpPr>
            <a:spLocks noGrp="1"/>
          </p:cNvSpPr>
          <p:nvPr>
            <p:ph type="dt" sz="half" idx="10"/>
          </p:nvPr>
        </p:nvSpPr>
        <p:spPr/>
        <p:txBody>
          <a:bodyPr/>
          <a:lstStyle/>
          <a:p>
            <a:fld id="{D554E9CB-1F1C-4172-B396-E0A25629E075}" type="datetimeFigureOut">
              <a:rPr lang="he-IL" smtClean="0"/>
              <a:t>י"ב/כסלו/תשפ"ה</a:t>
            </a:fld>
            <a:endParaRPr lang="he-IL"/>
          </a:p>
        </p:txBody>
      </p:sp>
      <p:sp>
        <p:nvSpPr>
          <p:cNvPr id="5" name="מציין מיקום של כותרת תחתונה 4">
            <a:extLst>
              <a:ext uri="{FF2B5EF4-FFF2-40B4-BE49-F238E27FC236}">
                <a16:creationId xmlns:a16="http://schemas.microsoft.com/office/drawing/2014/main" id="{E8D30318-B9CC-9EBE-FEC6-44E1743FC85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0714085B-EFDB-67E9-5B38-B29A99A58104}"/>
              </a:ext>
            </a:extLst>
          </p:cNvPr>
          <p:cNvSpPr>
            <a:spLocks noGrp="1"/>
          </p:cNvSpPr>
          <p:nvPr>
            <p:ph type="sldNum" sz="quarter" idx="12"/>
          </p:nvPr>
        </p:nvSpPr>
        <p:spPr/>
        <p:txBody>
          <a:bodyPr/>
          <a:lstStyle/>
          <a:p>
            <a:fld id="{7DEEBC18-6F2D-471D-8E91-21A73CC4B364}" type="slidenum">
              <a:rPr lang="he-IL" smtClean="0"/>
              <a:t>‹#›</a:t>
            </a:fld>
            <a:endParaRPr lang="he-IL"/>
          </a:p>
        </p:txBody>
      </p:sp>
    </p:spTree>
    <p:extLst>
      <p:ext uri="{BB962C8B-B14F-4D97-AF65-F5344CB8AC3E}">
        <p14:creationId xmlns:p14="http://schemas.microsoft.com/office/powerpoint/2010/main" val="2709634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5C088DD-E4CB-1884-03EB-A6A46FF8B7E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CAF20707-BEB0-9203-81EE-FAC1E77E5DEE}"/>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28997E0F-D7DB-83ED-E462-E17003083D9C}"/>
              </a:ext>
            </a:extLst>
          </p:cNvPr>
          <p:cNvSpPr>
            <a:spLocks noGrp="1"/>
          </p:cNvSpPr>
          <p:nvPr>
            <p:ph type="dt" sz="half" idx="10"/>
          </p:nvPr>
        </p:nvSpPr>
        <p:spPr/>
        <p:txBody>
          <a:bodyPr/>
          <a:lstStyle/>
          <a:p>
            <a:fld id="{D554E9CB-1F1C-4172-B396-E0A25629E075}" type="datetimeFigureOut">
              <a:rPr lang="he-IL" smtClean="0"/>
              <a:t>י"ב/כסלו/תשפ"ה</a:t>
            </a:fld>
            <a:endParaRPr lang="he-IL"/>
          </a:p>
        </p:txBody>
      </p:sp>
      <p:sp>
        <p:nvSpPr>
          <p:cNvPr id="5" name="מציין מיקום של כותרת תחתונה 4">
            <a:extLst>
              <a:ext uri="{FF2B5EF4-FFF2-40B4-BE49-F238E27FC236}">
                <a16:creationId xmlns:a16="http://schemas.microsoft.com/office/drawing/2014/main" id="{DF3ED146-A7FC-A2C6-526E-63B95DCF3A0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D063ADB5-3F94-35ED-27AE-7256872A918D}"/>
              </a:ext>
            </a:extLst>
          </p:cNvPr>
          <p:cNvSpPr>
            <a:spLocks noGrp="1"/>
          </p:cNvSpPr>
          <p:nvPr>
            <p:ph type="sldNum" sz="quarter" idx="12"/>
          </p:nvPr>
        </p:nvSpPr>
        <p:spPr/>
        <p:txBody>
          <a:bodyPr/>
          <a:lstStyle/>
          <a:p>
            <a:fld id="{7DEEBC18-6F2D-471D-8E91-21A73CC4B364}" type="slidenum">
              <a:rPr lang="he-IL" smtClean="0"/>
              <a:t>‹#›</a:t>
            </a:fld>
            <a:endParaRPr lang="he-IL"/>
          </a:p>
        </p:txBody>
      </p:sp>
    </p:spTree>
    <p:extLst>
      <p:ext uri="{BB962C8B-B14F-4D97-AF65-F5344CB8AC3E}">
        <p14:creationId xmlns:p14="http://schemas.microsoft.com/office/powerpoint/2010/main" val="2776381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B7CD0EBB-5EA4-D3BE-B5F9-D0043E1A56D6}"/>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EEAC9683-9234-7770-A28F-DF9543CB2243}"/>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2AFC21F9-7B8D-70BE-9E74-E8E99ADD82D2}"/>
              </a:ext>
            </a:extLst>
          </p:cNvPr>
          <p:cNvSpPr>
            <a:spLocks noGrp="1"/>
          </p:cNvSpPr>
          <p:nvPr>
            <p:ph type="dt" sz="half" idx="10"/>
          </p:nvPr>
        </p:nvSpPr>
        <p:spPr/>
        <p:txBody>
          <a:bodyPr/>
          <a:lstStyle/>
          <a:p>
            <a:fld id="{D554E9CB-1F1C-4172-B396-E0A25629E075}" type="datetimeFigureOut">
              <a:rPr lang="he-IL" smtClean="0"/>
              <a:t>י"ב/כסלו/תשפ"ה</a:t>
            </a:fld>
            <a:endParaRPr lang="he-IL"/>
          </a:p>
        </p:txBody>
      </p:sp>
      <p:sp>
        <p:nvSpPr>
          <p:cNvPr id="5" name="מציין מיקום של כותרת תחתונה 4">
            <a:extLst>
              <a:ext uri="{FF2B5EF4-FFF2-40B4-BE49-F238E27FC236}">
                <a16:creationId xmlns:a16="http://schemas.microsoft.com/office/drawing/2014/main" id="{F68854A7-FEBF-1EC9-8C7F-C5276B0DCD4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79D2952C-5666-5D16-3077-7CDBBAF4ED7D}"/>
              </a:ext>
            </a:extLst>
          </p:cNvPr>
          <p:cNvSpPr>
            <a:spLocks noGrp="1"/>
          </p:cNvSpPr>
          <p:nvPr>
            <p:ph type="sldNum" sz="quarter" idx="12"/>
          </p:nvPr>
        </p:nvSpPr>
        <p:spPr/>
        <p:txBody>
          <a:bodyPr/>
          <a:lstStyle/>
          <a:p>
            <a:fld id="{7DEEBC18-6F2D-471D-8E91-21A73CC4B364}" type="slidenum">
              <a:rPr lang="he-IL" smtClean="0"/>
              <a:t>‹#›</a:t>
            </a:fld>
            <a:endParaRPr lang="he-IL"/>
          </a:p>
        </p:txBody>
      </p:sp>
    </p:spTree>
    <p:extLst>
      <p:ext uri="{BB962C8B-B14F-4D97-AF65-F5344CB8AC3E}">
        <p14:creationId xmlns:p14="http://schemas.microsoft.com/office/powerpoint/2010/main" val="475742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8257974-DD1E-6BED-FC19-54A9F5D0FCF6}"/>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DA89D75F-695A-A98B-A0A3-3DE5C38E4085}"/>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0399F9C4-5B46-B8BD-F6FE-B4AEDC1D6CF7}"/>
              </a:ext>
            </a:extLst>
          </p:cNvPr>
          <p:cNvSpPr>
            <a:spLocks noGrp="1"/>
          </p:cNvSpPr>
          <p:nvPr>
            <p:ph type="dt" sz="half" idx="10"/>
          </p:nvPr>
        </p:nvSpPr>
        <p:spPr/>
        <p:txBody>
          <a:bodyPr/>
          <a:lstStyle/>
          <a:p>
            <a:fld id="{D554E9CB-1F1C-4172-B396-E0A25629E075}" type="datetimeFigureOut">
              <a:rPr lang="he-IL" smtClean="0"/>
              <a:t>י"ב/כסלו/תשפ"ה</a:t>
            </a:fld>
            <a:endParaRPr lang="he-IL"/>
          </a:p>
        </p:txBody>
      </p:sp>
      <p:sp>
        <p:nvSpPr>
          <p:cNvPr id="5" name="מציין מיקום של כותרת תחתונה 4">
            <a:extLst>
              <a:ext uri="{FF2B5EF4-FFF2-40B4-BE49-F238E27FC236}">
                <a16:creationId xmlns:a16="http://schemas.microsoft.com/office/drawing/2014/main" id="{7E1561FC-A57E-7483-2AB3-4D5CB8DF151A}"/>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FBC250AC-D40D-1E9A-ED9C-E71CE6ECD7E1}"/>
              </a:ext>
            </a:extLst>
          </p:cNvPr>
          <p:cNvSpPr>
            <a:spLocks noGrp="1"/>
          </p:cNvSpPr>
          <p:nvPr>
            <p:ph type="sldNum" sz="quarter" idx="12"/>
          </p:nvPr>
        </p:nvSpPr>
        <p:spPr/>
        <p:txBody>
          <a:bodyPr/>
          <a:lstStyle/>
          <a:p>
            <a:fld id="{7DEEBC18-6F2D-471D-8E91-21A73CC4B364}" type="slidenum">
              <a:rPr lang="he-IL" smtClean="0"/>
              <a:t>‹#›</a:t>
            </a:fld>
            <a:endParaRPr lang="he-IL"/>
          </a:p>
        </p:txBody>
      </p:sp>
    </p:spTree>
    <p:extLst>
      <p:ext uri="{BB962C8B-B14F-4D97-AF65-F5344CB8AC3E}">
        <p14:creationId xmlns:p14="http://schemas.microsoft.com/office/powerpoint/2010/main" val="3858620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FB6453E-4003-B9E8-2FC4-683ED465CDE0}"/>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A812635F-0890-597C-4EE4-107AF1BEF6F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9FB4F05E-4766-DE23-3DEF-CC197E6D79F7}"/>
              </a:ext>
            </a:extLst>
          </p:cNvPr>
          <p:cNvSpPr>
            <a:spLocks noGrp="1"/>
          </p:cNvSpPr>
          <p:nvPr>
            <p:ph type="dt" sz="half" idx="10"/>
          </p:nvPr>
        </p:nvSpPr>
        <p:spPr/>
        <p:txBody>
          <a:bodyPr/>
          <a:lstStyle/>
          <a:p>
            <a:fld id="{D554E9CB-1F1C-4172-B396-E0A25629E075}" type="datetimeFigureOut">
              <a:rPr lang="he-IL" smtClean="0"/>
              <a:t>י"ב/כסלו/תשפ"ה</a:t>
            </a:fld>
            <a:endParaRPr lang="he-IL"/>
          </a:p>
        </p:txBody>
      </p:sp>
      <p:sp>
        <p:nvSpPr>
          <p:cNvPr id="5" name="מציין מיקום של כותרת תחתונה 4">
            <a:extLst>
              <a:ext uri="{FF2B5EF4-FFF2-40B4-BE49-F238E27FC236}">
                <a16:creationId xmlns:a16="http://schemas.microsoft.com/office/drawing/2014/main" id="{DC666752-77ED-0B0C-CF14-8BE82E0115B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42DF0C0-506A-E878-AA4E-91B114F5F198}"/>
              </a:ext>
            </a:extLst>
          </p:cNvPr>
          <p:cNvSpPr>
            <a:spLocks noGrp="1"/>
          </p:cNvSpPr>
          <p:nvPr>
            <p:ph type="sldNum" sz="quarter" idx="12"/>
          </p:nvPr>
        </p:nvSpPr>
        <p:spPr/>
        <p:txBody>
          <a:bodyPr/>
          <a:lstStyle/>
          <a:p>
            <a:fld id="{7DEEBC18-6F2D-471D-8E91-21A73CC4B364}" type="slidenum">
              <a:rPr lang="he-IL" smtClean="0"/>
              <a:t>‹#›</a:t>
            </a:fld>
            <a:endParaRPr lang="he-IL"/>
          </a:p>
        </p:txBody>
      </p:sp>
    </p:spTree>
    <p:extLst>
      <p:ext uri="{BB962C8B-B14F-4D97-AF65-F5344CB8AC3E}">
        <p14:creationId xmlns:p14="http://schemas.microsoft.com/office/powerpoint/2010/main" val="1866345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37289BF-E018-E57D-6E18-5D107D46CF9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D18DE199-01F2-1FDF-141F-51CF122BE9A0}"/>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830E41AE-145D-BC25-AB76-668F642BB2C7}"/>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039D94A1-3F4E-2B4F-87EE-56770F7A7A78}"/>
              </a:ext>
            </a:extLst>
          </p:cNvPr>
          <p:cNvSpPr>
            <a:spLocks noGrp="1"/>
          </p:cNvSpPr>
          <p:nvPr>
            <p:ph type="dt" sz="half" idx="10"/>
          </p:nvPr>
        </p:nvSpPr>
        <p:spPr/>
        <p:txBody>
          <a:bodyPr/>
          <a:lstStyle/>
          <a:p>
            <a:fld id="{D554E9CB-1F1C-4172-B396-E0A25629E075}" type="datetimeFigureOut">
              <a:rPr lang="he-IL" smtClean="0"/>
              <a:t>י"ב/כסלו/תשפ"ה</a:t>
            </a:fld>
            <a:endParaRPr lang="he-IL"/>
          </a:p>
        </p:txBody>
      </p:sp>
      <p:sp>
        <p:nvSpPr>
          <p:cNvPr id="6" name="מציין מיקום של כותרת תחתונה 5">
            <a:extLst>
              <a:ext uri="{FF2B5EF4-FFF2-40B4-BE49-F238E27FC236}">
                <a16:creationId xmlns:a16="http://schemas.microsoft.com/office/drawing/2014/main" id="{B04BAEB7-796C-C018-CBF3-8D1C5A577D65}"/>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CF0ED6DB-F500-3D22-FB58-754F6E8E9A2C}"/>
              </a:ext>
            </a:extLst>
          </p:cNvPr>
          <p:cNvSpPr>
            <a:spLocks noGrp="1"/>
          </p:cNvSpPr>
          <p:nvPr>
            <p:ph type="sldNum" sz="quarter" idx="12"/>
          </p:nvPr>
        </p:nvSpPr>
        <p:spPr/>
        <p:txBody>
          <a:bodyPr/>
          <a:lstStyle/>
          <a:p>
            <a:fld id="{7DEEBC18-6F2D-471D-8E91-21A73CC4B364}" type="slidenum">
              <a:rPr lang="he-IL" smtClean="0"/>
              <a:t>‹#›</a:t>
            </a:fld>
            <a:endParaRPr lang="he-IL"/>
          </a:p>
        </p:txBody>
      </p:sp>
    </p:spTree>
    <p:extLst>
      <p:ext uri="{BB962C8B-B14F-4D97-AF65-F5344CB8AC3E}">
        <p14:creationId xmlns:p14="http://schemas.microsoft.com/office/powerpoint/2010/main" val="950476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307FE81-98AF-60AD-B23F-97A30EACA83D}"/>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96E5B438-FF84-0772-41C9-3BEF5908E9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4864F719-008E-E8CE-782B-FBA3AEBFCCFB}"/>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26A8AB29-5BE1-7F80-BB77-4A9E4EF1BB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344A52F9-1BE7-66EE-2104-CC0CF2124F05}"/>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6F33DBC3-DE34-FDA2-0FB6-853C0A1C681B}"/>
              </a:ext>
            </a:extLst>
          </p:cNvPr>
          <p:cNvSpPr>
            <a:spLocks noGrp="1"/>
          </p:cNvSpPr>
          <p:nvPr>
            <p:ph type="dt" sz="half" idx="10"/>
          </p:nvPr>
        </p:nvSpPr>
        <p:spPr/>
        <p:txBody>
          <a:bodyPr/>
          <a:lstStyle/>
          <a:p>
            <a:fld id="{D554E9CB-1F1C-4172-B396-E0A25629E075}" type="datetimeFigureOut">
              <a:rPr lang="he-IL" smtClean="0"/>
              <a:t>י"ב/כסלו/תשפ"ה</a:t>
            </a:fld>
            <a:endParaRPr lang="he-IL"/>
          </a:p>
        </p:txBody>
      </p:sp>
      <p:sp>
        <p:nvSpPr>
          <p:cNvPr id="8" name="מציין מיקום של כותרת תחתונה 7">
            <a:extLst>
              <a:ext uri="{FF2B5EF4-FFF2-40B4-BE49-F238E27FC236}">
                <a16:creationId xmlns:a16="http://schemas.microsoft.com/office/drawing/2014/main" id="{BBCE9771-9420-6D8B-9C1B-941BD7015070}"/>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43BBA832-B6C2-0A06-6EEC-FDE647C9A7C6}"/>
              </a:ext>
            </a:extLst>
          </p:cNvPr>
          <p:cNvSpPr>
            <a:spLocks noGrp="1"/>
          </p:cNvSpPr>
          <p:nvPr>
            <p:ph type="sldNum" sz="quarter" idx="12"/>
          </p:nvPr>
        </p:nvSpPr>
        <p:spPr/>
        <p:txBody>
          <a:bodyPr/>
          <a:lstStyle/>
          <a:p>
            <a:fld id="{7DEEBC18-6F2D-471D-8E91-21A73CC4B364}" type="slidenum">
              <a:rPr lang="he-IL" smtClean="0"/>
              <a:t>‹#›</a:t>
            </a:fld>
            <a:endParaRPr lang="he-IL"/>
          </a:p>
        </p:txBody>
      </p:sp>
    </p:spTree>
    <p:extLst>
      <p:ext uri="{BB962C8B-B14F-4D97-AF65-F5344CB8AC3E}">
        <p14:creationId xmlns:p14="http://schemas.microsoft.com/office/powerpoint/2010/main" val="2027496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E0D43D0-66BA-AB82-584F-F866CD35E64B}"/>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EC2AD820-0806-3EE5-EF50-3F4CA53E1864}"/>
              </a:ext>
            </a:extLst>
          </p:cNvPr>
          <p:cNvSpPr>
            <a:spLocks noGrp="1"/>
          </p:cNvSpPr>
          <p:nvPr>
            <p:ph type="dt" sz="half" idx="10"/>
          </p:nvPr>
        </p:nvSpPr>
        <p:spPr/>
        <p:txBody>
          <a:bodyPr/>
          <a:lstStyle/>
          <a:p>
            <a:fld id="{D554E9CB-1F1C-4172-B396-E0A25629E075}" type="datetimeFigureOut">
              <a:rPr lang="he-IL" smtClean="0"/>
              <a:t>י"ב/כסלו/תשפ"ה</a:t>
            </a:fld>
            <a:endParaRPr lang="he-IL"/>
          </a:p>
        </p:txBody>
      </p:sp>
      <p:sp>
        <p:nvSpPr>
          <p:cNvPr id="4" name="מציין מיקום של כותרת תחתונה 3">
            <a:extLst>
              <a:ext uri="{FF2B5EF4-FFF2-40B4-BE49-F238E27FC236}">
                <a16:creationId xmlns:a16="http://schemas.microsoft.com/office/drawing/2014/main" id="{2C70D91C-DBC1-6306-9C40-F71A26098948}"/>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D3F61001-2A9C-330B-11B3-F62BBC4E5AF5}"/>
              </a:ext>
            </a:extLst>
          </p:cNvPr>
          <p:cNvSpPr>
            <a:spLocks noGrp="1"/>
          </p:cNvSpPr>
          <p:nvPr>
            <p:ph type="sldNum" sz="quarter" idx="12"/>
          </p:nvPr>
        </p:nvSpPr>
        <p:spPr/>
        <p:txBody>
          <a:bodyPr/>
          <a:lstStyle/>
          <a:p>
            <a:fld id="{7DEEBC18-6F2D-471D-8E91-21A73CC4B364}" type="slidenum">
              <a:rPr lang="he-IL" smtClean="0"/>
              <a:t>‹#›</a:t>
            </a:fld>
            <a:endParaRPr lang="he-IL"/>
          </a:p>
        </p:txBody>
      </p:sp>
    </p:spTree>
    <p:extLst>
      <p:ext uri="{BB962C8B-B14F-4D97-AF65-F5344CB8AC3E}">
        <p14:creationId xmlns:p14="http://schemas.microsoft.com/office/powerpoint/2010/main" val="637517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B90A6CBA-1394-E908-910B-32CE41EFCC49}"/>
              </a:ext>
            </a:extLst>
          </p:cNvPr>
          <p:cNvSpPr>
            <a:spLocks noGrp="1"/>
          </p:cNvSpPr>
          <p:nvPr>
            <p:ph type="dt" sz="half" idx="10"/>
          </p:nvPr>
        </p:nvSpPr>
        <p:spPr/>
        <p:txBody>
          <a:bodyPr/>
          <a:lstStyle/>
          <a:p>
            <a:fld id="{D554E9CB-1F1C-4172-B396-E0A25629E075}" type="datetimeFigureOut">
              <a:rPr lang="he-IL" smtClean="0"/>
              <a:t>י"ב/כסלו/תשפ"ה</a:t>
            </a:fld>
            <a:endParaRPr lang="he-IL"/>
          </a:p>
        </p:txBody>
      </p:sp>
      <p:sp>
        <p:nvSpPr>
          <p:cNvPr id="3" name="מציין מיקום של כותרת תחתונה 2">
            <a:extLst>
              <a:ext uri="{FF2B5EF4-FFF2-40B4-BE49-F238E27FC236}">
                <a16:creationId xmlns:a16="http://schemas.microsoft.com/office/drawing/2014/main" id="{CF1847CF-C36D-4E32-1AEB-D8508E1F1DA8}"/>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0DF34718-8A99-5E76-8E18-A789DB5257A3}"/>
              </a:ext>
            </a:extLst>
          </p:cNvPr>
          <p:cNvSpPr>
            <a:spLocks noGrp="1"/>
          </p:cNvSpPr>
          <p:nvPr>
            <p:ph type="sldNum" sz="quarter" idx="12"/>
          </p:nvPr>
        </p:nvSpPr>
        <p:spPr/>
        <p:txBody>
          <a:bodyPr/>
          <a:lstStyle/>
          <a:p>
            <a:fld id="{7DEEBC18-6F2D-471D-8E91-21A73CC4B364}" type="slidenum">
              <a:rPr lang="he-IL" smtClean="0"/>
              <a:t>‹#›</a:t>
            </a:fld>
            <a:endParaRPr lang="he-IL"/>
          </a:p>
        </p:txBody>
      </p:sp>
    </p:spTree>
    <p:extLst>
      <p:ext uri="{BB962C8B-B14F-4D97-AF65-F5344CB8AC3E}">
        <p14:creationId xmlns:p14="http://schemas.microsoft.com/office/powerpoint/2010/main" val="11910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65FBD9A-6323-F7E0-5158-2D849D145F05}"/>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9FA0466C-888C-730A-F90D-8F3B56E6F5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CD5712B9-5BFD-9A14-F4A6-B227DD9494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65B05F2A-AD75-2D7E-3D37-E28927F9AFE1}"/>
              </a:ext>
            </a:extLst>
          </p:cNvPr>
          <p:cNvSpPr>
            <a:spLocks noGrp="1"/>
          </p:cNvSpPr>
          <p:nvPr>
            <p:ph type="dt" sz="half" idx="10"/>
          </p:nvPr>
        </p:nvSpPr>
        <p:spPr/>
        <p:txBody>
          <a:bodyPr/>
          <a:lstStyle/>
          <a:p>
            <a:fld id="{D554E9CB-1F1C-4172-B396-E0A25629E075}" type="datetimeFigureOut">
              <a:rPr lang="he-IL" smtClean="0"/>
              <a:t>י"ב/כסלו/תשפ"ה</a:t>
            </a:fld>
            <a:endParaRPr lang="he-IL"/>
          </a:p>
        </p:txBody>
      </p:sp>
      <p:sp>
        <p:nvSpPr>
          <p:cNvPr id="6" name="מציין מיקום של כותרת תחתונה 5">
            <a:extLst>
              <a:ext uri="{FF2B5EF4-FFF2-40B4-BE49-F238E27FC236}">
                <a16:creationId xmlns:a16="http://schemas.microsoft.com/office/drawing/2014/main" id="{14AFBDC0-627F-4337-33E2-3E211BC51DFE}"/>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13166207-C636-4959-BDE6-C31657DE7BB3}"/>
              </a:ext>
            </a:extLst>
          </p:cNvPr>
          <p:cNvSpPr>
            <a:spLocks noGrp="1"/>
          </p:cNvSpPr>
          <p:nvPr>
            <p:ph type="sldNum" sz="quarter" idx="12"/>
          </p:nvPr>
        </p:nvSpPr>
        <p:spPr/>
        <p:txBody>
          <a:bodyPr/>
          <a:lstStyle/>
          <a:p>
            <a:fld id="{7DEEBC18-6F2D-471D-8E91-21A73CC4B364}" type="slidenum">
              <a:rPr lang="he-IL" smtClean="0"/>
              <a:t>‹#›</a:t>
            </a:fld>
            <a:endParaRPr lang="he-IL"/>
          </a:p>
        </p:txBody>
      </p:sp>
    </p:spTree>
    <p:extLst>
      <p:ext uri="{BB962C8B-B14F-4D97-AF65-F5344CB8AC3E}">
        <p14:creationId xmlns:p14="http://schemas.microsoft.com/office/powerpoint/2010/main" val="926319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B6BCD38-540D-0F8C-0EFA-50B11257145D}"/>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9D4BEDB9-F410-A918-B57D-59E2BB6E66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CC238B99-5FD2-80B4-922E-809AC2C69C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D29E127B-ACE9-17DA-A36D-C11B2E973EDA}"/>
              </a:ext>
            </a:extLst>
          </p:cNvPr>
          <p:cNvSpPr>
            <a:spLocks noGrp="1"/>
          </p:cNvSpPr>
          <p:nvPr>
            <p:ph type="dt" sz="half" idx="10"/>
          </p:nvPr>
        </p:nvSpPr>
        <p:spPr/>
        <p:txBody>
          <a:bodyPr/>
          <a:lstStyle/>
          <a:p>
            <a:fld id="{D554E9CB-1F1C-4172-B396-E0A25629E075}" type="datetimeFigureOut">
              <a:rPr lang="he-IL" smtClean="0"/>
              <a:t>י"ב/כסלו/תשפ"ה</a:t>
            </a:fld>
            <a:endParaRPr lang="he-IL"/>
          </a:p>
        </p:txBody>
      </p:sp>
      <p:sp>
        <p:nvSpPr>
          <p:cNvPr id="6" name="מציין מיקום של כותרת תחתונה 5">
            <a:extLst>
              <a:ext uri="{FF2B5EF4-FFF2-40B4-BE49-F238E27FC236}">
                <a16:creationId xmlns:a16="http://schemas.microsoft.com/office/drawing/2014/main" id="{EAA4D89B-2415-872C-3C54-4EBFF232ABA9}"/>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A0DD43AE-8AE4-B8A5-6675-8166F92C4970}"/>
              </a:ext>
            </a:extLst>
          </p:cNvPr>
          <p:cNvSpPr>
            <a:spLocks noGrp="1"/>
          </p:cNvSpPr>
          <p:nvPr>
            <p:ph type="sldNum" sz="quarter" idx="12"/>
          </p:nvPr>
        </p:nvSpPr>
        <p:spPr/>
        <p:txBody>
          <a:bodyPr/>
          <a:lstStyle/>
          <a:p>
            <a:fld id="{7DEEBC18-6F2D-471D-8E91-21A73CC4B364}" type="slidenum">
              <a:rPr lang="he-IL" smtClean="0"/>
              <a:t>‹#›</a:t>
            </a:fld>
            <a:endParaRPr lang="he-IL"/>
          </a:p>
        </p:txBody>
      </p:sp>
    </p:spTree>
    <p:extLst>
      <p:ext uri="{BB962C8B-B14F-4D97-AF65-F5344CB8AC3E}">
        <p14:creationId xmlns:p14="http://schemas.microsoft.com/office/powerpoint/2010/main" val="2725532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9089BFC1-4CBA-E68B-3C49-6E4DF886ECF1}"/>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6617BDE7-12FA-8CE8-2699-7021A1D34563}"/>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0342C3F-7940-7721-EC49-89968BA596A5}"/>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82000"/>
                  </a:schemeClr>
                </a:solidFill>
              </a:defRPr>
            </a:lvl1pPr>
          </a:lstStyle>
          <a:p>
            <a:fld id="{D554E9CB-1F1C-4172-B396-E0A25629E075}" type="datetimeFigureOut">
              <a:rPr lang="he-IL" smtClean="0"/>
              <a:t>י"ב/כסלו/תשפ"ה</a:t>
            </a:fld>
            <a:endParaRPr lang="he-IL"/>
          </a:p>
        </p:txBody>
      </p:sp>
      <p:sp>
        <p:nvSpPr>
          <p:cNvPr id="5" name="מציין מיקום של כותרת תחתונה 4">
            <a:extLst>
              <a:ext uri="{FF2B5EF4-FFF2-40B4-BE49-F238E27FC236}">
                <a16:creationId xmlns:a16="http://schemas.microsoft.com/office/drawing/2014/main" id="{C99DA901-D455-C4DE-4F73-C2723348FB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82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6DCCED17-586B-FC79-3385-89F43D5B7BFD}"/>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82000"/>
                  </a:schemeClr>
                </a:solidFill>
              </a:defRPr>
            </a:lvl1pPr>
          </a:lstStyle>
          <a:p>
            <a:fld id="{7DEEBC18-6F2D-471D-8E91-21A73CC4B364}" type="slidenum">
              <a:rPr lang="he-IL" smtClean="0"/>
              <a:t>‹#›</a:t>
            </a:fld>
            <a:endParaRPr lang="he-IL"/>
          </a:p>
        </p:txBody>
      </p:sp>
    </p:spTree>
    <p:extLst>
      <p:ext uri="{BB962C8B-B14F-4D97-AF65-F5344CB8AC3E}">
        <p14:creationId xmlns:p14="http://schemas.microsoft.com/office/powerpoint/2010/main" val="4017237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16.png"/><Relationship Id="rId12" Type="http://schemas.openxmlformats.org/officeDocument/2006/relationships/image" Target="../media/image20.svg"/><Relationship Id="rId17" Type="http://schemas.openxmlformats.org/officeDocument/2006/relationships/image" Target="../media/image36.png"/><Relationship Id="rId2" Type="http://schemas.openxmlformats.org/officeDocument/2006/relationships/notesSlide" Target="../notesSlides/notesSlide4.xml"/><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19.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4.png"/><Relationship Id="rId14" Type="http://schemas.openxmlformats.org/officeDocument/2006/relationships/image" Target="../media/image22.sv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36.png"/><Relationship Id="rId4" Type="http://schemas.openxmlformats.org/officeDocument/2006/relationships/image" Target="../media/image14.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3.svg"/></Relationships>
</file>

<file path=ppt/slides/_rels/slide1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png"/><Relationship Id="rId10" Type="http://schemas.openxmlformats.org/officeDocument/2006/relationships/image" Target="../media/image29.svg"/><Relationship Id="rId4" Type="http://schemas.openxmlformats.org/officeDocument/2006/relationships/image" Target="../media/image38.svg"/><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16.png"/><Relationship Id="rId12" Type="http://schemas.openxmlformats.org/officeDocument/2006/relationships/image" Target="../media/image20.svg"/><Relationship Id="rId17" Type="http://schemas.openxmlformats.org/officeDocument/2006/relationships/image" Target="../media/image35.png"/><Relationship Id="rId2" Type="http://schemas.openxmlformats.org/officeDocument/2006/relationships/notesSlide" Target="../notesSlides/notesSlide6.xml"/><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19.png"/><Relationship Id="rId5" Type="http://schemas.openxmlformats.org/officeDocument/2006/relationships/image" Target="../media/image14.png"/><Relationship Id="rId15" Type="http://schemas.openxmlformats.org/officeDocument/2006/relationships/image" Target="../media/image18.png"/><Relationship Id="rId10"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4.png"/><Relationship Id="rId14" Type="http://schemas.openxmlformats.org/officeDocument/2006/relationships/image" Target="../media/image22.sv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36.png"/><Relationship Id="rId5" Type="http://schemas.openxmlformats.org/officeDocument/2006/relationships/image" Target="../media/image16.png"/><Relationship Id="rId10" Type="http://schemas.openxmlformats.org/officeDocument/2006/relationships/image" Target="../media/image23.png"/><Relationship Id="rId4" Type="http://schemas.openxmlformats.org/officeDocument/2006/relationships/image" Target="../media/image15.svg"/><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7.png"/><Relationship Id="rId7" Type="http://schemas.openxmlformats.org/officeDocument/2006/relationships/image" Target="../media/image4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44.jp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4.png"/><Relationship Id="rId3" Type="http://schemas.openxmlformats.org/officeDocument/2006/relationships/image" Target="../media/image8.png"/><Relationship Id="rId7" Type="http://schemas.openxmlformats.org/officeDocument/2006/relationships/image" Target="../media/image21.png"/><Relationship Id="rId12" Type="http://schemas.openxmlformats.org/officeDocument/2006/relationships/image" Target="../media/image17.svg"/><Relationship Id="rId17" Type="http://schemas.openxmlformats.org/officeDocument/2006/relationships/image" Target="../media/image24.png"/><Relationship Id="rId2" Type="http://schemas.openxmlformats.org/officeDocument/2006/relationships/notesSlide" Target="../notesSlides/notesSlide8.xml"/><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16.png"/><Relationship Id="rId5" Type="http://schemas.openxmlformats.org/officeDocument/2006/relationships/image" Target="../media/image19.png"/><Relationship Id="rId15" Type="http://schemas.openxmlformats.org/officeDocument/2006/relationships/image" Target="../media/image23.png"/><Relationship Id="rId10" Type="http://schemas.openxmlformats.org/officeDocument/2006/relationships/image" Target="../media/image15.svg"/><Relationship Id="rId4" Type="http://schemas.openxmlformats.org/officeDocument/2006/relationships/image" Target="../media/image13.png"/><Relationship Id="rId9" Type="http://schemas.openxmlformats.org/officeDocument/2006/relationships/image" Target="../media/image14.png"/><Relationship Id="rId14"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17.svg"/><Relationship Id="rId12" Type="http://schemas.openxmlformats.org/officeDocument/2006/relationships/image" Target="../media/image35.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36.png"/><Relationship Id="rId5" Type="http://schemas.openxmlformats.org/officeDocument/2006/relationships/image" Target="../media/image15.svg"/><Relationship Id="rId10" Type="http://schemas.openxmlformats.org/officeDocument/2006/relationships/image" Target="../media/image23.png"/><Relationship Id="rId4" Type="http://schemas.openxmlformats.org/officeDocument/2006/relationships/image" Target="../media/image14.png"/><Relationship Id="rId9" Type="http://schemas.openxmlformats.org/officeDocument/2006/relationships/image" Target="../media/image18.pn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openxmlformats.org/officeDocument/2006/relationships/image" Target="../media/image33.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47.sv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8.png"/><Relationship Id="rId7"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2.png"/><Relationship Id="rId10" Type="http://schemas.openxmlformats.org/officeDocument/2006/relationships/image" Target="../media/image50.png"/><Relationship Id="rId4" Type="http://schemas.openxmlformats.org/officeDocument/2006/relationships/image" Target="../media/image49.svg"/><Relationship Id="rId9" Type="http://schemas.openxmlformats.org/officeDocument/2006/relationships/image" Target="../media/image29.sv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4.png"/><Relationship Id="rId3" Type="http://schemas.openxmlformats.org/officeDocument/2006/relationships/image" Target="../media/image8.png"/><Relationship Id="rId7" Type="http://schemas.openxmlformats.org/officeDocument/2006/relationships/image" Target="../media/image21.png"/><Relationship Id="rId12" Type="http://schemas.openxmlformats.org/officeDocument/2006/relationships/image" Target="../media/image17.svg"/><Relationship Id="rId17" Type="http://schemas.openxmlformats.org/officeDocument/2006/relationships/image" Target="../media/image24.png"/><Relationship Id="rId2" Type="http://schemas.openxmlformats.org/officeDocument/2006/relationships/notesSlide" Target="../notesSlides/notesSlide10.xml"/><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16.png"/><Relationship Id="rId5" Type="http://schemas.openxmlformats.org/officeDocument/2006/relationships/image" Target="../media/image19.png"/><Relationship Id="rId15" Type="http://schemas.openxmlformats.org/officeDocument/2006/relationships/image" Target="../media/image36.png"/><Relationship Id="rId10" Type="http://schemas.openxmlformats.org/officeDocument/2006/relationships/image" Target="../media/image15.svg"/><Relationship Id="rId4" Type="http://schemas.openxmlformats.org/officeDocument/2006/relationships/image" Target="../media/image13.png"/><Relationship Id="rId9" Type="http://schemas.openxmlformats.org/officeDocument/2006/relationships/image" Target="../media/image14.png"/><Relationship Id="rId14"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17.svg"/><Relationship Id="rId3" Type="http://schemas.openxmlformats.org/officeDocument/2006/relationships/image" Target="../media/image25.png"/><Relationship Id="rId7" Type="http://schemas.openxmlformats.org/officeDocument/2006/relationships/image" Target="../media/image36.png"/><Relationship Id="rId12"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15.svg"/><Relationship Id="rId5" Type="http://schemas.openxmlformats.org/officeDocument/2006/relationships/image" Target="../media/image23.png"/><Relationship Id="rId10" Type="http://schemas.openxmlformats.org/officeDocument/2006/relationships/image" Target="../media/image14.png"/><Relationship Id="rId4" Type="http://schemas.openxmlformats.org/officeDocument/2006/relationships/image" Target="../media/image18.png"/><Relationship Id="rId9"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0.png"/><Relationship Id="rId7"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4.svg"/><Relationship Id="rId4" Type="http://schemas.openxmlformats.org/officeDocument/2006/relationships/image" Target="../media/image53.png"/><Relationship Id="rId9" Type="http://schemas.openxmlformats.org/officeDocument/2006/relationships/image" Target="../media/image29.svg"/></Relationships>
</file>

<file path=ppt/slides/_rels/slide3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18.png"/><Relationship Id="rId12"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5.png"/><Relationship Id="rId11" Type="http://schemas.openxmlformats.org/officeDocument/2006/relationships/image" Target="../media/image35.png"/><Relationship Id="rId5" Type="http://schemas.openxmlformats.org/officeDocument/2006/relationships/image" Target="../media/image4.png"/><Relationship Id="rId10" Type="http://schemas.openxmlformats.org/officeDocument/2006/relationships/image" Target="../media/image36.png"/><Relationship Id="rId4" Type="http://schemas.openxmlformats.org/officeDocument/2006/relationships/image" Target="../media/image55.pn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4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65.png"/><Relationship Id="rId5" Type="http://schemas.openxmlformats.org/officeDocument/2006/relationships/image" Target="../media/image4.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8.sv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71.png"/><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0.svg"/><Relationship Id="rId3" Type="http://schemas.openxmlformats.org/officeDocument/2006/relationships/image" Target="../media/image8.png"/><Relationship Id="rId7" Type="http://schemas.openxmlformats.org/officeDocument/2006/relationships/image" Target="../media/image16.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2.xml"/><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7.png"/><Relationship Id="rId5" Type="http://schemas.openxmlformats.org/officeDocument/2006/relationships/image" Target="../media/image14.png"/><Relationship Id="rId15" Type="http://schemas.openxmlformats.org/officeDocument/2006/relationships/image" Target="../media/image22.svg"/><Relationship Id="rId10"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7.png"/><Relationship Id="rId7"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7.png"/><Relationship Id="rId7" Type="http://schemas.openxmlformats.org/officeDocument/2006/relationships/image" Target="../media/image3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צלצול עולם הצדקה">
            <a:hlinkClick r:id="" action="ppaction://media"/>
            <a:extLst>
              <a:ext uri="{FF2B5EF4-FFF2-40B4-BE49-F238E27FC236}">
                <a16:creationId xmlns:a16="http://schemas.microsoft.com/office/drawing/2014/main" id="{A557C6A1-2684-F2EF-190B-B6417A4F2D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9763" y="5649913"/>
            <a:ext cx="487363" cy="487362"/>
          </a:xfrm>
          <a:prstGeom prst="rect">
            <a:avLst/>
          </a:prstGeom>
        </p:spPr>
      </p:pic>
    </p:spTree>
    <p:extLst>
      <p:ext uri="{BB962C8B-B14F-4D97-AF65-F5344CB8AC3E}">
        <p14:creationId xmlns:p14="http://schemas.microsoft.com/office/powerpoint/2010/main" val="422768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9D8FA53-DFC1-9DAE-5A13-70E913C228B8}"/>
            </a:ext>
          </a:extLst>
        </p:cNvPr>
        <p:cNvGrpSpPr/>
        <p:nvPr/>
      </p:nvGrpSpPr>
      <p:grpSpPr>
        <a:xfrm>
          <a:off x="0" y="0"/>
          <a:ext cx="0" cy="0"/>
          <a:chOff x="0" y="0"/>
          <a:chExt cx="0" cy="0"/>
        </a:xfrm>
      </p:grpSpPr>
      <p:sp>
        <p:nvSpPr>
          <p:cNvPr id="13" name="מלבן: פינות עליונות מעוגלות 12">
            <a:extLst>
              <a:ext uri="{FF2B5EF4-FFF2-40B4-BE49-F238E27FC236}">
                <a16:creationId xmlns:a16="http://schemas.microsoft.com/office/drawing/2014/main" id="{19ECE1DE-979A-9DB8-9CB5-9EBC8A454447}"/>
              </a:ext>
            </a:extLst>
          </p:cNvPr>
          <p:cNvSpPr/>
          <p:nvPr/>
        </p:nvSpPr>
        <p:spPr>
          <a:xfrm flipV="1">
            <a:off x="6939280" y="-2"/>
            <a:ext cx="4929107" cy="1564641"/>
          </a:xfrm>
          <a:prstGeom prst="round2SameRect">
            <a:avLst>
              <a:gd name="adj1" fmla="val 21044"/>
              <a:gd name="adj2" fmla="val 0"/>
            </a:avLst>
          </a:prstGeom>
          <a:solidFill>
            <a:srgbClr val="731B2D"/>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מלבן 13">
            <a:extLst>
              <a:ext uri="{FF2B5EF4-FFF2-40B4-BE49-F238E27FC236}">
                <a16:creationId xmlns:a16="http://schemas.microsoft.com/office/drawing/2014/main" id="{378968E2-8CD5-BB97-EBA7-D42E58DDFC37}"/>
              </a:ext>
            </a:extLst>
          </p:cNvPr>
          <p:cNvSpPr/>
          <p:nvPr/>
        </p:nvSpPr>
        <p:spPr>
          <a:xfrm>
            <a:off x="6967939" y="324339"/>
            <a:ext cx="3639100" cy="1027525"/>
          </a:xfrm>
          <a:prstGeom prst="rect">
            <a:avLst/>
          </a:prstGeom>
          <a:noFill/>
        </p:spPr>
        <p:txBody>
          <a:bodyPr wrap="square" lIns="91440" tIns="45720" rIns="91440" bIns="45720">
            <a:spAutoFit/>
          </a:bodyPr>
          <a:lstStyle/>
          <a:p>
            <a:pPr>
              <a:lnSpc>
                <a:spcPts val="3600"/>
              </a:lnSpc>
            </a:pPr>
            <a:r>
              <a:rPr lang="he-IL" sz="3500" b="0" cap="none" dirty="0">
                <a:ln w="0"/>
                <a:solidFill>
                  <a:srgbClr val="FFE4D6"/>
                </a:solidFill>
                <a:latin typeface="Fb Gaming Shovav" pitchFamily="50" charset="-79"/>
                <a:cs typeface="Fb Gaming Shovav" pitchFamily="50" charset="-79"/>
              </a:rPr>
              <a:t>לחצו על המטבעות</a:t>
            </a:r>
          </a:p>
          <a:p>
            <a:pPr>
              <a:lnSpc>
                <a:spcPts val="3600"/>
              </a:lnSpc>
            </a:pPr>
            <a:r>
              <a:rPr lang="he-IL" sz="3500" b="0" cap="none" dirty="0">
                <a:ln w="0"/>
                <a:solidFill>
                  <a:srgbClr val="FFE4D6"/>
                </a:solidFill>
                <a:latin typeface="Fb Gaming Shovav" pitchFamily="50" charset="-79"/>
                <a:cs typeface="Fb Gaming Shovav" pitchFamily="50" charset="-79"/>
              </a:rPr>
              <a:t>המסתתרים בכיתה</a:t>
            </a:r>
          </a:p>
        </p:txBody>
      </p:sp>
      <p:pic>
        <p:nvPicPr>
          <p:cNvPr id="15" name="תמונה 14" descr="תמונה שמכילה סרט מצויר, טקסט, גרפיקה, עיצוב גרפי&#10;&#10;התיאור נוצר באופן אוטומטי">
            <a:extLst>
              <a:ext uri="{FF2B5EF4-FFF2-40B4-BE49-F238E27FC236}">
                <a16:creationId xmlns:a16="http://schemas.microsoft.com/office/drawing/2014/main" id="{D5B1F2A9-0034-7DD4-B047-7FAFDAA75EA4}"/>
              </a:ext>
            </a:extLst>
          </p:cNvPr>
          <p:cNvPicPr>
            <a:picLocks noChangeAspect="1"/>
          </p:cNvPicPr>
          <p:nvPr/>
        </p:nvPicPr>
        <p:blipFill>
          <a:blip r:embed="rId4"/>
          <a:stretch>
            <a:fillRect/>
          </a:stretch>
        </p:blipFill>
        <p:spPr>
          <a:xfrm>
            <a:off x="10209613" y="101599"/>
            <a:ext cx="1839834" cy="1300681"/>
          </a:xfrm>
          <a:prstGeom prst="rect">
            <a:avLst/>
          </a:prstGeom>
        </p:spPr>
      </p:pic>
      <p:pic>
        <p:nvPicPr>
          <p:cNvPr id="3" name="תמונה 2" descr="תמונה שמכילה רהיטים, קיר, בתוך מבנה, כסא&#10;&#10;התיאור נוצר באופן אוטומטי">
            <a:hlinkClick r:id="" action="ppaction://hlinkshowjump?jump=nextslide"/>
            <a:extLst>
              <a:ext uri="{FF2B5EF4-FFF2-40B4-BE49-F238E27FC236}">
                <a16:creationId xmlns:a16="http://schemas.microsoft.com/office/drawing/2014/main" id="{84258C76-CAD8-ABC1-C838-BC63D77BB1E1}"/>
              </a:ext>
            </a:extLst>
          </p:cNvPr>
          <p:cNvPicPr>
            <a:picLocks noChangeAspect="1"/>
          </p:cNvPicPr>
          <p:nvPr/>
        </p:nvPicPr>
        <p:blipFill>
          <a:blip r:embed="rId3">
            <a:extLst>
              <a:ext uri="{28A0092B-C50C-407E-A947-70E740481C1C}">
                <a14:useLocalDpi xmlns:a14="http://schemas.microsoft.com/office/drawing/2010/main" val="0"/>
              </a:ext>
            </a:extLst>
          </a:blip>
          <a:srcRect l="66768" t="80001" r="29196" b="12020"/>
          <a:stretch/>
        </p:blipFill>
        <p:spPr>
          <a:xfrm>
            <a:off x="8139545" y="5486400"/>
            <a:ext cx="491837" cy="547255"/>
          </a:xfrm>
          <a:prstGeom prst="rect">
            <a:avLst/>
          </a:prstGeom>
        </p:spPr>
      </p:pic>
    </p:spTree>
    <p:extLst>
      <p:ext uri="{BB962C8B-B14F-4D97-AF65-F5344CB8AC3E}">
        <p14:creationId xmlns:p14="http://schemas.microsoft.com/office/powerpoint/2010/main" val="26283207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927F790-566A-0042-9AE9-0E97BD9E4D40}"/>
            </a:ext>
          </a:extLst>
        </p:cNvPr>
        <p:cNvGrpSpPr/>
        <p:nvPr/>
      </p:nvGrpSpPr>
      <p:grpSpPr>
        <a:xfrm>
          <a:off x="0" y="0"/>
          <a:ext cx="0" cy="0"/>
          <a:chOff x="0" y="0"/>
          <a:chExt cx="0" cy="0"/>
        </a:xfrm>
      </p:grpSpPr>
      <p:pic>
        <p:nvPicPr>
          <p:cNvPr id="22" name="תמונה 21" descr="תמונה שמכילה סגול, סיגלית, צבעוני, לילך&#10;&#10;התיאור נוצר באופן אוטומטי">
            <a:extLst>
              <a:ext uri="{FF2B5EF4-FFF2-40B4-BE49-F238E27FC236}">
                <a16:creationId xmlns:a16="http://schemas.microsoft.com/office/drawing/2014/main" id="{4B72E85C-5B05-2741-1EB4-78251AB41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4" name="תמונה 3" descr="תמונה שמכילה טקסט, גרפיקה, עיצוב גרפי, גופן&#10;&#10;התיאור נוצר באופן אוטומטי">
            <a:extLst>
              <a:ext uri="{FF2B5EF4-FFF2-40B4-BE49-F238E27FC236}">
                <a16:creationId xmlns:a16="http://schemas.microsoft.com/office/drawing/2014/main" id="{790F2C37-1CAC-CFC1-ABD2-49133C6B49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505" y="25400"/>
            <a:ext cx="1496543" cy="914400"/>
          </a:xfrm>
          <a:prstGeom prst="rect">
            <a:avLst/>
          </a:prstGeom>
        </p:spPr>
      </p:pic>
      <p:pic>
        <p:nvPicPr>
          <p:cNvPr id="5" name="גרפיקה 4">
            <a:extLst>
              <a:ext uri="{FF2B5EF4-FFF2-40B4-BE49-F238E27FC236}">
                <a16:creationId xmlns:a16="http://schemas.microsoft.com/office/drawing/2014/main" id="{A9B69B29-49F0-3F21-0CC8-107FB4F703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47522" y="2286529"/>
            <a:ext cx="8696958" cy="2854960"/>
          </a:xfrm>
          <a:prstGeom prst="rect">
            <a:avLst/>
          </a:prstGeom>
        </p:spPr>
      </p:pic>
      <p:sp>
        <p:nvSpPr>
          <p:cNvPr id="6" name="תיבת טקסט 5">
            <a:extLst>
              <a:ext uri="{FF2B5EF4-FFF2-40B4-BE49-F238E27FC236}">
                <a16:creationId xmlns:a16="http://schemas.microsoft.com/office/drawing/2014/main" id="{E3DACD05-121C-735A-FA91-FB9EC4B01EB4}"/>
              </a:ext>
            </a:extLst>
          </p:cNvPr>
          <p:cNvSpPr txBox="1"/>
          <p:nvPr/>
        </p:nvSpPr>
        <p:spPr>
          <a:xfrm>
            <a:off x="2479040" y="3138635"/>
            <a:ext cx="7233920" cy="1688347"/>
          </a:xfrm>
          <a:prstGeom prst="rect">
            <a:avLst/>
          </a:prstGeom>
          <a:noFill/>
        </p:spPr>
        <p:txBody>
          <a:bodyPr wrap="square" rtlCol="1">
            <a:spAutoFit/>
          </a:bodyPr>
          <a:lstStyle/>
          <a:p>
            <a:pPr algn="ctr">
              <a:lnSpc>
                <a:spcPts val="6100"/>
              </a:lnSpc>
              <a:spcAft>
                <a:spcPts val="600"/>
              </a:spcAft>
            </a:pPr>
            <a:r>
              <a:rPr lang="he-IL" sz="6600" dirty="0">
                <a:solidFill>
                  <a:srgbClr val="5545A7"/>
                </a:solidFill>
                <a:latin typeface="Fb Gaming Bold" pitchFamily="50" charset="-79"/>
                <a:cs typeface="Fb Gaming Bold" pitchFamily="50" charset="-79"/>
              </a:rPr>
              <a:t>מהי לדעתכן תפילה מבורכת במיוחד?</a:t>
            </a:r>
          </a:p>
        </p:txBody>
      </p:sp>
      <p:grpSp>
        <p:nvGrpSpPr>
          <p:cNvPr id="7" name="קבוצה 6">
            <a:extLst>
              <a:ext uri="{FF2B5EF4-FFF2-40B4-BE49-F238E27FC236}">
                <a16:creationId xmlns:a16="http://schemas.microsoft.com/office/drawing/2014/main" id="{5CBBAAFD-535D-C4E7-65BA-E514715864A8}"/>
              </a:ext>
            </a:extLst>
          </p:cNvPr>
          <p:cNvGrpSpPr/>
          <p:nvPr/>
        </p:nvGrpSpPr>
        <p:grpSpPr>
          <a:xfrm>
            <a:off x="4377301" y="180058"/>
            <a:ext cx="5097269" cy="3538672"/>
            <a:chOff x="3951185" y="-499876"/>
            <a:chExt cx="5097269" cy="3538672"/>
          </a:xfrm>
          <a:effectLst>
            <a:outerShdw blurRad="444500" sx="102000" sy="102000" algn="ctr" rotWithShape="0">
              <a:schemeClr val="bg1">
                <a:alpha val="40000"/>
              </a:schemeClr>
            </a:outerShdw>
          </a:effectLst>
        </p:grpSpPr>
        <p:pic>
          <p:nvPicPr>
            <p:cNvPr id="8" name="תמונה 7" descr="תמונה שמכילה עיגול, ענבר, צבעוני, חפץ אסטרונומי&#10;&#10;התיאור נוצר באופן אוטומטי">
              <a:extLst>
                <a:ext uri="{FF2B5EF4-FFF2-40B4-BE49-F238E27FC236}">
                  <a16:creationId xmlns:a16="http://schemas.microsoft.com/office/drawing/2014/main" id="{44CD6C5D-1801-83FC-31A2-B48A81A8D3D3}"/>
                </a:ext>
              </a:extLst>
            </p:cNvPr>
            <p:cNvPicPr>
              <a:picLocks noChangeAspect="1"/>
            </p:cNvPicPr>
            <p:nvPr/>
          </p:nvPicPr>
          <p:blipFill>
            <a:blip r:embed="rId7">
              <a:extLst>
                <a:ext uri="{28A0092B-C50C-407E-A947-70E740481C1C}">
                  <a14:useLocalDpi xmlns:a14="http://schemas.microsoft.com/office/drawing/2010/main" val="0"/>
                </a:ext>
              </a:extLst>
            </a:blip>
            <a:srcRect b="8672"/>
            <a:stretch/>
          </p:blipFill>
          <p:spPr>
            <a:xfrm rot="20558668">
              <a:off x="3951185" y="-207510"/>
              <a:ext cx="3300986" cy="3105248"/>
            </a:xfrm>
            <a:prstGeom prst="rect">
              <a:avLst/>
            </a:prstGeom>
          </p:spPr>
        </p:pic>
        <p:pic>
          <p:nvPicPr>
            <p:cNvPr id="9" name="תמונה 8" descr="תמונה שמכילה עיגול, ענבר, צבעוני, חפץ אסטרונומי&#10;&#10;התיאור נוצר באופן אוטומטי">
              <a:extLst>
                <a:ext uri="{FF2B5EF4-FFF2-40B4-BE49-F238E27FC236}">
                  <a16:creationId xmlns:a16="http://schemas.microsoft.com/office/drawing/2014/main" id="{DD526DDC-E845-FDD4-CC4A-0E5928A3EB29}"/>
                </a:ext>
              </a:extLst>
            </p:cNvPr>
            <p:cNvPicPr>
              <a:picLocks noChangeAspect="1"/>
            </p:cNvPicPr>
            <p:nvPr/>
          </p:nvPicPr>
          <p:blipFill>
            <a:blip r:embed="rId7">
              <a:extLst>
                <a:ext uri="{28A0092B-C50C-407E-A947-70E740481C1C}">
                  <a14:useLocalDpi xmlns:a14="http://schemas.microsoft.com/office/drawing/2010/main" val="0"/>
                </a:ext>
              </a:extLst>
            </a:blip>
            <a:srcRect b="5407"/>
            <a:stretch/>
          </p:blipFill>
          <p:spPr>
            <a:xfrm rot="21319231">
              <a:off x="4772806" y="-499876"/>
              <a:ext cx="3300986" cy="3216282"/>
            </a:xfrm>
            <a:prstGeom prst="rect">
              <a:avLst/>
            </a:prstGeom>
          </p:spPr>
        </p:pic>
        <p:pic>
          <p:nvPicPr>
            <p:cNvPr id="10" name="תמונה 9" descr="תמונה שמכילה עיגול, ענבר, צבעוני, חפץ אסטרונומי&#10;&#10;התיאור נוצר באופן אוטומטי">
              <a:extLst>
                <a:ext uri="{FF2B5EF4-FFF2-40B4-BE49-F238E27FC236}">
                  <a16:creationId xmlns:a16="http://schemas.microsoft.com/office/drawing/2014/main" id="{E6D214BE-E635-9C63-7B4D-AEE634B7FC0C}"/>
                </a:ext>
              </a:extLst>
            </p:cNvPr>
            <p:cNvPicPr>
              <a:picLocks noChangeAspect="1"/>
            </p:cNvPicPr>
            <p:nvPr/>
          </p:nvPicPr>
          <p:blipFill>
            <a:blip r:embed="rId7">
              <a:extLst>
                <a:ext uri="{28A0092B-C50C-407E-A947-70E740481C1C}">
                  <a14:useLocalDpi xmlns:a14="http://schemas.microsoft.com/office/drawing/2010/main" val="0"/>
                </a:ext>
              </a:extLst>
            </a:blip>
            <a:srcRect b="8098"/>
            <a:stretch/>
          </p:blipFill>
          <p:spPr>
            <a:xfrm rot="20809434">
              <a:off x="5747468" y="-85980"/>
              <a:ext cx="3300986" cy="3124776"/>
            </a:xfrm>
            <a:prstGeom prst="rect">
              <a:avLst/>
            </a:prstGeom>
          </p:spPr>
        </p:pic>
      </p:grpSp>
      <p:sp>
        <p:nvSpPr>
          <p:cNvPr id="11" name="תיבת טקסט 10">
            <a:extLst>
              <a:ext uri="{FF2B5EF4-FFF2-40B4-BE49-F238E27FC236}">
                <a16:creationId xmlns:a16="http://schemas.microsoft.com/office/drawing/2014/main" id="{39F1AD2C-9EE9-123C-95EE-01F7CC0DF752}"/>
              </a:ext>
            </a:extLst>
          </p:cNvPr>
          <p:cNvSpPr txBox="1"/>
          <p:nvPr/>
        </p:nvSpPr>
        <p:spPr>
          <a:xfrm>
            <a:off x="1104267" y="5841182"/>
            <a:ext cx="9983466" cy="730136"/>
          </a:xfrm>
          <a:prstGeom prst="rect">
            <a:avLst/>
          </a:prstGeom>
          <a:noFill/>
        </p:spPr>
        <p:txBody>
          <a:bodyPr wrap="square" rtlCol="1">
            <a:spAutoFit/>
          </a:bodyPr>
          <a:lstStyle/>
          <a:p>
            <a:pPr algn="ctr">
              <a:lnSpc>
                <a:spcPts val="5200"/>
              </a:lnSpc>
              <a:spcAft>
                <a:spcPts val="600"/>
              </a:spcAft>
            </a:pPr>
            <a:r>
              <a:rPr lang="he-IL" sz="3600" dirty="0">
                <a:solidFill>
                  <a:srgbClr val="5545A7"/>
                </a:solidFill>
                <a:latin typeface="Fb Gaming" pitchFamily="50" charset="-79"/>
                <a:cs typeface="Fb Gaming" pitchFamily="50" charset="-79"/>
              </a:rPr>
              <a:t>- הכינו את הכרטיס היומי והמטבעות -</a:t>
            </a:r>
          </a:p>
        </p:txBody>
      </p:sp>
    </p:spTree>
    <p:extLst>
      <p:ext uri="{BB962C8B-B14F-4D97-AF65-F5344CB8AC3E}">
        <p14:creationId xmlns:p14="http://schemas.microsoft.com/office/powerpoint/2010/main" val="1196364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8D3FA81-13BF-2FBB-5E51-B5EC5E66BA57}"/>
            </a:ext>
          </a:extLst>
        </p:cNvPr>
        <p:cNvGrpSpPr/>
        <p:nvPr/>
      </p:nvGrpSpPr>
      <p:grpSpPr>
        <a:xfrm>
          <a:off x="0" y="0"/>
          <a:ext cx="0" cy="0"/>
          <a:chOff x="0" y="0"/>
          <a:chExt cx="0" cy="0"/>
        </a:xfrm>
      </p:grpSpPr>
      <p:pic>
        <p:nvPicPr>
          <p:cNvPr id="29" name="תמונה 28" descr="תמונה שמכילה עיגול, צבעוני, סגול, כחול&#10;&#10;התיאור נוצר באופן אוטומטי">
            <a:extLst>
              <a:ext uri="{FF2B5EF4-FFF2-40B4-BE49-F238E27FC236}">
                <a16:creationId xmlns:a16="http://schemas.microsoft.com/office/drawing/2014/main" id="{22F5B413-7818-C04A-8C05-AD4EC9207B42}"/>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1804" t="401" r="8016" b="9419"/>
          <a:stretch/>
        </p:blipFill>
        <p:spPr>
          <a:xfrm flipH="1" flipV="1">
            <a:off x="-2" y="-1"/>
            <a:ext cx="12192001" cy="6858001"/>
          </a:xfrm>
          <a:prstGeom prst="rect">
            <a:avLst/>
          </a:prstGeom>
        </p:spPr>
      </p:pic>
      <p:pic>
        <p:nvPicPr>
          <p:cNvPr id="25" name="גרפיקה 24">
            <a:extLst>
              <a:ext uri="{FF2B5EF4-FFF2-40B4-BE49-F238E27FC236}">
                <a16:creationId xmlns:a16="http://schemas.microsoft.com/office/drawing/2014/main" id="{2B292603-AE72-5736-0F2C-B782448B51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98052" y="3819225"/>
            <a:ext cx="3783792" cy="1755198"/>
          </a:xfrm>
          <a:prstGeom prst="rect">
            <a:avLst/>
          </a:prstGeom>
        </p:spPr>
      </p:pic>
      <p:pic>
        <p:nvPicPr>
          <p:cNvPr id="26" name="גרפיקה 25">
            <a:extLst>
              <a:ext uri="{FF2B5EF4-FFF2-40B4-BE49-F238E27FC236}">
                <a16:creationId xmlns:a16="http://schemas.microsoft.com/office/drawing/2014/main" id="{48231836-D0D5-0115-7AF8-A206D7682B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04104" y="3819225"/>
            <a:ext cx="3783792" cy="1755198"/>
          </a:xfrm>
          <a:prstGeom prst="rect">
            <a:avLst/>
          </a:prstGeom>
        </p:spPr>
      </p:pic>
      <p:pic>
        <p:nvPicPr>
          <p:cNvPr id="27" name="גרפיקה 26">
            <a:extLst>
              <a:ext uri="{FF2B5EF4-FFF2-40B4-BE49-F238E27FC236}">
                <a16:creationId xmlns:a16="http://schemas.microsoft.com/office/drawing/2014/main" id="{9A2A2B66-9285-1447-2B58-36D866625D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0156" y="3819225"/>
            <a:ext cx="3783792" cy="1755198"/>
          </a:xfrm>
          <a:prstGeom prst="rect">
            <a:avLst/>
          </a:prstGeom>
        </p:spPr>
      </p:pic>
      <p:sp>
        <p:nvSpPr>
          <p:cNvPr id="30" name="מלבן 29">
            <a:extLst>
              <a:ext uri="{FF2B5EF4-FFF2-40B4-BE49-F238E27FC236}">
                <a16:creationId xmlns:a16="http://schemas.microsoft.com/office/drawing/2014/main" id="{15F14A62-FE7A-D436-52E7-8D608D0437DA}"/>
              </a:ext>
            </a:extLst>
          </p:cNvPr>
          <p:cNvSpPr/>
          <p:nvPr/>
        </p:nvSpPr>
        <p:spPr>
          <a:xfrm>
            <a:off x="8573747" y="4513321"/>
            <a:ext cx="3032402" cy="570734"/>
          </a:xfrm>
          <a:prstGeom prst="rect">
            <a:avLst/>
          </a:prstGeom>
          <a:noFill/>
        </p:spPr>
        <p:txBody>
          <a:bodyPr wrap="square" lIns="91440" tIns="45720" rIns="91440" bIns="45720">
            <a:spAutoFit/>
          </a:bodyPr>
          <a:lstStyle/>
          <a:p>
            <a:pPr algn="ctr">
              <a:lnSpc>
                <a:spcPts val="3400"/>
              </a:lnSpc>
            </a:pPr>
            <a:r>
              <a:rPr lang="he-IL" sz="4400" b="0" cap="none" spc="-50" dirty="0">
                <a:ln w="0"/>
                <a:solidFill>
                  <a:srgbClr val="5545A7"/>
                </a:solidFill>
                <a:latin typeface="Fb Gaming" pitchFamily="50" charset="-79"/>
                <a:cs typeface="Fb Gaming" pitchFamily="50" charset="-79"/>
              </a:rPr>
              <a:t>תפילה בחיות</a:t>
            </a:r>
          </a:p>
        </p:txBody>
      </p:sp>
      <p:sp>
        <p:nvSpPr>
          <p:cNvPr id="10" name="מלבן 9">
            <a:extLst>
              <a:ext uri="{FF2B5EF4-FFF2-40B4-BE49-F238E27FC236}">
                <a16:creationId xmlns:a16="http://schemas.microsoft.com/office/drawing/2014/main" id="{D4E05C85-C3AD-048B-E5F6-F3852F5D91E8}"/>
              </a:ext>
            </a:extLst>
          </p:cNvPr>
          <p:cNvSpPr/>
          <p:nvPr/>
        </p:nvSpPr>
        <p:spPr>
          <a:xfrm>
            <a:off x="4551680" y="4513321"/>
            <a:ext cx="3088640" cy="570734"/>
          </a:xfrm>
          <a:prstGeom prst="rect">
            <a:avLst/>
          </a:prstGeom>
          <a:noFill/>
        </p:spPr>
        <p:txBody>
          <a:bodyPr wrap="square" lIns="91440" tIns="45720" rIns="91440" bIns="45720">
            <a:spAutoFit/>
          </a:bodyPr>
          <a:lstStyle/>
          <a:p>
            <a:pPr algn="ctr">
              <a:lnSpc>
                <a:spcPts val="3400"/>
              </a:lnSpc>
            </a:pPr>
            <a:r>
              <a:rPr lang="he-IL" sz="4400" b="0" cap="none" spc="-50" dirty="0">
                <a:ln w="0"/>
                <a:solidFill>
                  <a:srgbClr val="5545A7"/>
                </a:solidFill>
                <a:latin typeface="Fb Gaming" pitchFamily="50" charset="-79"/>
                <a:cs typeface="Fb Gaming" pitchFamily="50" charset="-79"/>
              </a:rPr>
              <a:t>תפילה קצרה</a:t>
            </a:r>
          </a:p>
        </p:txBody>
      </p:sp>
      <p:sp>
        <p:nvSpPr>
          <p:cNvPr id="12" name="מלבן 11">
            <a:extLst>
              <a:ext uri="{FF2B5EF4-FFF2-40B4-BE49-F238E27FC236}">
                <a16:creationId xmlns:a16="http://schemas.microsoft.com/office/drawing/2014/main" id="{5C10E0FE-46ED-4CB2-FF82-87C80D5EA4CD}"/>
              </a:ext>
            </a:extLst>
          </p:cNvPr>
          <p:cNvSpPr/>
          <p:nvPr/>
        </p:nvSpPr>
        <p:spPr>
          <a:xfrm>
            <a:off x="375695" y="4484467"/>
            <a:ext cx="3452714" cy="599588"/>
          </a:xfrm>
          <a:prstGeom prst="rect">
            <a:avLst/>
          </a:prstGeom>
          <a:noFill/>
        </p:spPr>
        <p:txBody>
          <a:bodyPr wrap="square" lIns="91440" tIns="45720" rIns="91440" bIns="45720">
            <a:spAutoFit/>
          </a:bodyPr>
          <a:lstStyle/>
          <a:p>
            <a:pPr algn="ctr">
              <a:lnSpc>
                <a:spcPts val="3700"/>
              </a:lnSpc>
            </a:pPr>
            <a:r>
              <a:rPr lang="he-IL" sz="4400" b="0" cap="none" spc="-50" dirty="0">
                <a:ln w="0"/>
                <a:solidFill>
                  <a:srgbClr val="5545A7"/>
                </a:solidFill>
                <a:latin typeface="Fb Gaming" pitchFamily="50" charset="-79"/>
                <a:cs typeface="Fb Gaming" pitchFamily="50" charset="-79"/>
              </a:rPr>
              <a:t>תפילה בעל פה</a:t>
            </a:r>
          </a:p>
        </p:txBody>
      </p:sp>
      <p:pic>
        <p:nvPicPr>
          <p:cNvPr id="48" name="גרפיקה 47">
            <a:extLst>
              <a:ext uri="{FF2B5EF4-FFF2-40B4-BE49-F238E27FC236}">
                <a16:creationId xmlns:a16="http://schemas.microsoft.com/office/drawing/2014/main" id="{9A2913FB-6EC3-4E1F-5AF1-8D59E9EE60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360000">
            <a:off x="5241000" y="5515957"/>
            <a:ext cx="1710000" cy="216000"/>
          </a:xfrm>
          <a:prstGeom prst="rect">
            <a:avLst/>
          </a:prstGeom>
        </p:spPr>
      </p:pic>
      <p:pic>
        <p:nvPicPr>
          <p:cNvPr id="49" name="גרפיקה 48">
            <a:extLst>
              <a:ext uri="{FF2B5EF4-FFF2-40B4-BE49-F238E27FC236}">
                <a16:creationId xmlns:a16="http://schemas.microsoft.com/office/drawing/2014/main" id="{211C1E1C-97AA-643A-8F7C-209EB57505A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360000">
            <a:off x="9234948" y="5515957"/>
            <a:ext cx="1710000" cy="216000"/>
          </a:xfrm>
          <a:prstGeom prst="rect">
            <a:avLst/>
          </a:prstGeom>
        </p:spPr>
      </p:pic>
      <p:pic>
        <p:nvPicPr>
          <p:cNvPr id="50" name="גרפיקה 49">
            <a:extLst>
              <a:ext uri="{FF2B5EF4-FFF2-40B4-BE49-F238E27FC236}">
                <a16:creationId xmlns:a16="http://schemas.microsoft.com/office/drawing/2014/main" id="{CA37BDB2-C1C4-E37B-C6C3-22B7BAB1F5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360000">
            <a:off x="1247052" y="5515957"/>
            <a:ext cx="1710000" cy="216000"/>
          </a:xfrm>
          <a:prstGeom prst="rect">
            <a:avLst/>
          </a:prstGeom>
        </p:spPr>
      </p:pic>
      <p:grpSp>
        <p:nvGrpSpPr>
          <p:cNvPr id="8" name="קבוצה 7">
            <a:extLst>
              <a:ext uri="{FF2B5EF4-FFF2-40B4-BE49-F238E27FC236}">
                <a16:creationId xmlns:a16="http://schemas.microsoft.com/office/drawing/2014/main" id="{3D107051-050C-C3A4-63A5-71D288C8D72F}"/>
              </a:ext>
            </a:extLst>
          </p:cNvPr>
          <p:cNvGrpSpPr/>
          <p:nvPr/>
        </p:nvGrpSpPr>
        <p:grpSpPr>
          <a:xfrm>
            <a:off x="4698515" y="5705528"/>
            <a:ext cx="2612090" cy="1117249"/>
            <a:chOff x="4789955" y="5690288"/>
            <a:chExt cx="2612090" cy="1117249"/>
          </a:xfrm>
        </p:grpSpPr>
        <p:pic>
          <p:nvPicPr>
            <p:cNvPr id="3" name="תמונה 2" descr="תמונה שמכילה טקסט, גרפיקה, עיצוב גרפי, גופן&#10;&#10;התיאור נוצר באופן אוטומטי">
              <a:extLst>
                <a:ext uri="{FF2B5EF4-FFF2-40B4-BE49-F238E27FC236}">
                  <a16:creationId xmlns:a16="http://schemas.microsoft.com/office/drawing/2014/main" id="{4CA3BFCA-A284-EE59-B778-06FA4A539A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68722" y="5913539"/>
              <a:ext cx="1333323" cy="814671"/>
            </a:xfrm>
            <a:prstGeom prst="rect">
              <a:avLst/>
            </a:prstGeom>
          </p:spPr>
        </p:pic>
        <p:pic>
          <p:nvPicPr>
            <p:cNvPr id="6" name="תמונה 5" descr="תמונה שמכילה סרט מצויר, טקסט, גרפיקה, עיצוב גרפי&#10;&#10;התיאור נוצר באופן אוטומטי">
              <a:extLst>
                <a:ext uri="{FF2B5EF4-FFF2-40B4-BE49-F238E27FC236}">
                  <a16:creationId xmlns:a16="http://schemas.microsoft.com/office/drawing/2014/main" id="{819DAB71-80D1-7BDD-4F00-4D63E89F1325}"/>
                </a:ext>
              </a:extLst>
            </p:cNvPr>
            <p:cNvPicPr>
              <a:picLocks noChangeAspect="1"/>
            </p:cNvPicPr>
            <p:nvPr/>
          </p:nvPicPr>
          <p:blipFill>
            <a:blip r:embed="rId10"/>
            <a:stretch>
              <a:fillRect/>
            </a:stretch>
          </p:blipFill>
          <p:spPr>
            <a:xfrm>
              <a:off x="4789955" y="5690288"/>
              <a:ext cx="1580365" cy="1117249"/>
            </a:xfrm>
            <a:prstGeom prst="rect">
              <a:avLst/>
            </a:prstGeom>
          </p:spPr>
        </p:pic>
      </p:grpSp>
      <p:sp>
        <p:nvSpPr>
          <p:cNvPr id="9" name="מלבן 8">
            <a:extLst>
              <a:ext uri="{FF2B5EF4-FFF2-40B4-BE49-F238E27FC236}">
                <a16:creationId xmlns:a16="http://schemas.microsoft.com/office/drawing/2014/main" id="{41C6FA4A-7278-0156-0F07-E80CBD721CE2}"/>
              </a:ext>
            </a:extLst>
          </p:cNvPr>
          <p:cNvSpPr/>
          <p:nvPr/>
        </p:nvSpPr>
        <p:spPr>
          <a:xfrm>
            <a:off x="-2" y="399320"/>
            <a:ext cx="4204106" cy="1520224"/>
          </a:xfrm>
          <a:prstGeom prst="rect">
            <a:avLst/>
          </a:prstGeom>
          <a:solidFill>
            <a:srgbClr val="FFFFFF">
              <a:alpha val="3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 name="גרפיקה 1">
            <a:extLst>
              <a:ext uri="{FF2B5EF4-FFF2-40B4-BE49-F238E27FC236}">
                <a16:creationId xmlns:a16="http://schemas.microsoft.com/office/drawing/2014/main" id="{9B1084D6-580A-868D-BB66-5802408C4D53}"/>
              </a:ext>
            </a:extLst>
          </p:cNvPr>
          <p:cNvPicPr>
            <a:picLocks noChangeAspect="1"/>
          </p:cNvPicPr>
          <p:nvPr/>
        </p:nvPicPr>
        <p:blipFill>
          <a:blip r:embed="rId11">
            <a:extLst>
              <a:ext uri="{96DAC541-7B7A-43D3-8B79-37D633B846F1}">
                <asvg:svgBlip xmlns:asvg="http://schemas.microsoft.com/office/drawing/2016/SVG/main" r:embed="rId12"/>
              </a:ext>
            </a:extLst>
          </a:blip>
          <a:srcRect t="24616"/>
          <a:stretch/>
        </p:blipFill>
        <p:spPr>
          <a:xfrm>
            <a:off x="3551786" y="-1"/>
            <a:ext cx="8219556" cy="2545700"/>
          </a:xfrm>
          <a:prstGeom prst="rect">
            <a:avLst/>
          </a:prstGeom>
        </p:spPr>
      </p:pic>
      <p:pic>
        <p:nvPicPr>
          <p:cNvPr id="22" name="גרפיקה 21">
            <a:extLst>
              <a:ext uri="{FF2B5EF4-FFF2-40B4-BE49-F238E27FC236}">
                <a16:creationId xmlns:a16="http://schemas.microsoft.com/office/drawing/2014/main" id="{2A12DE37-74E6-17F7-321D-A19EDF4EEDAD}"/>
              </a:ext>
            </a:extLst>
          </p:cNvPr>
          <p:cNvPicPr>
            <a:picLocks noChangeAspect="1"/>
          </p:cNvPicPr>
          <p:nvPr/>
        </p:nvPicPr>
        <p:blipFill>
          <a:blip r:embed="rId13">
            <a:extLst>
              <a:ext uri="{96DAC541-7B7A-43D3-8B79-37D633B846F1}">
                <asvg:svgBlip xmlns:asvg="http://schemas.microsoft.com/office/drawing/2016/SVG/main" r:embed="rId14"/>
              </a:ext>
            </a:extLst>
          </a:blip>
          <a:srcRect t="27129"/>
          <a:stretch/>
        </p:blipFill>
        <p:spPr>
          <a:xfrm>
            <a:off x="3606217" y="-1"/>
            <a:ext cx="8219556" cy="2460859"/>
          </a:xfrm>
          <a:prstGeom prst="rect">
            <a:avLst/>
          </a:prstGeom>
        </p:spPr>
      </p:pic>
      <p:sp>
        <p:nvSpPr>
          <p:cNvPr id="54" name="תיבת טקסט 53">
            <a:extLst>
              <a:ext uri="{FF2B5EF4-FFF2-40B4-BE49-F238E27FC236}">
                <a16:creationId xmlns:a16="http://schemas.microsoft.com/office/drawing/2014/main" id="{FC125427-EF9B-8F79-A35F-3671F40559A6}"/>
              </a:ext>
            </a:extLst>
          </p:cNvPr>
          <p:cNvSpPr txBox="1"/>
          <p:nvPr/>
        </p:nvSpPr>
        <p:spPr>
          <a:xfrm>
            <a:off x="187071" y="490442"/>
            <a:ext cx="3435518" cy="1438984"/>
          </a:xfrm>
          <a:prstGeom prst="rect">
            <a:avLst/>
          </a:prstGeom>
          <a:noFill/>
        </p:spPr>
        <p:txBody>
          <a:bodyPr wrap="square" rtlCol="1">
            <a:spAutoFit/>
          </a:bodyPr>
          <a:lstStyle/>
          <a:p>
            <a:pPr algn="ctr">
              <a:lnSpc>
                <a:spcPts val="2600"/>
              </a:lnSpc>
            </a:pPr>
            <a:r>
              <a:rPr lang="he-IL" sz="2800" dirty="0">
                <a:solidFill>
                  <a:srgbClr val="5545A7"/>
                </a:solidFill>
                <a:latin typeface="Fb Gaming" pitchFamily="50" charset="-79"/>
                <a:cs typeface="Fb Gaming" pitchFamily="50" charset="-79"/>
              </a:rPr>
              <a:t>בחרו את המטבע</a:t>
            </a:r>
          </a:p>
          <a:p>
            <a:pPr algn="ctr">
              <a:lnSpc>
                <a:spcPts val="2600"/>
              </a:lnSpc>
            </a:pPr>
            <a:r>
              <a:rPr lang="he-IL" sz="2800" dirty="0">
                <a:solidFill>
                  <a:srgbClr val="5545A7"/>
                </a:solidFill>
                <a:latin typeface="Fb Gaming" pitchFamily="50" charset="-79"/>
                <a:cs typeface="Fb Gaming" pitchFamily="50" charset="-79"/>
              </a:rPr>
              <a:t>של התשובה הנכונה,</a:t>
            </a:r>
          </a:p>
          <a:p>
            <a:pPr algn="ctr">
              <a:lnSpc>
                <a:spcPts val="2600"/>
              </a:lnSpc>
            </a:pPr>
            <a:r>
              <a:rPr lang="he-IL" sz="2800" dirty="0">
                <a:solidFill>
                  <a:srgbClr val="5545A7"/>
                </a:solidFill>
                <a:latin typeface="Fb Gaming" pitchFamily="50" charset="-79"/>
                <a:cs typeface="Fb Gaming" pitchFamily="50" charset="-79"/>
              </a:rPr>
              <a:t>והניחו אותו במקום המתאים בקופה שלכם</a:t>
            </a:r>
          </a:p>
        </p:txBody>
      </p:sp>
      <p:sp>
        <p:nvSpPr>
          <p:cNvPr id="11" name="תיבת טקסט 10">
            <a:extLst>
              <a:ext uri="{FF2B5EF4-FFF2-40B4-BE49-F238E27FC236}">
                <a16:creationId xmlns:a16="http://schemas.microsoft.com/office/drawing/2014/main" id="{298D1F2B-01B1-8DB6-3C2B-4ABB09811639}"/>
              </a:ext>
            </a:extLst>
          </p:cNvPr>
          <p:cNvSpPr txBox="1"/>
          <p:nvPr/>
        </p:nvSpPr>
        <p:spPr>
          <a:xfrm>
            <a:off x="4053651" y="480806"/>
            <a:ext cx="7419892" cy="1533048"/>
          </a:xfrm>
          <a:prstGeom prst="rect">
            <a:avLst/>
          </a:prstGeom>
          <a:noFill/>
        </p:spPr>
        <p:txBody>
          <a:bodyPr wrap="square" rtlCol="1">
            <a:spAutoFit/>
          </a:bodyPr>
          <a:lstStyle/>
          <a:p>
            <a:pPr algn="ctr">
              <a:lnSpc>
                <a:spcPts val="5500"/>
              </a:lnSpc>
            </a:pPr>
            <a:r>
              <a:rPr lang="he-IL" sz="6000" dirty="0">
                <a:solidFill>
                  <a:srgbClr val="E1F8FF"/>
                </a:solidFill>
                <a:latin typeface="Fb Gaming Bold" pitchFamily="50" charset="-79"/>
                <a:cs typeface="Fb Gaming Bold" pitchFamily="50" charset="-79"/>
              </a:rPr>
              <a:t>מהי לדעתכן תפילה מבורכת במיוחד?</a:t>
            </a:r>
          </a:p>
        </p:txBody>
      </p:sp>
      <p:pic>
        <p:nvPicPr>
          <p:cNvPr id="15" name="תמונה 14" descr="תמונה שמכילה עיגול, שעון, צהוב, צילום מסך&#10;&#10;התיאור נוצר באופן אוטומטי">
            <a:extLst>
              <a:ext uri="{FF2B5EF4-FFF2-40B4-BE49-F238E27FC236}">
                <a16:creationId xmlns:a16="http://schemas.microsoft.com/office/drawing/2014/main" id="{937787EC-9D10-5259-A280-CD104EBEF83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8452" y="2325004"/>
            <a:ext cx="2167200" cy="2167200"/>
          </a:xfrm>
          <a:prstGeom prst="rect">
            <a:avLst/>
          </a:prstGeom>
          <a:effectLst>
            <a:outerShdw dist="88900" dir="7800000" algn="tr" rotWithShape="0">
              <a:srgbClr val="5545A7"/>
            </a:outerShdw>
          </a:effectLst>
        </p:spPr>
      </p:pic>
      <p:pic>
        <p:nvPicPr>
          <p:cNvPr id="5" name="תמונה 4" descr="תמונה שמכילה שעון, עיגול, צהוב&#10;&#10;התיאור נוצר באופן אוטומטי">
            <a:extLst>
              <a:ext uri="{FF2B5EF4-FFF2-40B4-BE49-F238E27FC236}">
                <a16:creationId xmlns:a16="http://schemas.microsoft.com/office/drawing/2014/main" id="{1D53E779-824A-2045-17E5-47109837287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12398" y="2325004"/>
            <a:ext cx="2167200" cy="2167200"/>
          </a:xfrm>
          <a:prstGeom prst="rect">
            <a:avLst/>
          </a:prstGeom>
          <a:effectLst>
            <a:outerShdw dist="88900" dir="7800000" algn="tr" rotWithShape="0">
              <a:srgbClr val="5545A7"/>
            </a:outerShdw>
          </a:effectLst>
        </p:spPr>
      </p:pic>
      <p:pic>
        <p:nvPicPr>
          <p:cNvPr id="13" name="תמונה 12" descr="תמונה שמכילה שעון, עיגול, צהוב, שעון קיר&#10;&#10;התיאור נוצר באופן אוטומטי">
            <a:extLst>
              <a:ext uri="{FF2B5EF4-FFF2-40B4-BE49-F238E27FC236}">
                <a16:creationId xmlns:a16="http://schemas.microsoft.com/office/drawing/2014/main" id="{167C634A-EA70-6A05-98F2-03C9CD48BB1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06348" y="2325004"/>
            <a:ext cx="2167200" cy="2167200"/>
          </a:xfrm>
          <a:prstGeom prst="rect">
            <a:avLst/>
          </a:prstGeom>
          <a:effectLst>
            <a:outerShdw dist="88900" dir="7800000" algn="tr" rotWithShape="0">
              <a:srgbClr val="5545A7"/>
            </a:outerShdw>
          </a:effectLst>
        </p:spPr>
      </p:pic>
    </p:spTree>
    <p:extLst>
      <p:ext uri="{BB962C8B-B14F-4D97-AF65-F5344CB8AC3E}">
        <p14:creationId xmlns:p14="http://schemas.microsoft.com/office/powerpoint/2010/main" val="2341945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42C58-21CB-F928-EDA8-42A4474109B7}"/>
            </a:ext>
          </a:extLst>
        </p:cNvPr>
        <p:cNvGrpSpPr/>
        <p:nvPr/>
      </p:nvGrpSpPr>
      <p:grpSpPr>
        <a:xfrm>
          <a:off x="0" y="0"/>
          <a:ext cx="0" cy="0"/>
          <a:chOff x="0" y="0"/>
          <a:chExt cx="0" cy="0"/>
        </a:xfrm>
      </p:grpSpPr>
      <p:pic>
        <p:nvPicPr>
          <p:cNvPr id="5" name="תמונה 4" descr="תמונה שמכילה עיגול, צבעוני, סגול, כחול&#10;&#10;התיאור נוצר באופן אוטומטי">
            <a:extLst>
              <a:ext uri="{FF2B5EF4-FFF2-40B4-BE49-F238E27FC236}">
                <a16:creationId xmlns:a16="http://schemas.microsoft.com/office/drawing/2014/main" id="{EBC3F643-5869-5CBF-1B62-EAEF48E0CD65}"/>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1804" t="401" r="8016" b="9419"/>
          <a:stretch/>
        </p:blipFill>
        <p:spPr>
          <a:xfrm flipH="1">
            <a:off x="-2" y="-1"/>
            <a:ext cx="12192001" cy="6858001"/>
          </a:xfrm>
          <a:prstGeom prst="rect">
            <a:avLst/>
          </a:prstGeom>
        </p:spPr>
      </p:pic>
      <p:sp>
        <p:nvSpPr>
          <p:cNvPr id="11" name="מלבן 10">
            <a:extLst>
              <a:ext uri="{FF2B5EF4-FFF2-40B4-BE49-F238E27FC236}">
                <a16:creationId xmlns:a16="http://schemas.microsoft.com/office/drawing/2014/main" id="{17A0413E-0D68-C5F6-3B96-25B6422277AE}"/>
              </a:ext>
            </a:extLst>
          </p:cNvPr>
          <p:cNvSpPr/>
          <p:nvPr/>
        </p:nvSpPr>
        <p:spPr>
          <a:xfrm>
            <a:off x="7582756" y="4116246"/>
            <a:ext cx="2612090" cy="570734"/>
          </a:xfrm>
          <a:prstGeom prst="rect">
            <a:avLst/>
          </a:prstGeom>
          <a:noFill/>
        </p:spPr>
        <p:txBody>
          <a:bodyPr wrap="square" lIns="91440" tIns="45720" rIns="91440" bIns="45720">
            <a:spAutoFit/>
          </a:bodyPr>
          <a:lstStyle/>
          <a:p>
            <a:pPr algn="ctr">
              <a:lnSpc>
                <a:spcPts val="3400"/>
              </a:lnSpc>
            </a:pPr>
            <a:r>
              <a:rPr lang="he-IL" sz="4400" b="0" cap="none" spc="-50" dirty="0">
                <a:ln w="0"/>
                <a:solidFill>
                  <a:srgbClr val="5545A7"/>
                </a:solidFill>
                <a:latin typeface="Fb Gaming Bold" pitchFamily="50" charset="-79"/>
                <a:cs typeface="Fb Gaming Bold" pitchFamily="50" charset="-79"/>
              </a:rPr>
              <a:t>נכון מאוד!</a:t>
            </a:r>
          </a:p>
        </p:txBody>
      </p:sp>
      <p:sp>
        <p:nvSpPr>
          <p:cNvPr id="12" name="מלבן 11">
            <a:extLst>
              <a:ext uri="{FF2B5EF4-FFF2-40B4-BE49-F238E27FC236}">
                <a16:creationId xmlns:a16="http://schemas.microsoft.com/office/drawing/2014/main" id="{C09B4CB6-F608-F4BF-1845-6CA7678CDE70}"/>
              </a:ext>
            </a:extLst>
          </p:cNvPr>
          <p:cNvSpPr/>
          <p:nvPr/>
        </p:nvSpPr>
        <p:spPr>
          <a:xfrm>
            <a:off x="6632082" y="4686980"/>
            <a:ext cx="4513438" cy="1060355"/>
          </a:xfrm>
          <a:prstGeom prst="rect">
            <a:avLst/>
          </a:prstGeom>
          <a:noFill/>
        </p:spPr>
        <p:txBody>
          <a:bodyPr wrap="square" lIns="91440" tIns="45720" rIns="91440" bIns="45720">
            <a:spAutoFit/>
          </a:bodyPr>
          <a:lstStyle/>
          <a:p>
            <a:pPr algn="ctr">
              <a:lnSpc>
                <a:spcPts val="3700"/>
              </a:lnSpc>
            </a:pPr>
            <a:r>
              <a:rPr lang="he-IL" sz="4000" b="0" cap="none" spc="-50" dirty="0">
                <a:ln w="0"/>
                <a:solidFill>
                  <a:srgbClr val="5545A7"/>
                </a:solidFill>
                <a:latin typeface="Fb Gaming" pitchFamily="50" charset="-79"/>
                <a:cs typeface="Fb Gaming" pitchFamily="50" charset="-79"/>
              </a:rPr>
              <a:t>הניחו את המטבע המתאים בקופה</a:t>
            </a:r>
          </a:p>
        </p:txBody>
      </p:sp>
      <p:pic>
        <p:nvPicPr>
          <p:cNvPr id="10" name="תמונה 9" descr="תמונה שמכילה טקסט, גרפיקה, עיצוב גרפי, גופן&#10;&#10;התיאור נוצר באופן אוטומטי">
            <a:extLst>
              <a:ext uri="{FF2B5EF4-FFF2-40B4-BE49-F238E27FC236}">
                <a16:creationId xmlns:a16="http://schemas.microsoft.com/office/drawing/2014/main" id="{DCE3C437-7E64-54AA-8F81-31CF81C54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2869" y="6090315"/>
            <a:ext cx="1177532" cy="719482"/>
          </a:xfrm>
          <a:prstGeom prst="rect">
            <a:avLst/>
          </a:prstGeom>
        </p:spPr>
      </p:pic>
      <p:pic>
        <p:nvPicPr>
          <p:cNvPr id="14" name="גרפיקה 13">
            <a:extLst>
              <a:ext uri="{FF2B5EF4-FFF2-40B4-BE49-F238E27FC236}">
                <a16:creationId xmlns:a16="http://schemas.microsoft.com/office/drawing/2014/main" id="{3175E05C-5725-6C78-4C6C-62F5FA6DEC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96905" y="1730251"/>
            <a:ext cx="3783792" cy="1755198"/>
          </a:xfrm>
          <a:prstGeom prst="rect">
            <a:avLst/>
          </a:prstGeom>
        </p:spPr>
      </p:pic>
      <p:sp>
        <p:nvSpPr>
          <p:cNvPr id="15" name="מלבן 14">
            <a:extLst>
              <a:ext uri="{FF2B5EF4-FFF2-40B4-BE49-F238E27FC236}">
                <a16:creationId xmlns:a16="http://schemas.microsoft.com/office/drawing/2014/main" id="{08FCAE53-0FA3-00DD-C0EB-E1DBDF9BACE0}"/>
              </a:ext>
            </a:extLst>
          </p:cNvPr>
          <p:cNvSpPr/>
          <p:nvPr/>
        </p:nvSpPr>
        <p:spPr>
          <a:xfrm>
            <a:off x="7262002" y="2342908"/>
            <a:ext cx="3253598" cy="609206"/>
          </a:xfrm>
          <a:prstGeom prst="rect">
            <a:avLst/>
          </a:prstGeom>
          <a:noFill/>
        </p:spPr>
        <p:txBody>
          <a:bodyPr wrap="square" lIns="91440" tIns="45720" rIns="91440" bIns="45720">
            <a:spAutoFit/>
          </a:bodyPr>
          <a:lstStyle/>
          <a:p>
            <a:pPr algn="ctr">
              <a:lnSpc>
                <a:spcPts val="3800"/>
              </a:lnSpc>
            </a:pPr>
            <a:r>
              <a:rPr lang="he-IL" sz="4400" spc="-50" dirty="0">
                <a:ln w="0"/>
                <a:solidFill>
                  <a:srgbClr val="5545A7"/>
                </a:solidFill>
                <a:latin typeface="Fb Gaming" pitchFamily="50" charset="-79"/>
                <a:cs typeface="Fb Gaming" pitchFamily="50" charset="-79"/>
              </a:rPr>
              <a:t>תפילה בחיות</a:t>
            </a:r>
          </a:p>
        </p:txBody>
      </p:sp>
      <p:pic>
        <p:nvPicPr>
          <p:cNvPr id="16" name="גרפיקה 15">
            <a:extLst>
              <a:ext uri="{FF2B5EF4-FFF2-40B4-BE49-F238E27FC236}">
                <a16:creationId xmlns:a16="http://schemas.microsoft.com/office/drawing/2014/main" id="{ACC5B541-7C30-F8A8-7E4B-F1726BFADD4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240000">
            <a:off x="8033801" y="3426983"/>
            <a:ext cx="1710000" cy="216000"/>
          </a:xfrm>
          <a:prstGeom prst="rect">
            <a:avLst/>
          </a:prstGeom>
        </p:spPr>
      </p:pic>
      <p:pic>
        <p:nvPicPr>
          <p:cNvPr id="18" name="גרפיקה 17">
            <a:extLst>
              <a:ext uri="{FF2B5EF4-FFF2-40B4-BE49-F238E27FC236}">
                <a16:creationId xmlns:a16="http://schemas.microsoft.com/office/drawing/2014/main" id="{EB702F60-CCA9-6C47-69D6-7723A73D3DD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420000" flipV="1">
            <a:off x="8123743" y="1574005"/>
            <a:ext cx="1710000" cy="172653"/>
          </a:xfrm>
          <a:prstGeom prst="rect">
            <a:avLst/>
          </a:prstGeom>
        </p:spPr>
      </p:pic>
      <p:grpSp>
        <p:nvGrpSpPr>
          <p:cNvPr id="2" name="קבוצה 1">
            <a:extLst>
              <a:ext uri="{FF2B5EF4-FFF2-40B4-BE49-F238E27FC236}">
                <a16:creationId xmlns:a16="http://schemas.microsoft.com/office/drawing/2014/main" id="{BA0C9DD1-C1FE-36FF-CDAE-4CBAC4F34BC8}"/>
              </a:ext>
            </a:extLst>
          </p:cNvPr>
          <p:cNvGrpSpPr/>
          <p:nvPr/>
        </p:nvGrpSpPr>
        <p:grpSpPr>
          <a:xfrm>
            <a:off x="731520" y="0"/>
            <a:ext cx="5004357" cy="6858000"/>
            <a:chOff x="731520" y="0"/>
            <a:chExt cx="5004357" cy="6858000"/>
          </a:xfrm>
        </p:grpSpPr>
        <p:pic>
          <p:nvPicPr>
            <p:cNvPr id="8" name="תמונה 7" descr="תמונה שמכילה טקסט, צילום מסך, גופן, עיגול&#10;&#10;התיאור נוצר באופן אוטומטי">
              <a:extLst>
                <a:ext uri="{FF2B5EF4-FFF2-40B4-BE49-F238E27FC236}">
                  <a16:creationId xmlns:a16="http://schemas.microsoft.com/office/drawing/2014/main" id="{6DCC6587-F9D6-BF0A-4C5C-16C1C724A7C2}"/>
                </a:ext>
              </a:extLst>
            </p:cNvPr>
            <p:cNvPicPr>
              <a:picLocks noChangeAspect="1"/>
            </p:cNvPicPr>
            <p:nvPr/>
          </p:nvPicPr>
          <p:blipFill>
            <a:blip r:embed="rId8">
              <a:extLst>
                <a:ext uri="{28A0092B-C50C-407E-A947-70E740481C1C}">
                  <a14:useLocalDpi xmlns:a14="http://schemas.microsoft.com/office/drawing/2010/main" val="0"/>
                </a:ext>
              </a:extLst>
            </a:blip>
            <a:srcRect l="49971"/>
            <a:stretch/>
          </p:blipFill>
          <p:spPr>
            <a:xfrm>
              <a:off x="731520" y="0"/>
              <a:ext cx="4851185" cy="6858000"/>
            </a:xfrm>
            <a:prstGeom prst="rect">
              <a:avLst/>
            </a:prstGeom>
            <a:effectLst>
              <a:outerShdw blurRad="63500" sx="102000" sy="102000" algn="ctr" rotWithShape="0">
                <a:prstClr val="black">
                  <a:alpha val="40000"/>
                </a:prstClr>
              </a:outerShdw>
            </a:effectLst>
          </p:spPr>
        </p:pic>
        <p:pic>
          <p:nvPicPr>
            <p:cNvPr id="13" name="תמונה 12" descr="תמונה שמכילה שעון, עיגול, צהוב, צילום מסך&#10;&#10;התיאור נוצר באופן אוטומטי">
              <a:extLst>
                <a:ext uri="{FF2B5EF4-FFF2-40B4-BE49-F238E27FC236}">
                  <a16:creationId xmlns:a16="http://schemas.microsoft.com/office/drawing/2014/main" id="{C48BA407-B1E6-1219-40D2-C73CC88718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49077" y="1424071"/>
              <a:ext cx="2386800" cy="2386800"/>
            </a:xfrm>
            <a:prstGeom prst="rect">
              <a:avLst/>
            </a:prstGeom>
          </p:spPr>
        </p:pic>
        <p:pic>
          <p:nvPicPr>
            <p:cNvPr id="17" name="תמונה 16" descr="תמונה שמכילה שעון, עיגול, צהוב, שעון קיר&#10;&#10;התיאור נוצר באופן אוטומטי">
              <a:extLst>
                <a:ext uri="{FF2B5EF4-FFF2-40B4-BE49-F238E27FC236}">
                  <a16:creationId xmlns:a16="http://schemas.microsoft.com/office/drawing/2014/main" id="{B7446229-8DB3-BB47-FDCF-CB5CEB2B8E9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3754" y="1655166"/>
              <a:ext cx="2386800" cy="2386800"/>
            </a:xfrm>
            <a:prstGeom prst="rect">
              <a:avLst/>
            </a:prstGeom>
            <a:effectLst/>
          </p:spPr>
        </p:pic>
      </p:grpSp>
    </p:spTree>
    <p:extLst>
      <p:ext uri="{BB962C8B-B14F-4D97-AF65-F5344CB8AC3E}">
        <p14:creationId xmlns:p14="http://schemas.microsoft.com/office/powerpoint/2010/main" val="4287387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46D3CFE-FDBE-A263-6210-3C9BD8BB7B6A}"/>
            </a:ext>
          </a:extLst>
        </p:cNvPr>
        <p:cNvGrpSpPr/>
        <p:nvPr/>
      </p:nvGrpSpPr>
      <p:grpSpPr>
        <a:xfrm>
          <a:off x="0" y="0"/>
          <a:ext cx="0" cy="0"/>
          <a:chOff x="0" y="0"/>
          <a:chExt cx="0" cy="0"/>
        </a:xfrm>
      </p:grpSpPr>
      <p:pic>
        <p:nvPicPr>
          <p:cNvPr id="7" name="גרפיקה 6">
            <a:extLst>
              <a:ext uri="{FF2B5EF4-FFF2-40B4-BE49-F238E27FC236}">
                <a16:creationId xmlns:a16="http://schemas.microsoft.com/office/drawing/2014/main" id="{8EBE0BC3-BFD8-91F3-014C-F2A99A684C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39686" y="2471055"/>
            <a:ext cx="8512628" cy="2427516"/>
          </a:xfrm>
          <a:prstGeom prst="rect">
            <a:avLst/>
          </a:prstGeom>
        </p:spPr>
      </p:pic>
      <p:pic>
        <p:nvPicPr>
          <p:cNvPr id="22" name="תמונה 21" descr="תמונה שמכילה סרט מצויר, טקסט, גרפיקה, עיצוב גרפי&#10;&#10;התיאור נוצר באופן אוטומטי">
            <a:extLst>
              <a:ext uri="{FF2B5EF4-FFF2-40B4-BE49-F238E27FC236}">
                <a16:creationId xmlns:a16="http://schemas.microsoft.com/office/drawing/2014/main" id="{ACBD82E4-BDD3-C1A4-D338-C72A9B17B4B6}"/>
              </a:ext>
            </a:extLst>
          </p:cNvPr>
          <p:cNvPicPr>
            <a:picLocks noChangeAspect="1"/>
          </p:cNvPicPr>
          <p:nvPr/>
        </p:nvPicPr>
        <p:blipFill>
          <a:blip r:embed="rId5"/>
          <a:stretch>
            <a:fillRect/>
          </a:stretch>
        </p:blipFill>
        <p:spPr>
          <a:xfrm>
            <a:off x="-280450" y="-1475"/>
            <a:ext cx="2194565" cy="1551462"/>
          </a:xfrm>
          <a:prstGeom prst="rect">
            <a:avLst/>
          </a:prstGeom>
          <a:effectLst>
            <a:outerShdw blurRad="139700" dist="38100" dir="2700000" algn="tl" rotWithShape="0">
              <a:srgbClr val="5545A7">
                <a:alpha val="41000"/>
              </a:srgbClr>
            </a:outerShdw>
          </a:effectLst>
        </p:spPr>
      </p:pic>
      <p:pic>
        <p:nvPicPr>
          <p:cNvPr id="2" name="תמונה 1" descr="תמונה שמכילה טקסט, גרפיקה, עיצוב גרפי, גופן&#10;&#10;התיאור נוצר באופן אוטומטי">
            <a:extLst>
              <a:ext uri="{FF2B5EF4-FFF2-40B4-BE49-F238E27FC236}">
                <a16:creationId xmlns:a16="http://schemas.microsoft.com/office/drawing/2014/main" id="{86ADB67F-353E-C21B-D933-AAF5C67628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12869" y="6090315"/>
            <a:ext cx="1177532" cy="719482"/>
          </a:xfrm>
          <a:prstGeom prst="rect">
            <a:avLst/>
          </a:prstGeom>
        </p:spPr>
      </p:pic>
      <p:sp>
        <p:nvSpPr>
          <p:cNvPr id="16" name="מלבן 15">
            <a:extLst>
              <a:ext uri="{FF2B5EF4-FFF2-40B4-BE49-F238E27FC236}">
                <a16:creationId xmlns:a16="http://schemas.microsoft.com/office/drawing/2014/main" id="{66B6D014-8F54-2147-7EC5-D7F1F03BB637}"/>
              </a:ext>
            </a:extLst>
          </p:cNvPr>
          <p:cNvSpPr/>
          <p:nvPr/>
        </p:nvSpPr>
        <p:spPr>
          <a:xfrm>
            <a:off x="2174240" y="636086"/>
            <a:ext cx="7843520" cy="1795428"/>
          </a:xfrm>
          <a:prstGeom prst="rect">
            <a:avLst/>
          </a:prstGeom>
          <a:noFill/>
        </p:spPr>
        <p:txBody>
          <a:bodyPr wrap="square" lIns="91440" tIns="45720" rIns="91440" bIns="45720">
            <a:spAutoFit/>
          </a:bodyPr>
          <a:lstStyle/>
          <a:p>
            <a:pPr algn="ctr">
              <a:lnSpc>
                <a:spcPts val="4400"/>
              </a:lnSpc>
            </a:pPr>
            <a:r>
              <a:rPr lang="he-IL" sz="4400" b="0" cap="none" spc="-70" dirty="0">
                <a:ln w="0"/>
                <a:solidFill>
                  <a:srgbClr val="5545A7"/>
                </a:solidFill>
                <a:latin typeface="Fb Gaming" pitchFamily="50" charset="-79"/>
                <a:cs typeface="Fb Gaming" pitchFamily="50" charset="-79"/>
              </a:rPr>
              <a:t>הרבי </a:t>
            </a:r>
            <a:r>
              <a:rPr lang="he-IL" sz="4400" b="0" cap="none" spc="-70" dirty="0" err="1">
                <a:ln w="0"/>
                <a:solidFill>
                  <a:srgbClr val="5545A7"/>
                </a:solidFill>
                <a:latin typeface="Fb Gaming" pitchFamily="50" charset="-79"/>
                <a:cs typeface="Fb Gaming" pitchFamily="50" charset="-79"/>
              </a:rPr>
              <a:t>מהר"ש</a:t>
            </a:r>
            <a:r>
              <a:rPr lang="he-IL" sz="4400" b="0" cap="none" spc="-70" dirty="0">
                <a:ln w="0"/>
                <a:solidFill>
                  <a:srgbClr val="5545A7"/>
                </a:solidFill>
                <a:latin typeface="Fb Gaming" pitchFamily="50" charset="-79"/>
                <a:cs typeface="Fb Gaming" pitchFamily="50" charset="-79"/>
              </a:rPr>
              <a:t> הסביר פעם</a:t>
            </a:r>
          </a:p>
          <a:p>
            <a:pPr algn="ctr">
              <a:lnSpc>
                <a:spcPts val="4400"/>
              </a:lnSpc>
            </a:pPr>
            <a:r>
              <a:rPr lang="he-IL" sz="4400" b="0" cap="none" spc="-70" dirty="0">
                <a:ln w="0"/>
                <a:solidFill>
                  <a:srgbClr val="5545A7"/>
                </a:solidFill>
                <a:latin typeface="Fb Gaming" pitchFamily="50" charset="-79"/>
                <a:cs typeface="Fb Gaming" pitchFamily="50" charset="-79"/>
              </a:rPr>
              <a:t>שנתינת הצדקה לפני התפילה</a:t>
            </a:r>
          </a:p>
          <a:p>
            <a:pPr algn="ctr">
              <a:lnSpc>
                <a:spcPts val="4400"/>
              </a:lnSpc>
            </a:pPr>
            <a:r>
              <a:rPr lang="he-IL" sz="4400" b="0" cap="none" spc="-70" dirty="0">
                <a:ln w="0"/>
                <a:solidFill>
                  <a:srgbClr val="5545A7"/>
                </a:solidFill>
                <a:latin typeface="Fb Gaming" pitchFamily="50" charset="-79"/>
                <a:cs typeface="Fb Gaming" pitchFamily="50" charset="-79"/>
              </a:rPr>
              <a:t>עוזרת דבר ראשון לתפילה עצמה.</a:t>
            </a:r>
          </a:p>
        </p:txBody>
      </p:sp>
      <p:sp>
        <p:nvSpPr>
          <p:cNvPr id="6" name="מלבן 5">
            <a:extLst>
              <a:ext uri="{FF2B5EF4-FFF2-40B4-BE49-F238E27FC236}">
                <a16:creationId xmlns:a16="http://schemas.microsoft.com/office/drawing/2014/main" id="{F2E8FF15-6ACC-1E69-6CC5-1C42A711EFAE}"/>
              </a:ext>
            </a:extLst>
          </p:cNvPr>
          <p:cNvSpPr/>
          <p:nvPr/>
        </p:nvSpPr>
        <p:spPr>
          <a:xfrm>
            <a:off x="2225040" y="2767164"/>
            <a:ext cx="7741920" cy="1879745"/>
          </a:xfrm>
          <a:prstGeom prst="rect">
            <a:avLst/>
          </a:prstGeom>
          <a:noFill/>
        </p:spPr>
        <p:txBody>
          <a:bodyPr wrap="square" lIns="91440" tIns="45720" rIns="91440" bIns="45720">
            <a:spAutoFit/>
          </a:bodyPr>
          <a:lstStyle/>
          <a:p>
            <a:pPr algn="ctr">
              <a:lnSpc>
                <a:spcPts val="4600"/>
              </a:lnSpc>
            </a:pPr>
            <a:r>
              <a:rPr lang="he-IL" sz="4800" b="0" cap="none" spc="-50" dirty="0">
                <a:ln w="0"/>
                <a:solidFill>
                  <a:srgbClr val="E1F8FF"/>
                </a:solidFill>
                <a:latin typeface="Fb Gaming Medium" pitchFamily="50" charset="-79"/>
                <a:cs typeface="Fb Gaming Medium" pitchFamily="50" charset="-79"/>
              </a:rPr>
              <a:t>כשעוזרים להחיות את העני</a:t>
            </a:r>
          </a:p>
          <a:p>
            <a:pPr algn="ctr">
              <a:lnSpc>
                <a:spcPts val="4600"/>
              </a:lnSpc>
            </a:pPr>
            <a:r>
              <a:rPr lang="he-IL" sz="4800" b="0" cap="none" spc="-50" dirty="0">
                <a:ln w="0"/>
                <a:solidFill>
                  <a:srgbClr val="E1F8FF"/>
                </a:solidFill>
                <a:latin typeface="Fb Gaming Medium" pitchFamily="50" charset="-79"/>
                <a:cs typeface="Fb Gaming Medium" pitchFamily="50" charset="-79"/>
              </a:rPr>
              <a:t>על ידי נתינת צדקה,</a:t>
            </a:r>
          </a:p>
          <a:p>
            <a:pPr algn="ctr">
              <a:lnSpc>
                <a:spcPts val="4600"/>
              </a:lnSpc>
            </a:pPr>
            <a:r>
              <a:rPr lang="he-IL" sz="4800" b="0" cap="none" spc="-50" dirty="0">
                <a:ln w="0"/>
                <a:solidFill>
                  <a:srgbClr val="E1F8FF"/>
                </a:solidFill>
                <a:latin typeface="Fb Gaming Medium" pitchFamily="50" charset="-79"/>
                <a:cs typeface="Fb Gaming Medium" pitchFamily="50" charset="-79"/>
              </a:rPr>
              <a:t>זה עוזר "להחיות" את התפילה. </a:t>
            </a:r>
          </a:p>
        </p:txBody>
      </p:sp>
      <p:sp>
        <p:nvSpPr>
          <p:cNvPr id="8" name="מלבן 7">
            <a:extLst>
              <a:ext uri="{FF2B5EF4-FFF2-40B4-BE49-F238E27FC236}">
                <a16:creationId xmlns:a16="http://schemas.microsoft.com/office/drawing/2014/main" id="{2F1876AA-528A-3981-EAE0-CAA82C7F5DAA}"/>
              </a:ext>
            </a:extLst>
          </p:cNvPr>
          <p:cNvSpPr/>
          <p:nvPr/>
        </p:nvSpPr>
        <p:spPr>
          <a:xfrm>
            <a:off x="1600200" y="5008330"/>
            <a:ext cx="8991600" cy="1327799"/>
          </a:xfrm>
          <a:prstGeom prst="rect">
            <a:avLst/>
          </a:prstGeom>
          <a:noFill/>
        </p:spPr>
        <p:txBody>
          <a:bodyPr wrap="square" lIns="91440" tIns="45720" rIns="91440" bIns="45720">
            <a:spAutoFit/>
          </a:bodyPr>
          <a:lstStyle/>
          <a:p>
            <a:pPr algn="ctr">
              <a:lnSpc>
                <a:spcPts val="4800"/>
              </a:lnSpc>
            </a:pPr>
            <a:r>
              <a:rPr lang="he-IL" sz="4600" b="0" cap="none" spc="-70" dirty="0">
                <a:ln w="0"/>
                <a:solidFill>
                  <a:srgbClr val="5545A7"/>
                </a:solidFill>
                <a:latin typeface="Fb Gaming Bold" pitchFamily="50" charset="-79"/>
                <a:cs typeface="Fb Gaming Bold" pitchFamily="50" charset="-79"/>
              </a:rPr>
              <a:t>התפילה שמתפללים אחרי נתינת צדקה היא הרבה יותר משמעותית ו"חיה". </a:t>
            </a:r>
          </a:p>
        </p:txBody>
      </p:sp>
    </p:spTree>
    <p:extLst>
      <p:ext uri="{BB962C8B-B14F-4D97-AF65-F5344CB8AC3E}">
        <p14:creationId xmlns:p14="http://schemas.microsoft.com/office/powerpoint/2010/main" val="2619482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2A850F1-7367-5809-3404-B4C4F4E97D46}"/>
            </a:ext>
          </a:extLst>
        </p:cNvPr>
        <p:cNvGrpSpPr/>
        <p:nvPr/>
      </p:nvGrpSpPr>
      <p:grpSpPr>
        <a:xfrm>
          <a:off x="0" y="0"/>
          <a:ext cx="0" cy="0"/>
          <a:chOff x="0" y="0"/>
          <a:chExt cx="0" cy="0"/>
        </a:xfrm>
      </p:grpSpPr>
      <p:pic>
        <p:nvPicPr>
          <p:cNvPr id="4" name="תמונה 3" descr="תמונה שמכילה עיגול, צבעוני, סגול, כחול&#10;&#10;התיאור נוצר באופן אוטומטי">
            <a:extLst>
              <a:ext uri="{FF2B5EF4-FFF2-40B4-BE49-F238E27FC236}">
                <a16:creationId xmlns:a16="http://schemas.microsoft.com/office/drawing/2014/main" id="{D58A3E95-D5E5-C860-6715-863B8649BBC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8981" t="6250" r="2156" b="4869"/>
          <a:stretch/>
        </p:blipFill>
        <p:spPr>
          <a:xfrm flipH="1" flipV="1">
            <a:off x="0" y="-1476"/>
            <a:ext cx="12192000" cy="6859475"/>
          </a:xfrm>
          <a:prstGeom prst="rect">
            <a:avLst/>
          </a:prstGeom>
        </p:spPr>
      </p:pic>
      <p:pic>
        <p:nvPicPr>
          <p:cNvPr id="12" name="גרפיקה 11">
            <a:extLst>
              <a:ext uri="{FF2B5EF4-FFF2-40B4-BE49-F238E27FC236}">
                <a16:creationId xmlns:a16="http://schemas.microsoft.com/office/drawing/2014/main" id="{7A216B84-9480-5F23-175E-6599A9F69D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377187">
            <a:off x="-585981" y="3191046"/>
            <a:ext cx="5824332" cy="3211132"/>
          </a:xfrm>
          <a:prstGeom prst="rect">
            <a:avLst/>
          </a:prstGeom>
        </p:spPr>
      </p:pic>
      <p:pic>
        <p:nvPicPr>
          <p:cNvPr id="22" name="תמונה 21" descr="תמונה שמכילה סרט מצויר, טקסט, גרפיקה, עיצוב גרפי&#10;&#10;התיאור נוצר באופן אוטומטי">
            <a:extLst>
              <a:ext uri="{FF2B5EF4-FFF2-40B4-BE49-F238E27FC236}">
                <a16:creationId xmlns:a16="http://schemas.microsoft.com/office/drawing/2014/main" id="{61193E75-DA0F-E080-E22C-664B25DD008F}"/>
              </a:ext>
            </a:extLst>
          </p:cNvPr>
          <p:cNvPicPr>
            <a:picLocks noChangeAspect="1"/>
          </p:cNvPicPr>
          <p:nvPr/>
        </p:nvPicPr>
        <p:blipFill>
          <a:blip r:embed="rId5"/>
          <a:stretch>
            <a:fillRect/>
          </a:stretch>
        </p:blipFill>
        <p:spPr>
          <a:xfrm>
            <a:off x="-280450" y="-1475"/>
            <a:ext cx="2194565" cy="1551462"/>
          </a:xfrm>
          <a:prstGeom prst="rect">
            <a:avLst/>
          </a:prstGeom>
          <a:effectLst>
            <a:outerShdw blurRad="139700" dist="38100" dir="2700000" algn="tl" rotWithShape="0">
              <a:srgbClr val="5545A7">
                <a:alpha val="41000"/>
              </a:srgbClr>
            </a:outerShdw>
          </a:effectLst>
        </p:spPr>
      </p:pic>
      <p:pic>
        <p:nvPicPr>
          <p:cNvPr id="2" name="תמונה 1" descr="תמונה שמכילה טקסט, גרפיקה, עיצוב גרפי, גופן&#10;&#10;התיאור נוצר באופן אוטומטי">
            <a:extLst>
              <a:ext uri="{FF2B5EF4-FFF2-40B4-BE49-F238E27FC236}">
                <a16:creationId xmlns:a16="http://schemas.microsoft.com/office/drawing/2014/main" id="{8E423C46-EFE8-9EEC-2DE7-408F8B11E8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7899" y="142064"/>
            <a:ext cx="1177532" cy="719482"/>
          </a:xfrm>
          <a:prstGeom prst="rect">
            <a:avLst/>
          </a:prstGeom>
        </p:spPr>
      </p:pic>
      <p:pic>
        <p:nvPicPr>
          <p:cNvPr id="6" name="גרפיקה 5">
            <a:extLst>
              <a:ext uri="{FF2B5EF4-FFF2-40B4-BE49-F238E27FC236}">
                <a16:creationId xmlns:a16="http://schemas.microsoft.com/office/drawing/2014/main" id="{5B1F0F48-CF74-6CFF-E734-50E8A1C6FFB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377187">
            <a:off x="-555501" y="3191046"/>
            <a:ext cx="5824332" cy="3211132"/>
          </a:xfrm>
          <a:prstGeom prst="rect">
            <a:avLst/>
          </a:prstGeom>
        </p:spPr>
      </p:pic>
      <p:sp>
        <p:nvSpPr>
          <p:cNvPr id="9" name="מלבן 8">
            <a:extLst>
              <a:ext uri="{FF2B5EF4-FFF2-40B4-BE49-F238E27FC236}">
                <a16:creationId xmlns:a16="http://schemas.microsoft.com/office/drawing/2014/main" id="{45E2F082-1FB2-607A-892F-6CD00FE85FE2}"/>
              </a:ext>
            </a:extLst>
          </p:cNvPr>
          <p:cNvSpPr/>
          <p:nvPr/>
        </p:nvSpPr>
        <p:spPr>
          <a:xfrm>
            <a:off x="4604616" y="1121824"/>
            <a:ext cx="6983039" cy="1334724"/>
          </a:xfrm>
          <a:prstGeom prst="rect">
            <a:avLst/>
          </a:prstGeom>
          <a:noFill/>
        </p:spPr>
        <p:txBody>
          <a:bodyPr wrap="square" lIns="91440" tIns="45720" rIns="91440" bIns="45720">
            <a:spAutoFit/>
          </a:bodyPr>
          <a:lstStyle/>
          <a:p>
            <a:pPr>
              <a:lnSpc>
                <a:spcPts val="4800"/>
              </a:lnSpc>
            </a:pPr>
            <a:r>
              <a:rPr lang="he-IL" sz="4800" b="0" cap="none" spc="-50" dirty="0">
                <a:ln w="0"/>
                <a:solidFill>
                  <a:srgbClr val="5545A7"/>
                </a:solidFill>
                <a:latin typeface="Fb Gaming" pitchFamily="50" charset="-79"/>
                <a:cs typeface="Fb Gaming" pitchFamily="50" charset="-79"/>
              </a:rPr>
              <a:t>ואכן, לא פעם הרבי </a:t>
            </a:r>
            <a:r>
              <a:rPr lang="he-IL" sz="4800" b="0" cap="none" spc="-50" dirty="0" err="1">
                <a:ln w="0"/>
                <a:solidFill>
                  <a:srgbClr val="5545A7"/>
                </a:solidFill>
                <a:latin typeface="Fb Gaming" pitchFamily="50" charset="-79"/>
                <a:cs typeface="Fb Gaming" pitchFamily="50" charset="-79"/>
              </a:rPr>
              <a:t>המהר"ש</a:t>
            </a:r>
            <a:r>
              <a:rPr lang="he-IL" sz="4800" b="0" cap="none" spc="-50" dirty="0">
                <a:ln w="0"/>
                <a:solidFill>
                  <a:srgbClr val="5545A7"/>
                </a:solidFill>
                <a:latin typeface="Fb Gaming" pitchFamily="50" charset="-79"/>
                <a:cs typeface="Fb Gaming" pitchFamily="50" charset="-79"/>
              </a:rPr>
              <a:t> היה מחפש קודם התפילה עני,</a:t>
            </a:r>
            <a:endParaRPr lang="he-IL" sz="4800" b="0" cap="none" spc="-50" dirty="0">
              <a:ln w="0"/>
              <a:solidFill>
                <a:srgbClr val="5545A7"/>
              </a:solidFill>
              <a:latin typeface="Fb Gaming Bold" pitchFamily="50" charset="-79"/>
              <a:cs typeface="Fb Gaming Bold" pitchFamily="50" charset="-79"/>
            </a:endParaRPr>
          </a:p>
        </p:txBody>
      </p:sp>
      <p:sp>
        <p:nvSpPr>
          <p:cNvPr id="11" name="מלבן 10">
            <a:extLst>
              <a:ext uri="{FF2B5EF4-FFF2-40B4-BE49-F238E27FC236}">
                <a16:creationId xmlns:a16="http://schemas.microsoft.com/office/drawing/2014/main" id="{8D55CBEC-3335-838C-A29C-0C4ADF8E03D0}"/>
              </a:ext>
            </a:extLst>
          </p:cNvPr>
          <p:cNvSpPr/>
          <p:nvPr/>
        </p:nvSpPr>
        <p:spPr>
          <a:xfrm>
            <a:off x="4272455" y="2541824"/>
            <a:ext cx="7315200" cy="1810880"/>
          </a:xfrm>
          <a:prstGeom prst="rect">
            <a:avLst/>
          </a:prstGeom>
          <a:noFill/>
        </p:spPr>
        <p:txBody>
          <a:bodyPr wrap="square" lIns="91440" tIns="45720" rIns="91440" bIns="45720">
            <a:spAutoFit/>
          </a:bodyPr>
          <a:lstStyle/>
          <a:p>
            <a:pPr>
              <a:lnSpc>
                <a:spcPts val="6600"/>
              </a:lnSpc>
            </a:pPr>
            <a:r>
              <a:rPr lang="he-IL" sz="6900" b="0" cap="none" dirty="0">
                <a:ln w="0"/>
                <a:solidFill>
                  <a:srgbClr val="5545A7"/>
                </a:solidFill>
                <a:latin typeface="Fb Gaming Shovav" pitchFamily="50" charset="-79"/>
                <a:cs typeface="Fb Gaming Shovav" pitchFamily="50" charset="-79"/>
              </a:rPr>
              <a:t>כדי לתת לו תרומה</a:t>
            </a:r>
          </a:p>
          <a:p>
            <a:pPr>
              <a:lnSpc>
                <a:spcPts val="6600"/>
              </a:lnSpc>
            </a:pPr>
            <a:r>
              <a:rPr lang="he-IL" sz="6900" b="0" cap="none" dirty="0">
                <a:ln w="0"/>
                <a:solidFill>
                  <a:srgbClr val="5545A7"/>
                </a:solidFill>
                <a:latin typeface="Fb Gaming Shovav" pitchFamily="50" charset="-79"/>
                <a:cs typeface="Fb Gaming Shovav" pitchFamily="50" charset="-79"/>
              </a:rPr>
              <a:t>או להאכילו</a:t>
            </a:r>
          </a:p>
        </p:txBody>
      </p:sp>
      <p:grpSp>
        <p:nvGrpSpPr>
          <p:cNvPr id="3" name="קבוצה 2">
            <a:extLst>
              <a:ext uri="{FF2B5EF4-FFF2-40B4-BE49-F238E27FC236}">
                <a16:creationId xmlns:a16="http://schemas.microsoft.com/office/drawing/2014/main" id="{99FA6F0D-522F-9C0F-622C-942CD3C9211E}"/>
              </a:ext>
            </a:extLst>
          </p:cNvPr>
          <p:cNvGrpSpPr/>
          <p:nvPr/>
        </p:nvGrpSpPr>
        <p:grpSpPr>
          <a:xfrm>
            <a:off x="10225261" y="4437980"/>
            <a:ext cx="1318850" cy="360000"/>
            <a:chOff x="5565775" y="3706200"/>
            <a:chExt cx="1318850" cy="360000"/>
          </a:xfrm>
        </p:grpSpPr>
        <p:pic>
          <p:nvPicPr>
            <p:cNvPr id="13" name="גרפיקה 12">
              <a:extLst>
                <a:ext uri="{FF2B5EF4-FFF2-40B4-BE49-F238E27FC236}">
                  <a16:creationId xmlns:a16="http://schemas.microsoft.com/office/drawing/2014/main" id="{92054FF5-E48D-ACCA-4FB6-341325C4ED3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24625" y="3706200"/>
              <a:ext cx="360000" cy="360000"/>
            </a:xfrm>
            <a:prstGeom prst="rect">
              <a:avLst/>
            </a:prstGeom>
          </p:spPr>
        </p:pic>
        <p:pic>
          <p:nvPicPr>
            <p:cNvPr id="14" name="גרפיקה 13">
              <a:extLst>
                <a:ext uri="{FF2B5EF4-FFF2-40B4-BE49-F238E27FC236}">
                  <a16:creationId xmlns:a16="http://schemas.microsoft.com/office/drawing/2014/main" id="{249CC7E3-C004-C132-7B01-B65EB81F735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45200" y="3706200"/>
              <a:ext cx="360000" cy="360000"/>
            </a:xfrm>
            <a:prstGeom prst="rect">
              <a:avLst/>
            </a:prstGeom>
          </p:spPr>
        </p:pic>
        <p:pic>
          <p:nvPicPr>
            <p:cNvPr id="15" name="גרפיקה 14">
              <a:extLst>
                <a:ext uri="{FF2B5EF4-FFF2-40B4-BE49-F238E27FC236}">
                  <a16:creationId xmlns:a16="http://schemas.microsoft.com/office/drawing/2014/main" id="{0CEAFBA4-A683-94E4-1041-C3B1C578F9A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65775" y="3706200"/>
              <a:ext cx="360000" cy="360000"/>
            </a:xfrm>
            <a:prstGeom prst="rect">
              <a:avLst/>
            </a:prstGeom>
          </p:spPr>
        </p:pic>
      </p:grpSp>
      <p:grpSp>
        <p:nvGrpSpPr>
          <p:cNvPr id="16" name="קבוצה 15">
            <a:extLst>
              <a:ext uri="{FF2B5EF4-FFF2-40B4-BE49-F238E27FC236}">
                <a16:creationId xmlns:a16="http://schemas.microsoft.com/office/drawing/2014/main" id="{F4AAD176-5CEC-DF79-CF72-33983B6C7C05}"/>
              </a:ext>
            </a:extLst>
          </p:cNvPr>
          <p:cNvGrpSpPr/>
          <p:nvPr/>
        </p:nvGrpSpPr>
        <p:grpSpPr>
          <a:xfrm>
            <a:off x="10225261" y="619688"/>
            <a:ext cx="1318850" cy="360000"/>
            <a:chOff x="5565775" y="3706200"/>
            <a:chExt cx="1318850" cy="360000"/>
          </a:xfrm>
        </p:grpSpPr>
        <p:pic>
          <p:nvPicPr>
            <p:cNvPr id="17" name="גרפיקה 16">
              <a:extLst>
                <a:ext uri="{FF2B5EF4-FFF2-40B4-BE49-F238E27FC236}">
                  <a16:creationId xmlns:a16="http://schemas.microsoft.com/office/drawing/2014/main" id="{A2EF7F5C-36FF-D540-FDDF-466C7721A78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24625" y="3706200"/>
              <a:ext cx="360000" cy="360000"/>
            </a:xfrm>
            <a:prstGeom prst="rect">
              <a:avLst/>
            </a:prstGeom>
          </p:spPr>
        </p:pic>
        <p:pic>
          <p:nvPicPr>
            <p:cNvPr id="18" name="גרפיקה 17">
              <a:extLst>
                <a:ext uri="{FF2B5EF4-FFF2-40B4-BE49-F238E27FC236}">
                  <a16:creationId xmlns:a16="http://schemas.microsoft.com/office/drawing/2014/main" id="{FF22F181-59C5-2E58-BB41-BE4708D2B76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45200" y="3706200"/>
              <a:ext cx="360000" cy="360000"/>
            </a:xfrm>
            <a:prstGeom prst="rect">
              <a:avLst/>
            </a:prstGeom>
          </p:spPr>
        </p:pic>
        <p:pic>
          <p:nvPicPr>
            <p:cNvPr id="19" name="גרפיקה 18">
              <a:extLst>
                <a:ext uri="{FF2B5EF4-FFF2-40B4-BE49-F238E27FC236}">
                  <a16:creationId xmlns:a16="http://schemas.microsoft.com/office/drawing/2014/main" id="{E345320C-24B4-8D1C-B15B-1D7AF8C5134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65775" y="3706200"/>
              <a:ext cx="360000" cy="360000"/>
            </a:xfrm>
            <a:prstGeom prst="rect">
              <a:avLst/>
            </a:prstGeom>
          </p:spPr>
        </p:pic>
      </p:grpSp>
      <p:sp>
        <p:nvSpPr>
          <p:cNvPr id="20" name="מלבן 19">
            <a:extLst>
              <a:ext uri="{FF2B5EF4-FFF2-40B4-BE49-F238E27FC236}">
                <a16:creationId xmlns:a16="http://schemas.microsoft.com/office/drawing/2014/main" id="{D27A9331-2A23-A282-35AC-1E01FC4D2323}"/>
              </a:ext>
            </a:extLst>
          </p:cNvPr>
          <p:cNvSpPr/>
          <p:nvPr/>
        </p:nvSpPr>
        <p:spPr>
          <a:xfrm>
            <a:off x="8501743" y="5882541"/>
            <a:ext cx="3085912" cy="650306"/>
          </a:xfrm>
          <a:prstGeom prst="rect">
            <a:avLst/>
          </a:prstGeom>
          <a:noFill/>
        </p:spPr>
        <p:txBody>
          <a:bodyPr wrap="square" lIns="91440" tIns="45720" rIns="91440" bIns="45720">
            <a:spAutoFit/>
          </a:bodyPr>
          <a:lstStyle/>
          <a:p>
            <a:pPr>
              <a:lnSpc>
                <a:spcPts val="4800"/>
              </a:lnSpc>
            </a:pPr>
            <a:r>
              <a:rPr lang="he-IL" sz="2400" b="0" cap="none" dirty="0">
                <a:ln w="0"/>
                <a:solidFill>
                  <a:srgbClr val="5545A7"/>
                </a:solidFill>
                <a:latin typeface="Fb Gaming" pitchFamily="50" charset="-79"/>
                <a:cs typeface="Fb Gaming" pitchFamily="50" charset="-79"/>
              </a:rPr>
              <a:t>(עפ"י היום יום ב' כסלו)</a:t>
            </a:r>
            <a:endParaRPr lang="he-IL" sz="2400" b="0" cap="none" dirty="0">
              <a:ln w="0"/>
              <a:solidFill>
                <a:srgbClr val="5545A7"/>
              </a:solidFill>
              <a:latin typeface="Fb Gaming Bold" pitchFamily="50" charset="-79"/>
              <a:cs typeface="Fb Gaming Bold" pitchFamily="50" charset="-79"/>
            </a:endParaRPr>
          </a:p>
        </p:txBody>
      </p:sp>
    </p:spTree>
    <p:extLst>
      <p:ext uri="{BB962C8B-B14F-4D97-AF65-F5344CB8AC3E}">
        <p14:creationId xmlns:p14="http://schemas.microsoft.com/office/powerpoint/2010/main" val="3949263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AFB6539-1F19-8379-1E0D-45410EB586F1}"/>
            </a:ext>
          </a:extLst>
        </p:cNvPr>
        <p:cNvGrpSpPr/>
        <p:nvPr/>
      </p:nvGrpSpPr>
      <p:grpSpPr>
        <a:xfrm>
          <a:off x="0" y="0"/>
          <a:ext cx="0" cy="0"/>
          <a:chOff x="0" y="0"/>
          <a:chExt cx="0" cy="0"/>
        </a:xfrm>
      </p:grpSpPr>
      <p:sp>
        <p:nvSpPr>
          <p:cNvPr id="13" name="מלבן: פינות עליונות מעוגלות 12">
            <a:extLst>
              <a:ext uri="{FF2B5EF4-FFF2-40B4-BE49-F238E27FC236}">
                <a16:creationId xmlns:a16="http://schemas.microsoft.com/office/drawing/2014/main" id="{B4479660-C1C0-CCD0-FDC7-C5F6719632E1}"/>
              </a:ext>
            </a:extLst>
          </p:cNvPr>
          <p:cNvSpPr/>
          <p:nvPr/>
        </p:nvSpPr>
        <p:spPr>
          <a:xfrm flipV="1">
            <a:off x="6939280" y="-2"/>
            <a:ext cx="4929107" cy="1564641"/>
          </a:xfrm>
          <a:prstGeom prst="round2SameRect">
            <a:avLst>
              <a:gd name="adj1" fmla="val 21044"/>
              <a:gd name="adj2" fmla="val 0"/>
            </a:avLst>
          </a:prstGeom>
          <a:solidFill>
            <a:srgbClr val="731B2D"/>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מלבן 13">
            <a:extLst>
              <a:ext uri="{FF2B5EF4-FFF2-40B4-BE49-F238E27FC236}">
                <a16:creationId xmlns:a16="http://schemas.microsoft.com/office/drawing/2014/main" id="{03E66F9F-3832-07B5-480D-AE0E1319ABBE}"/>
              </a:ext>
            </a:extLst>
          </p:cNvPr>
          <p:cNvSpPr/>
          <p:nvPr/>
        </p:nvSpPr>
        <p:spPr>
          <a:xfrm>
            <a:off x="6967939" y="324339"/>
            <a:ext cx="3639100" cy="1027525"/>
          </a:xfrm>
          <a:prstGeom prst="rect">
            <a:avLst/>
          </a:prstGeom>
          <a:noFill/>
        </p:spPr>
        <p:txBody>
          <a:bodyPr wrap="square" lIns="91440" tIns="45720" rIns="91440" bIns="45720">
            <a:spAutoFit/>
          </a:bodyPr>
          <a:lstStyle/>
          <a:p>
            <a:pPr>
              <a:lnSpc>
                <a:spcPts val="3600"/>
              </a:lnSpc>
            </a:pPr>
            <a:r>
              <a:rPr lang="he-IL" sz="3500" b="0" cap="none" dirty="0">
                <a:ln w="0"/>
                <a:solidFill>
                  <a:srgbClr val="FFE4D6"/>
                </a:solidFill>
                <a:latin typeface="Fb Gaming Shovav" pitchFamily="50" charset="-79"/>
                <a:cs typeface="Fb Gaming Shovav" pitchFamily="50" charset="-79"/>
              </a:rPr>
              <a:t>לחצו על המטבעות</a:t>
            </a:r>
          </a:p>
          <a:p>
            <a:pPr>
              <a:lnSpc>
                <a:spcPts val="3600"/>
              </a:lnSpc>
            </a:pPr>
            <a:r>
              <a:rPr lang="he-IL" sz="3500" b="0" cap="none" dirty="0">
                <a:ln w="0"/>
                <a:solidFill>
                  <a:srgbClr val="FFE4D6"/>
                </a:solidFill>
                <a:latin typeface="Fb Gaming Shovav" pitchFamily="50" charset="-79"/>
                <a:cs typeface="Fb Gaming Shovav" pitchFamily="50" charset="-79"/>
              </a:rPr>
              <a:t>המסתתרים בכיתה</a:t>
            </a:r>
          </a:p>
        </p:txBody>
      </p:sp>
      <p:pic>
        <p:nvPicPr>
          <p:cNvPr id="15" name="תמונה 14" descr="תמונה שמכילה סרט מצויר, טקסט, גרפיקה, עיצוב גרפי&#10;&#10;התיאור נוצר באופן אוטומטי">
            <a:extLst>
              <a:ext uri="{FF2B5EF4-FFF2-40B4-BE49-F238E27FC236}">
                <a16:creationId xmlns:a16="http://schemas.microsoft.com/office/drawing/2014/main" id="{01D92BFC-94DE-D592-745C-C69660125C78}"/>
              </a:ext>
            </a:extLst>
          </p:cNvPr>
          <p:cNvPicPr>
            <a:picLocks noChangeAspect="1"/>
          </p:cNvPicPr>
          <p:nvPr/>
        </p:nvPicPr>
        <p:blipFill>
          <a:blip r:embed="rId4"/>
          <a:stretch>
            <a:fillRect/>
          </a:stretch>
        </p:blipFill>
        <p:spPr>
          <a:xfrm>
            <a:off x="10209613" y="101599"/>
            <a:ext cx="1839834" cy="1300681"/>
          </a:xfrm>
          <a:prstGeom prst="rect">
            <a:avLst/>
          </a:prstGeom>
        </p:spPr>
      </p:pic>
      <p:pic>
        <p:nvPicPr>
          <p:cNvPr id="4" name="תמונה 3" descr="תמונה שמכילה רהיטים, קיר, בתוך מבנה, כסא&#10;&#10;התיאור נוצר באופן אוטומטי">
            <a:hlinkClick r:id="" action="ppaction://hlinkshowjump?jump=nextslide"/>
            <a:extLst>
              <a:ext uri="{FF2B5EF4-FFF2-40B4-BE49-F238E27FC236}">
                <a16:creationId xmlns:a16="http://schemas.microsoft.com/office/drawing/2014/main" id="{3A412257-22E3-E96E-8CF0-5978F663E2BE}"/>
              </a:ext>
            </a:extLst>
          </p:cNvPr>
          <p:cNvPicPr>
            <a:picLocks noChangeAspect="1"/>
          </p:cNvPicPr>
          <p:nvPr/>
        </p:nvPicPr>
        <p:blipFill>
          <a:blip r:embed="rId3">
            <a:extLst>
              <a:ext uri="{28A0092B-C50C-407E-A947-70E740481C1C}">
                <a14:useLocalDpi xmlns:a14="http://schemas.microsoft.com/office/drawing/2010/main" val="0"/>
              </a:ext>
            </a:extLst>
          </a:blip>
          <a:srcRect l="30513" t="68333" r="65214" b="24445"/>
          <a:stretch/>
        </p:blipFill>
        <p:spPr>
          <a:xfrm>
            <a:off x="3721099" y="4686300"/>
            <a:ext cx="520701" cy="495300"/>
          </a:xfrm>
          <a:prstGeom prst="rect">
            <a:avLst/>
          </a:prstGeom>
        </p:spPr>
      </p:pic>
    </p:spTree>
    <p:extLst>
      <p:ext uri="{BB962C8B-B14F-4D97-AF65-F5344CB8AC3E}">
        <p14:creationId xmlns:p14="http://schemas.microsoft.com/office/powerpoint/2010/main" val="20347075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35E1989-1F18-F0B4-6EA9-A0A98A60E226}"/>
            </a:ext>
          </a:extLst>
        </p:cNvPr>
        <p:cNvGrpSpPr/>
        <p:nvPr/>
      </p:nvGrpSpPr>
      <p:grpSpPr>
        <a:xfrm>
          <a:off x="0" y="0"/>
          <a:ext cx="0" cy="0"/>
          <a:chOff x="0" y="0"/>
          <a:chExt cx="0" cy="0"/>
        </a:xfrm>
      </p:grpSpPr>
      <p:pic>
        <p:nvPicPr>
          <p:cNvPr id="22" name="תמונה 21" descr="תמונה שמכילה סגול, סיגלית, צבעוני, לילך&#10;&#10;התיאור נוצר באופן אוטומטי">
            <a:extLst>
              <a:ext uri="{FF2B5EF4-FFF2-40B4-BE49-F238E27FC236}">
                <a16:creationId xmlns:a16="http://schemas.microsoft.com/office/drawing/2014/main" id="{9DA59AF2-7878-9EC0-AD97-2F29D554C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4" name="תמונה 3" descr="תמונה שמכילה טקסט, גרפיקה, עיצוב גרפי, גופן&#10;&#10;התיאור נוצר באופן אוטומטי">
            <a:extLst>
              <a:ext uri="{FF2B5EF4-FFF2-40B4-BE49-F238E27FC236}">
                <a16:creationId xmlns:a16="http://schemas.microsoft.com/office/drawing/2014/main" id="{867D12A7-A85D-EFB6-11B9-6B28A55224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505" y="25400"/>
            <a:ext cx="1496543" cy="914400"/>
          </a:xfrm>
          <a:prstGeom prst="rect">
            <a:avLst/>
          </a:prstGeom>
        </p:spPr>
      </p:pic>
      <p:pic>
        <p:nvPicPr>
          <p:cNvPr id="5" name="גרפיקה 4">
            <a:extLst>
              <a:ext uri="{FF2B5EF4-FFF2-40B4-BE49-F238E27FC236}">
                <a16:creationId xmlns:a16="http://schemas.microsoft.com/office/drawing/2014/main" id="{B67437B7-FC59-9C4F-22AF-F45DA0FE85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18642" y="2286528"/>
            <a:ext cx="8554718" cy="3352271"/>
          </a:xfrm>
          <a:prstGeom prst="rect">
            <a:avLst/>
          </a:prstGeom>
        </p:spPr>
      </p:pic>
      <p:sp>
        <p:nvSpPr>
          <p:cNvPr id="6" name="תיבת טקסט 5">
            <a:extLst>
              <a:ext uri="{FF2B5EF4-FFF2-40B4-BE49-F238E27FC236}">
                <a16:creationId xmlns:a16="http://schemas.microsoft.com/office/drawing/2014/main" id="{FBD79B6D-BB38-5B5C-9B3A-D7F0327847DF}"/>
              </a:ext>
            </a:extLst>
          </p:cNvPr>
          <p:cNvSpPr txBox="1"/>
          <p:nvPr/>
        </p:nvSpPr>
        <p:spPr>
          <a:xfrm>
            <a:off x="2204720" y="3057355"/>
            <a:ext cx="7782560" cy="2252989"/>
          </a:xfrm>
          <a:prstGeom prst="rect">
            <a:avLst/>
          </a:prstGeom>
          <a:noFill/>
        </p:spPr>
        <p:txBody>
          <a:bodyPr wrap="square" rtlCol="1">
            <a:spAutoFit/>
          </a:bodyPr>
          <a:lstStyle/>
          <a:p>
            <a:pPr algn="ctr">
              <a:lnSpc>
                <a:spcPts val="5600"/>
              </a:lnSpc>
              <a:spcAft>
                <a:spcPts val="600"/>
              </a:spcAft>
            </a:pPr>
            <a:r>
              <a:rPr lang="he-IL" sz="5400" dirty="0">
                <a:solidFill>
                  <a:srgbClr val="5545A7"/>
                </a:solidFill>
                <a:latin typeface="Fb Gaming Bold" pitchFamily="50" charset="-79"/>
                <a:cs typeface="Fb Gaming Bold" pitchFamily="50" charset="-79"/>
              </a:rPr>
              <a:t>כאשר שני יהודים נפגשים, מהו לדעתכן הדבר הכי טוב שהם יכולים לעשות יחד?</a:t>
            </a:r>
          </a:p>
        </p:txBody>
      </p:sp>
      <p:grpSp>
        <p:nvGrpSpPr>
          <p:cNvPr id="7" name="קבוצה 6">
            <a:extLst>
              <a:ext uri="{FF2B5EF4-FFF2-40B4-BE49-F238E27FC236}">
                <a16:creationId xmlns:a16="http://schemas.microsoft.com/office/drawing/2014/main" id="{8B760E6C-6340-3337-84DA-6513309040D6}"/>
              </a:ext>
            </a:extLst>
          </p:cNvPr>
          <p:cNvGrpSpPr/>
          <p:nvPr/>
        </p:nvGrpSpPr>
        <p:grpSpPr>
          <a:xfrm>
            <a:off x="4377301" y="180058"/>
            <a:ext cx="5097269" cy="3538672"/>
            <a:chOff x="3951185" y="-499876"/>
            <a:chExt cx="5097269" cy="3538672"/>
          </a:xfrm>
          <a:effectLst>
            <a:outerShdw blurRad="444500" sx="102000" sy="102000" algn="ctr" rotWithShape="0">
              <a:schemeClr val="bg1">
                <a:alpha val="40000"/>
              </a:schemeClr>
            </a:outerShdw>
          </a:effectLst>
        </p:grpSpPr>
        <p:pic>
          <p:nvPicPr>
            <p:cNvPr id="8" name="תמונה 7" descr="תמונה שמכילה עיגול, ענבר, צבעוני, חפץ אסטרונומי&#10;&#10;התיאור נוצר באופן אוטומטי">
              <a:extLst>
                <a:ext uri="{FF2B5EF4-FFF2-40B4-BE49-F238E27FC236}">
                  <a16:creationId xmlns:a16="http://schemas.microsoft.com/office/drawing/2014/main" id="{49E8D67B-8731-A6D8-291B-1AE82345191C}"/>
                </a:ext>
              </a:extLst>
            </p:cNvPr>
            <p:cNvPicPr>
              <a:picLocks noChangeAspect="1"/>
            </p:cNvPicPr>
            <p:nvPr/>
          </p:nvPicPr>
          <p:blipFill>
            <a:blip r:embed="rId7">
              <a:extLst>
                <a:ext uri="{28A0092B-C50C-407E-A947-70E740481C1C}">
                  <a14:useLocalDpi xmlns:a14="http://schemas.microsoft.com/office/drawing/2010/main" val="0"/>
                </a:ext>
              </a:extLst>
            </a:blip>
            <a:srcRect b="8672"/>
            <a:stretch/>
          </p:blipFill>
          <p:spPr>
            <a:xfrm rot="20558668">
              <a:off x="3951185" y="-207510"/>
              <a:ext cx="3300986" cy="3105248"/>
            </a:xfrm>
            <a:prstGeom prst="rect">
              <a:avLst/>
            </a:prstGeom>
          </p:spPr>
        </p:pic>
        <p:pic>
          <p:nvPicPr>
            <p:cNvPr id="9" name="תמונה 8" descr="תמונה שמכילה עיגול, ענבר, צבעוני, חפץ אסטרונומי&#10;&#10;התיאור נוצר באופן אוטומטי">
              <a:extLst>
                <a:ext uri="{FF2B5EF4-FFF2-40B4-BE49-F238E27FC236}">
                  <a16:creationId xmlns:a16="http://schemas.microsoft.com/office/drawing/2014/main" id="{22AEE837-F35A-0DE8-36FD-652657938419}"/>
                </a:ext>
              </a:extLst>
            </p:cNvPr>
            <p:cNvPicPr>
              <a:picLocks noChangeAspect="1"/>
            </p:cNvPicPr>
            <p:nvPr/>
          </p:nvPicPr>
          <p:blipFill>
            <a:blip r:embed="rId7">
              <a:extLst>
                <a:ext uri="{28A0092B-C50C-407E-A947-70E740481C1C}">
                  <a14:useLocalDpi xmlns:a14="http://schemas.microsoft.com/office/drawing/2010/main" val="0"/>
                </a:ext>
              </a:extLst>
            </a:blip>
            <a:srcRect b="5407"/>
            <a:stretch/>
          </p:blipFill>
          <p:spPr>
            <a:xfrm rot="21319231">
              <a:off x="4772806" y="-499876"/>
              <a:ext cx="3300986" cy="3216282"/>
            </a:xfrm>
            <a:prstGeom prst="rect">
              <a:avLst/>
            </a:prstGeom>
          </p:spPr>
        </p:pic>
        <p:pic>
          <p:nvPicPr>
            <p:cNvPr id="10" name="תמונה 9" descr="תמונה שמכילה עיגול, ענבר, צבעוני, חפץ אסטרונומי&#10;&#10;התיאור נוצר באופן אוטומטי">
              <a:extLst>
                <a:ext uri="{FF2B5EF4-FFF2-40B4-BE49-F238E27FC236}">
                  <a16:creationId xmlns:a16="http://schemas.microsoft.com/office/drawing/2014/main" id="{5E4D3050-E842-7C4F-4350-E8A3EE01C0D5}"/>
                </a:ext>
              </a:extLst>
            </p:cNvPr>
            <p:cNvPicPr>
              <a:picLocks noChangeAspect="1"/>
            </p:cNvPicPr>
            <p:nvPr/>
          </p:nvPicPr>
          <p:blipFill>
            <a:blip r:embed="rId7">
              <a:extLst>
                <a:ext uri="{28A0092B-C50C-407E-A947-70E740481C1C}">
                  <a14:useLocalDpi xmlns:a14="http://schemas.microsoft.com/office/drawing/2010/main" val="0"/>
                </a:ext>
              </a:extLst>
            </a:blip>
            <a:srcRect b="8098"/>
            <a:stretch/>
          </p:blipFill>
          <p:spPr>
            <a:xfrm rot="20809434">
              <a:off x="5747468" y="-85980"/>
              <a:ext cx="3300986" cy="3124776"/>
            </a:xfrm>
            <a:prstGeom prst="rect">
              <a:avLst/>
            </a:prstGeom>
          </p:spPr>
        </p:pic>
      </p:grpSp>
      <p:sp>
        <p:nvSpPr>
          <p:cNvPr id="11" name="תיבת טקסט 10">
            <a:extLst>
              <a:ext uri="{FF2B5EF4-FFF2-40B4-BE49-F238E27FC236}">
                <a16:creationId xmlns:a16="http://schemas.microsoft.com/office/drawing/2014/main" id="{A8104E7D-9435-6FF3-0FB5-21FCD63DADC2}"/>
              </a:ext>
            </a:extLst>
          </p:cNvPr>
          <p:cNvSpPr txBox="1"/>
          <p:nvPr/>
        </p:nvSpPr>
        <p:spPr>
          <a:xfrm>
            <a:off x="1104267" y="5841182"/>
            <a:ext cx="9983466" cy="730136"/>
          </a:xfrm>
          <a:prstGeom prst="rect">
            <a:avLst/>
          </a:prstGeom>
          <a:noFill/>
        </p:spPr>
        <p:txBody>
          <a:bodyPr wrap="square" rtlCol="1">
            <a:spAutoFit/>
          </a:bodyPr>
          <a:lstStyle/>
          <a:p>
            <a:pPr algn="ctr">
              <a:lnSpc>
                <a:spcPts val="5200"/>
              </a:lnSpc>
              <a:spcAft>
                <a:spcPts val="600"/>
              </a:spcAft>
            </a:pPr>
            <a:r>
              <a:rPr lang="he-IL" sz="3600" dirty="0">
                <a:solidFill>
                  <a:srgbClr val="5545A7"/>
                </a:solidFill>
                <a:latin typeface="Fb Gaming" pitchFamily="50" charset="-79"/>
                <a:cs typeface="Fb Gaming" pitchFamily="50" charset="-79"/>
              </a:rPr>
              <a:t>- הכינו את הכרטיס היומי והמטבעות -</a:t>
            </a:r>
          </a:p>
        </p:txBody>
      </p:sp>
    </p:spTree>
    <p:extLst>
      <p:ext uri="{BB962C8B-B14F-4D97-AF65-F5344CB8AC3E}">
        <p14:creationId xmlns:p14="http://schemas.microsoft.com/office/powerpoint/2010/main" val="935163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D19A50C-C7CC-CC0B-AD07-4065BF76ABB6}"/>
            </a:ext>
          </a:extLst>
        </p:cNvPr>
        <p:cNvGrpSpPr/>
        <p:nvPr/>
      </p:nvGrpSpPr>
      <p:grpSpPr>
        <a:xfrm>
          <a:off x="0" y="0"/>
          <a:ext cx="0" cy="0"/>
          <a:chOff x="0" y="0"/>
          <a:chExt cx="0" cy="0"/>
        </a:xfrm>
      </p:grpSpPr>
      <p:pic>
        <p:nvPicPr>
          <p:cNvPr id="29" name="תמונה 28" descr="תמונה שמכילה עיגול, צבעוני, סגול, כחול&#10;&#10;התיאור נוצר באופן אוטומטי">
            <a:extLst>
              <a:ext uri="{FF2B5EF4-FFF2-40B4-BE49-F238E27FC236}">
                <a16:creationId xmlns:a16="http://schemas.microsoft.com/office/drawing/2014/main" id="{B49A93AE-FC12-DADD-A646-8A7D61EC9E06}"/>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1804" t="401" r="8016" b="9419"/>
          <a:stretch/>
        </p:blipFill>
        <p:spPr>
          <a:xfrm flipH="1" flipV="1">
            <a:off x="-2" y="-1"/>
            <a:ext cx="12192001" cy="6858001"/>
          </a:xfrm>
          <a:prstGeom prst="rect">
            <a:avLst/>
          </a:prstGeom>
        </p:spPr>
      </p:pic>
      <p:pic>
        <p:nvPicPr>
          <p:cNvPr id="25" name="גרפיקה 24">
            <a:extLst>
              <a:ext uri="{FF2B5EF4-FFF2-40B4-BE49-F238E27FC236}">
                <a16:creationId xmlns:a16="http://schemas.microsoft.com/office/drawing/2014/main" id="{041A728D-1A59-B44E-D8F8-19C47ED428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98052" y="3798904"/>
            <a:ext cx="3783792" cy="2001513"/>
          </a:xfrm>
          <a:prstGeom prst="rect">
            <a:avLst/>
          </a:prstGeom>
        </p:spPr>
      </p:pic>
      <p:pic>
        <p:nvPicPr>
          <p:cNvPr id="26" name="גרפיקה 25">
            <a:extLst>
              <a:ext uri="{FF2B5EF4-FFF2-40B4-BE49-F238E27FC236}">
                <a16:creationId xmlns:a16="http://schemas.microsoft.com/office/drawing/2014/main" id="{3A7ED0BB-245C-038B-B3FE-37CB96FD2A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04104" y="3798904"/>
            <a:ext cx="3783792" cy="2001513"/>
          </a:xfrm>
          <a:prstGeom prst="rect">
            <a:avLst/>
          </a:prstGeom>
        </p:spPr>
      </p:pic>
      <p:pic>
        <p:nvPicPr>
          <p:cNvPr id="27" name="גרפיקה 26">
            <a:extLst>
              <a:ext uri="{FF2B5EF4-FFF2-40B4-BE49-F238E27FC236}">
                <a16:creationId xmlns:a16="http://schemas.microsoft.com/office/drawing/2014/main" id="{BE6C6150-BCF9-4C74-3468-A5023A0968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0156" y="3798904"/>
            <a:ext cx="3783792" cy="2001513"/>
          </a:xfrm>
          <a:prstGeom prst="rect">
            <a:avLst/>
          </a:prstGeom>
        </p:spPr>
      </p:pic>
      <p:sp>
        <p:nvSpPr>
          <p:cNvPr id="30" name="מלבן 29">
            <a:extLst>
              <a:ext uri="{FF2B5EF4-FFF2-40B4-BE49-F238E27FC236}">
                <a16:creationId xmlns:a16="http://schemas.microsoft.com/office/drawing/2014/main" id="{B44727DA-DFD1-11E9-D141-8CE5E91BF8E7}"/>
              </a:ext>
            </a:extLst>
          </p:cNvPr>
          <p:cNvSpPr/>
          <p:nvPr/>
        </p:nvSpPr>
        <p:spPr>
          <a:xfrm>
            <a:off x="8354123" y="4365362"/>
            <a:ext cx="3471650" cy="1024127"/>
          </a:xfrm>
          <a:prstGeom prst="rect">
            <a:avLst/>
          </a:prstGeom>
          <a:noFill/>
        </p:spPr>
        <p:txBody>
          <a:bodyPr wrap="square" lIns="91440" tIns="45720" rIns="91440" bIns="45720">
            <a:spAutoFit/>
          </a:bodyPr>
          <a:lstStyle/>
          <a:p>
            <a:pPr algn="ctr">
              <a:lnSpc>
                <a:spcPts val="3500"/>
              </a:lnSpc>
            </a:pPr>
            <a:r>
              <a:rPr lang="he-IL" sz="3600" b="0" cap="none" spc="-50" dirty="0">
                <a:ln w="0"/>
                <a:solidFill>
                  <a:srgbClr val="5545A7"/>
                </a:solidFill>
                <a:latin typeface="Fb Gaming" pitchFamily="50" charset="-79"/>
                <a:cs typeface="Fb Gaming" pitchFamily="50" charset="-79"/>
              </a:rPr>
              <a:t>ללמוד זה מזה דברים חשובים</a:t>
            </a:r>
          </a:p>
        </p:txBody>
      </p:sp>
      <p:sp>
        <p:nvSpPr>
          <p:cNvPr id="10" name="מלבן 9">
            <a:extLst>
              <a:ext uri="{FF2B5EF4-FFF2-40B4-BE49-F238E27FC236}">
                <a16:creationId xmlns:a16="http://schemas.microsoft.com/office/drawing/2014/main" id="{F45F65C1-3FC2-FA6D-B977-34BFE0BB8CC2}"/>
              </a:ext>
            </a:extLst>
          </p:cNvPr>
          <p:cNvSpPr/>
          <p:nvPr/>
        </p:nvSpPr>
        <p:spPr>
          <a:xfrm>
            <a:off x="4348480" y="4197202"/>
            <a:ext cx="3495040" cy="1415259"/>
          </a:xfrm>
          <a:prstGeom prst="rect">
            <a:avLst/>
          </a:prstGeom>
          <a:noFill/>
        </p:spPr>
        <p:txBody>
          <a:bodyPr wrap="square" lIns="91440" tIns="45720" rIns="91440" bIns="45720">
            <a:spAutoFit/>
          </a:bodyPr>
          <a:lstStyle/>
          <a:p>
            <a:pPr algn="ctr">
              <a:lnSpc>
                <a:spcPts val="3400"/>
              </a:lnSpc>
            </a:pPr>
            <a:r>
              <a:rPr lang="he-IL" sz="3600" b="0" cap="none" spc="-50" dirty="0">
                <a:ln w="0"/>
                <a:solidFill>
                  <a:srgbClr val="5545A7"/>
                </a:solidFill>
                <a:latin typeface="Fb Gaming" pitchFamily="50" charset="-79"/>
                <a:cs typeface="Fb Gaming" pitchFamily="50" charset="-79"/>
              </a:rPr>
              <a:t>למצוא</a:t>
            </a:r>
          </a:p>
          <a:p>
            <a:pPr algn="ctr">
              <a:lnSpc>
                <a:spcPts val="3400"/>
              </a:lnSpc>
            </a:pPr>
            <a:r>
              <a:rPr lang="he-IL" sz="3600" b="0" cap="none" spc="-50" dirty="0">
                <a:ln w="0"/>
                <a:solidFill>
                  <a:srgbClr val="5545A7"/>
                </a:solidFill>
                <a:latin typeface="Fb Gaming" pitchFamily="50" charset="-79"/>
                <a:cs typeface="Fb Gaming" pitchFamily="50" charset="-79"/>
              </a:rPr>
              <a:t>תחביב משותף,</a:t>
            </a:r>
          </a:p>
          <a:p>
            <a:pPr algn="ctr">
              <a:lnSpc>
                <a:spcPts val="3400"/>
              </a:lnSpc>
            </a:pPr>
            <a:r>
              <a:rPr lang="he-IL" sz="3600" b="0" cap="none" spc="-50" dirty="0">
                <a:ln w="0"/>
                <a:solidFill>
                  <a:srgbClr val="5545A7"/>
                </a:solidFill>
                <a:latin typeface="Fb Gaming" pitchFamily="50" charset="-79"/>
                <a:cs typeface="Fb Gaming" pitchFamily="50" charset="-79"/>
              </a:rPr>
              <a:t>להנות ממנו יחד </a:t>
            </a:r>
          </a:p>
        </p:txBody>
      </p:sp>
      <p:sp>
        <p:nvSpPr>
          <p:cNvPr id="12" name="מלבן 11">
            <a:extLst>
              <a:ext uri="{FF2B5EF4-FFF2-40B4-BE49-F238E27FC236}">
                <a16:creationId xmlns:a16="http://schemas.microsoft.com/office/drawing/2014/main" id="{CA6C669D-6E73-7E19-16B3-FC6A6E3E1E35}"/>
              </a:ext>
            </a:extLst>
          </p:cNvPr>
          <p:cNvSpPr/>
          <p:nvPr/>
        </p:nvSpPr>
        <p:spPr>
          <a:xfrm>
            <a:off x="210156" y="4365362"/>
            <a:ext cx="3783792" cy="1024127"/>
          </a:xfrm>
          <a:prstGeom prst="rect">
            <a:avLst/>
          </a:prstGeom>
          <a:noFill/>
        </p:spPr>
        <p:txBody>
          <a:bodyPr wrap="square" lIns="91440" tIns="45720" rIns="91440" bIns="45720">
            <a:spAutoFit/>
          </a:bodyPr>
          <a:lstStyle/>
          <a:p>
            <a:pPr algn="ctr">
              <a:lnSpc>
                <a:spcPts val="3500"/>
              </a:lnSpc>
            </a:pPr>
            <a:r>
              <a:rPr lang="he-IL" sz="3600" b="0" cap="none" spc="-50" dirty="0">
                <a:ln w="0"/>
                <a:solidFill>
                  <a:srgbClr val="5545A7"/>
                </a:solidFill>
                <a:latin typeface="Fb Gaming" pitchFamily="50" charset="-79"/>
                <a:cs typeface="Fb Gaming" pitchFamily="50" charset="-79"/>
              </a:rPr>
              <a:t>לעשות יחד טובה ליהודי שלישי </a:t>
            </a:r>
          </a:p>
        </p:txBody>
      </p:sp>
      <p:pic>
        <p:nvPicPr>
          <p:cNvPr id="48" name="גרפיקה 47">
            <a:extLst>
              <a:ext uri="{FF2B5EF4-FFF2-40B4-BE49-F238E27FC236}">
                <a16:creationId xmlns:a16="http://schemas.microsoft.com/office/drawing/2014/main" id="{3B800C6A-15F0-2334-BD89-810A1D24922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360000">
            <a:off x="5241000" y="5729317"/>
            <a:ext cx="1710000" cy="216000"/>
          </a:xfrm>
          <a:prstGeom prst="rect">
            <a:avLst/>
          </a:prstGeom>
        </p:spPr>
      </p:pic>
      <p:pic>
        <p:nvPicPr>
          <p:cNvPr id="49" name="גרפיקה 48">
            <a:extLst>
              <a:ext uri="{FF2B5EF4-FFF2-40B4-BE49-F238E27FC236}">
                <a16:creationId xmlns:a16="http://schemas.microsoft.com/office/drawing/2014/main" id="{73B3A28F-38A0-D270-4F1A-C54BF40F20B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360000">
            <a:off x="9234948" y="5729317"/>
            <a:ext cx="1710000" cy="216000"/>
          </a:xfrm>
          <a:prstGeom prst="rect">
            <a:avLst/>
          </a:prstGeom>
        </p:spPr>
      </p:pic>
      <p:pic>
        <p:nvPicPr>
          <p:cNvPr id="50" name="גרפיקה 49">
            <a:extLst>
              <a:ext uri="{FF2B5EF4-FFF2-40B4-BE49-F238E27FC236}">
                <a16:creationId xmlns:a16="http://schemas.microsoft.com/office/drawing/2014/main" id="{CED1A6E7-D053-FA48-5581-6F38965615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360000">
            <a:off x="1247052" y="5729317"/>
            <a:ext cx="1710000" cy="216000"/>
          </a:xfrm>
          <a:prstGeom prst="rect">
            <a:avLst/>
          </a:prstGeom>
        </p:spPr>
      </p:pic>
      <p:grpSp>
        <p:nvGrpSpPr>
          <p:cNvPr id="8" name="קבוצה 7">
            <a:extLst>
              <a:ext uri="{FF2B5EF4-FFF2-40B4-BE49-F238E27FC236}">
                <a16:creationId xmlns:a16="http://schemas.microsoft.com/office/drawing/2014/main" id="{E97AD174-991F-2768-2FE2-4408CB5D6019}"/>
              </a:ext>
            </a:extLst>
          </p:cNvPr>
          <p:cNvGrpSpPr>
            <a:grpSpLocks noChangeAspect="1"/>
          </p:cNvGrpSpPr>
          <p:nvPr/>
        </p:nvGrpSpPr>
        <p:grpSpPr>
          <a:xfrm>
            <a:off x="4744720" y="5786252"/>
            <a:ext cx="2519680" cy="1077722"/>
            <a:chOff x="4789955" y="5690288"/>
            <a:chExt cx="2612090" cy="1117249"/>
          </a:xfrm>
        </p:grpSpPr>
        <p:pic>
          <p:nvPicPr>
            <p:cNvPr id="3" name="תמונה 2" descr="תמונה שמכילה טקסט, גרפיקה, עיצוב גרפי, גופן&#10;&#10;התיאור נוצר באופן אוטומטי">
              <a:extLst>
                <a:ext uri="{FF2B5EF4-FFF2-40B4-BE49-F238E27FC236}">
                  <a16:creationId xmlns:a16="http://schemas.microsoft.com/office/drawing/2014/main" id="{2F123F44-E496-C889-698F-7AA34BB4D0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68722" y="5913539"/>
              <a:ext cx="1333323" cy="814671"/>
            </a:xfrm>
            <a:prstGeom prst="rect">
              <a:avLst/>
            </a:prstGeom>
          </p:spPr>
        </p:pic>
        <p:pic>
          <p:nvPicPr>
            <p:cNvPr id="6" name="תמונה 5" descr="תמונה שמכילה סרט מצויר, טקסט, גרפיקה, עיצוב גרפי&#10;&#10;התיאור נוצר באופן אוטומטי">
              <a:extLst>
                <a:ext uri="{FF2B5EF4-FFF2-40B4-BE49-F238E27FC236}">
                  <a16:creationId xmlns:a16="http://schemas.microsoft.com/office/drawing/2014/main" id="{1CF201F6-1190-3204-30AC-95E0ABE69BD5}"/>
                </a:ext>
              </a:extLst>
            </p:cNvPr>
            <p:cNvPicPr>
              <a:picLocks noChangeAspect="1"/>
            </p:cNvPicPr>
            <p:nvPr/>
          </p:nvPicPr>
          <p:blipFill>
            <a:blip r:embed="rId10"/>
            <a:stretch>
              <a:fillRect/>
            </a:stretch>
          </p:blipFill>
          <p:spPr>
            <a:xfrm>
              <a:off x="4789955" y="5690288"/>
              <a:ext cx="1580365" cy="1117249"/>
            </a:xfrm>
            <a:prstGeom prst="rect">
              <a:avLst/>
            </a:prstGeom>
          </p:spPr>
        </p:pic>
      </p:grpSp>
      <p:sp>
        <p:nvSpPr>
          <p:cNvPr id="9" name="מלבן 8">
            <a:extLst>
              <a:ext uri="{FF2B5EF4-FFF2-40B4-BE49-F238E27FC236}">
                <a16:creationId xmlns:a16="http://schemas.microsoft.com/office/drawing/2014/main" id="{23DBEDAC-FF82-E723-86F1-6461E8B2D9C6}"/>
              </a:ext>
            </a:extLst>
          </p:cNvPr>
          <p:cNvSpPr/>
          <p:nvPr/>
        </p:nvSpPr>
        <p:spPr>
          <a:xfrm>
            <a:off x="-2" y="399320"/>
            <a:ext cx="4204106" cy="1520224"/>
          </a:xfrm>
          <a:prstGeom prst="rect">
            <a:avLst/>
          </a:prstGeom>
          <a:solidFill>
            <a:srgbClr val="FFFFFF">
              <a:alpha val="3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 name="גרפיקה 1">
            <a:extLst>
              <a:ext uri="{FF2B5EF4-FFF2-40B4-BE49-F238E27FC236}">
                <a16:creationId xmlns:a16="http://schemas.microsoft.com/office/drawing/2014/main" id="{579DA293-825A-7711-8586-F8A27B019C0D}"/>
              </a:ext>
            </a:extLst>
          </p:cNvPr>
          <p:cNvPicPr>
            <a:picLocks noChangeAspect="1"/>
          </p:cNvPicPr>
          <p:nvPr/>
        </p:nvPicPr>
        <p:blipFill>
          <a:blip r:embed="rId11">
            <a:extLst>
              <a:ext uri="{96DAC541-7B7A-43D3-8B79-37D633B846F1}">
                <asvg:svgBlip xmlns:asvg="http://schemas.microsoft.com/office/drawing/2016/SVG/main" r:embed="rId12"/>
              </a:ext>
            </a:extLst>
          </a:blip>
          <a:srcRect t="24616"/>
          <a:stretch/>
        </p:blipFill>
        <p:spPr>
          <a:xfrm>
            <a:off x="3551786" y="-1"/>
            <a:ext cx="8219556" cy="2545700"/>
          </a:xfrm>
          <a:prstGeom prst="rect">
            <a:avLst/>
          </a:prstGeom>
        </p:spPr>
      </p:pic>
      <p:pic>
        <p:nvPicPr>
          <p:cNvPr id="22" name="גרפיקה 21">
            <a:extLst>
              <a:ext uri="{FF2B5EF4-FFF2-40B4-BE49-F238E27FC236}">
                <a16:creationId xmlns:a16="http://schemas.microsoft.com/office/drawing/2014/main" id="{BF58BA24-BBF8-11EA-A895-3405A36F5C70}"/>
              </a:ext>
            </a:extLst>
          </p:cNvPr>
          <p:cNvPicPr>
            <a:picLocks noChangeAspect="1"/>
          </p:cNvPicPr>
          <p:nvPr/>
        </p:nvPicPr>
        <p:blipFill>
          <a:blip r:embed="rId13">
            <a:extLst>
              <a:ext uri="{96DAC541-7B7A-43D3-8B79-37D633B846F1}">
                <asvg:svgBlip xmlns:asvg="http://schemas.microsoft.com/office/drawing/2016/SVG/main" r:embed="rId14"/>
              </a:ext>
            </a:extLst>
          </a:blip>
          <a:srcRect t="27129"/>
          <a:stretch/>
        </p:blipFill>
        <p:spPr>
          <a:xfrm>
            <a:off x="3606217" y="-1"/>
            <a:ext cx="8219556" cy="2460859"/>
          </a:xfrm>
          <a:prstGeom prst="rect">
            <a:avLst/>
          </a:prstGeom>
        </p:spPr>
      </p:pic>
      <p:sp>
        <p:nvSpPr>
          <p:cNvPr id="54" name="תיבת טקסט 53">
            <a:extLst>
              <a:ext uri="{FF2B5EF4-FFF2-40B4-BE49-F238E27FC236}">
                <a16:creationId xmlns:a16="http://schemas.microsoft.com/office/drawing/2014/main" id="{F193008D-48B2-BDCC-5EC6-AFE298B939D0}"/>
              </a:ext>
            </a:extLst>
          </p:cNvPr>
          <p:cNvSpPr txBox="1"/>
          <p:nvPr/>
        </p:nvSpPr>
        <p:spPr>
          <a:xfrm>
            <a:off x="187071" y="490442"/>
            <a:ext cx="3435518" cy="1438984"/>
          </a:xfrm>
          <a:prstGeom prst="rect">
            <a:avLst/>
          </a:prstGeom>
          <a:noFill/>
        </p:spPr>
        <p:txBody>
          <a:bodyPr wrap="square" rtlCol="1">
            <a:spAutoFit/>
          </a:bodyPr>
          <a:lstStyle/>
          <a:p>
            <a:pPr algn="ctr">
              <a:lnSpc>
                <a:spcPts val="2600"/>
              </a:lnSpc>
            </a:pPr>
            <a:r>
              <a:rPr lang="he-IL" sz="2800" dirty="0">
                <a:solidFill>
                  <a:srgbClr val="5545A7"/>
                </a:solidFill>
                <a:latin typeface="Fb Gaming" pitchFamily="50" charset="-79"/>
                <a:cs typeface="Fb Gaming" pitchFamily="50" charset="-79"/>
              </a:rPr>
              <a:t>בחרו את המטבע</a:t>
            </a:r>
          </a:p>
          <a:p>
            <a:pPr algn="ctr">
              <a:lnSpc>
                <a:spcPts val="2600"/>
              </a:lnSpc>
            </a:pPr>
            <a:r>
              <a:rPr lang="he-IL" sz="2800" dirty="0">
                <a:solidFill>
                  <a:srgbClr val="5545A7"/>
                </a:solidFill>
                <a:latin typeface="Fb Gaming" pitchFamily="50" charset="-79"/>
                <a:cs typeface="Fb Gaming" pitchFamily="50" charset="-79"/>
              </a:rPr>
              <a:t>של התשובה הנכונה,</a:t>
            </a:r>
          </a:p>
          <a:p>
            <a:pPr algn="ctr">
              <a:lnSpc>
                <a:spcPts val="2600"/>
              </a:lnSpc>
            </a:pPr>
            <a:r>
              <a:rPr lang="he-IL" sz="2800" dirty="0">
                <a:solidFill>
                  <a:srgbClr val="5545A7"/>
                </a:solidFill>
                <a:latin typeface="Fb Gaming" pitchFamily="50" charset="-79"/>
                <a:cs typeface="Fb Gaming" pitchFamily="50" charset="-79"/>
              </a:rPr>
              <a:t>והניחו אותו במקום המתאים בקופה שלכם</a:t>
            </a:r>
          </a:p>
        </p:txBody>
      </p:sp>
      <p:sp>
        <p:nvSpPr>
          <p:cNvPr id="7" name="תיבת טקסט 6">
            <a:extLst>
              <a:ext uri="{FF2B5EF4-FFF2-40B4-BE49-F238E27FC236}">
                <a16:creationId xmlns:a16="http://schemas.microsoft.com/office/drawing/2014/main" id="{A5A6446A-9275-E069-92F3-FBF4254CE558}"/>
              </a:ext>
            </a:extLst>
          </p:cNvPr>
          <p:cNvSpPr txBox="1"/>
          <p:nvPr/>
        </p:nvSpPr>
        <p:spPr>
          <a:xfrm>
            <a:off x="4036234" y="257708"/>
            <a:ext cx="7454726" cy="2034018"/>
          </a:xfrm>
          <a:prstGeom prst="rect">
            <a:avLst/>
          </a:prstGeom>
          <a:noFill/>
        </p:spPr>
        <p:txBody>
          <a:bodyPr wrap="square" rtlCol="1">
            <a:spAutoFit/>
          </a:bodyPr>
          <a:lstStyle/>
          <a:p>
            <a:pPr algn="ctr">
              <a:lnSpc>
                <a:spcPts val="4800"/>
              </a:lnSpc>
              <a:spcAft>
                <a:spcPts val="600"/>
              </a:spcAft>
            </a:pPr>
            <a:r>
              <a:rPr lang="he-IL" sz="5000" dirty="0">
                <a:solidFill>
                  <a:srgbClr val="E1F8FF"/>
                </a:solidFill>
                <a:latin typeface="Fb Gaming Bold" pitchFamily="50" charset="-79"/>
                <a:cs typeface="Fb Gaming Bold" pitchFamily="50" charset="-79"/>
              </a:rPr>
              <a:t>כאשר שני יהודים נפגשים, מהו לדעתכן הדבר הכי טוב שהם יכולים לעשות יחד?</a:t>
            </a:r>
          </a:p>
        </p:txBody>
      </p:sp>
      <p:pic>
        <p:nvPicPr>
          <p:cNvPr id="11" name="תמונה 10" descr="תמונה שמכילה שעון, עיגול, צהוב, צילום מסך&#10;&#10;התיאור נוצר באופן אוטומטי">
            <a:extLst>
              <a:ext uri="{FF2B5EF4-FFF2-40B4-BE49-F238E27FC236}">
                <a16:creationId xmlns:a16="http://schemas.microsoft.com/office/drawing/2014/main" id="{092122EF-24B1-CE28-713A-8E812DE004E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30290" y="2196101"/>
            <a:ext cx="2167200" cy="2167200"/>
          </a:xfrm>
          <a:prstGeom prst="rect">
            <a:avLst/>
          </a:prstGeom>
          <a:effectLst>
            <a:outerShdw dist="88900" dir="7800000" algn="tr" rotWithShape="0">
              <a:srgbClr val="5545A7"/>
            </a:outerShdw>
          </a:effectLst>
        </p:spPr>
      </p:pic>
      <p:pic>
        <p:nvPicPr>
          <p:cNvPr id="13" name="תמונה 12" descr="תמונה שמכילה עיגול, שעון, צהוב, צילום מסך&#10;&#10;התיאור נוצר באופן אוטומטי">
            <a:extLst>
              <a:ext uri="{FF2B5EF4-FFF2-40B4-BE49-F238E27FC236}">
                <a16:creationId xmlns:a16="http://schemas.microsoft.com/office/drawing/2014/main" id="{D9C06AF7-39C0-E409-9093-1E4905B4EA7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06348" y="2243724"/>
            <a:ext cx="2167200" cy="2167200"/>
          </a:xfrm>
          <a:prstGeom prst="rect">
            <a:avLst/>
          </a:prstGeom>
          <a:effectLst>
            <a:outerShdw dist="88900" dir="7800000" algn="tr" rotWithShape="0">
              <a:srgbClr val="5545A7"/>
            </a:outerShdw>
          </a:effectLst>
        </p:spPr>
      </p:pic>
      <p:pic>
        <p:nvPicPr>
          <p:cNvPr id="14" name="תמונה 13" descr="תמונה שמכילה שעון, עיגול, צהוב&#10;&#10;התיאור נוצר באופן אוטומטי">
            <a:extLst>
              <a:ext uri="{FF2B5EF4-FFF2-40B4-BE49-F238E27FC236}">
                <a16:creationId xmlns:a16="http://schemas.microsoft.com/office/drawing/2014/main" id="{05AD43DD-DD10-093F-DB54-7CC59950A75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012401" y="2243724"/>
            <a:ext cx="2167200" cy="2167200"/>
          </a:xfrm>
          <a:prstGeom prst="rect">
            <a:avLst/>
          </a:prstGeom>
          <a:effectLst>
            <a:outerShdw dist="88900" dir="7800000" algn="tr" rotWithShape="0">
              <a:srgbClr val="5545A7"/>
            </a:outerShdw>
          </a:effectLst>
        </p:spPr>
      </p:pic>
    </p:spTree>
    <p:extLst>
      <p:ext uri="{BB962C8B-B14F-4D97-AF65-F5344CB8AC3E}">
        <p14:creationId xmlns:p14="http://schemas.microsoft.com/office/powerpoint/2010/main" val="670237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C49C7-6162-8FAA-2D69-2D9032AD8C03}"/>
            </a:ext>
          </a:extLst>
        </p:cNvPr>
        <p:cNvGrpSpPr/>
        <p:nvPr/>
      </p:nvGrpSpPr>
      <p:grpSpPr>
        <a:xfrm>
          <a:off x="0" y="0"/>
          <a:ext cx="0" cy="0"/>
          <a:chOff x="0" y="0"/>
          <a:chExt cx="0" cy="0"/>
        </a:xfrm>
      </p:grpSpPr>
      <p:pic>
        <p:nvPicPr>
          <p:cNvPr id="5" name="תמונה 4" descr="תמונה שמכילה עיגול, צבעוני, סגול, כחול&#10;&#10;התיאור נוצר באופן אוטומטי">
            <a:extLst>
              <a:ext uri="{FF2B5EF4-FFF2-40B4-BE49-F238E27FC236}">
                <a16:creationId xmlns:a16="http://schemas.microsoft.com/office/drawing/2014/main" id="{A69177E7-9F63-A25D-7A59-655DF2A4A5A1}"/>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1804" t="401" r="8016" b="9419"/>
          <a:stretch/>
        </p:blipFill>
        <p:spPr>
          <a:xfrm flipH="1">
            <a:off x="-2" y="-1"/>
            <a:ext cx="12192001" cy="6858001"/>
          </a:xfrm>
          <a:prstGeom prst="rect">
            <a:avLst/>
          </a:prstGeom>
        </p:spPr>
      </p:pic>
      <p:sp>
        <p:nvSpPr>
          <p:cNvPr id="11" name="מלבן 10">
            <a:extLst>
              <a:ext uri="{FF2B5EF4-FFF2-40B4-BE49-F238E27FC236}">
                <a16:creationId xmlns:a16="http://schemas.microsoft.com/office/drawing/2014/main" id="{F0A8F857-1545-7491-99D9-7AFEEB2B54FD}"/>
              </a:ext>
            </a:extLst>
          </p:cNvPr>
          <p:cNvSpPr/>
          <p:nvPr/>
        </p:nvSpPr>
        <p:spPr>
          <a:xfrm>
            <a:off x="7582756" y="4207686"/>
            <a:ext cx="2612090" cy="570734"/>
          </a:xfrm>
          <a:prstGeom prst="rect">
            <a:avLst/>
          </a:prstGeom>
          <a:noFill/>
        </p:spPr>
        <p:txBody>
          <a:bodyPr wrap="square" lIns="91440" tIns="45720" rIns="91440" bIns="45720">
            <a:spAutoFit/>
          </a:bodyPr>
          <a:lstStyle/>
          <a:p>
            <a:pPr algn="ctr">
              <a:lnSpc>
                <a:spcPts val="3400"/>
              </a:lnSpc>
            </a:pPr>
            <a:r>
              <a:rPr lang="he-IL" sz="4400" b="0" cap="none" spc="-50" dirty="0">
                <a:ln w="0"/>
                <a:solidFill>
                  <a:srgbClr val="5545A7"/>
                </a:solidFill>
                <a:latin typeface="Fb Gaming Bold" pitchFamily="50" charset="-79"/>
                <a:cs typeface="Fb Gaming Bold" pitchFamily="50" charset="-79"/>
              </a:rPr>
              <a:t>נכון מאוד!</a:t>
            </a:r>
          </a:p>
        </p:txBody>
      </p:sp>
      <p:sp>
        <p:nvSpPr>
          <p:cNvPr id="12" name="מלבן 11">
            <a:extLst>
              <a:ext uri="{FF2B5EF4-FFF2-40B4-BE49-F238E27FC236}">
                <a16:creationId xmlns:a16="http://schemas.microsoft.com/office/drawing/2014/main" id="{296E518C-52C0-8B63-9CF5-86A36CE693A9}"/>
              </a:ext>
            </a:extLst>
          </p:cNvPr>
          <p:cNvSpPr/>
          <p:nvPr/>
        </p:nvSpPr>
        <p:spPr>
          <a:xfrm>
            <a:off x="6632082" y="4778420"/>
            <a:ext cx="4513438" cy="1060355"/>
          </a:xfrm>
          <a:prstGeom prst="rect">
            <a:avLst/>
          </a:prstGeom>
          <a:noFill/>
        </p:spPr>
        <p:txBody>
          <a:bodyPr wrap="square" lIns="91440" tIns="45720" rIns="91440" bIns="45720">
            <a:spAutoFit/>
          </a:bodyPr>
          <a:lstStyle/>
          <a:p>
            <a:pPr algn="ctr">
              <a:lnSpc>
                <a:spcPts val="3700"/>
              </a:lnSpc>
            </a:pPr>
            <a:r>
              <a:rPr lang="he-IL" sz="4000" b="0" cap="none" spc="-50" dirty="0">
                <a:ln w="0"/>
                <a:solidFill>
                  <a:srgbClr val="5545A7"/>
                </a:solidFill>
                <a:latin typeface="Fb Gaming" pitchFamily="50" charset="-79"/>
                <a:cs typeface="Fb Gaming" pitchFamily="50" charset="-79"/>
              </a:rPr>
              <a:t>הניחו את המטבע המתאים בקופה</a:t>
            </a:r>
          </a:p>
        </p:txBody>
      </p:sp>
      <p:pic>
        <p:nvPicPr>
          <p:cNvPr id="7" name="גרפיקה 6">
            <a:extLst>
              <a:ext uri="{FF2B5EF4-FFF2-40B4-BE49-F238E27FC236}">
                <a16:creationId xmlns:a16="http://schemas.microsoft.com/office/drawing/2014/main" id="{5CFD0FF6-D2C1-1BCF-6942-A3F9A298AB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95479" y="1396583"/>
            <a:ext cx="4586644" cy="2271177"/>
          </a:xfrm>
          <a:prstGeom prst="rect">
            <a:avLst/>
          </a:prstGeom>
        </p:spPr>
      </p:pic>
      <p:sp>
        <p:nvSpPr>
          <p:cNvPr id="8" name="מלבן 7">
            <a:extLst>
              <a:ext uri="{FF2B5EF4-FFF2-40B4-BE49-F238E27FC236}">
                <a16:creationId xmlns:a16="http://schemas.microsoft.com/office/drawing/2014/main" id="{E9B72EF0-7A25-26E5-0F2D-AA46C2AEBA07}"/>
              </a:ext>
            </a:extLst>
          </p:cNvPr>
          <p:cNvSpPr/>
          <p:nvPr/>
        </p:nvSpPr>
        <p:spPr>
          <a:xfrm>
            <a:off x="6774322" y="1944995"/>
            <a:ext cx="4228958" cy="1150123"/>
          </a:xfrm>
          <a:prstGeom prst="rect">
            <a:avLst/>
          </a:prstGeom>
          <a:noFill/>
        </p:spPr>
        <p:txBody>
          <a:bodyPr wrap="square" lIns="91440" tIns="45720" rIns="91440" bIns="45720">
            <a:spAutoFit/>
          </a:bodyPr>
          <a:lstStyle/>
          <a:p>
            <a:pPr algn="ctr">
              <a:lnSpc>
                <a:spcPts val="4100"/>
              </a:lnSpc>
            </a:pPr>
            <a:r>
              <a:rPr lang="he-IL" sz="4000" b="0" cap="none" spc="-50" dirty="0">
                <a:ln w="0"/>
                <a:solidFill>
                  <a:srgbClr val="5545A7"/>
                </a:solidFill>
                <a:latin typeface="Fb Gaming" pitchFamily="50" charset="-79"/>
                <a:cs typeface="Fb Gaming" pitchFamily="50" charset="-79"/>
              </a:rPr>
              <a:t>לעשות יחד טובה ליהודי שלישי </a:t>
            </a:r>
          </a:p>
        </p:txBody>
      </p:sp>
      <p:pic>
        <p:nvPicPr>
          <p:cNvPr id="9" name="גרפיקה 8">
            <a:extLst>
              <a:ext uri="{FF2B5EF4-FFF2-40B4-BE49-F238E27FC236}">
                <a16:creationId xmlns:a16="http://schemas.microsoft.com/office/drawing/2014/main" id="{ECD37905-D1CB-95A9-3F82-FE4125DDA9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240000">
            <a:off x="7852386" y="3585412"/>
            <a:ext cx="2072831" cy="261831"/>
          </a:xfrm>
          <a:prstGeom prst="rect">
            <a:avLst/>
          </a:prstGeom>
        </p:spPr>
      </p:pic>
      <p:pic>
        <p:nvPicPr>
          <p:cNvPr id="13" name="גרפיקה 12">
            <a:extLst>
              <a:ext uri="{FF2B5EF4-FFF2-40B4-BE49-F238E27FC236}">
                <a16:creationId xmlns:a16="http://schemas.microsoft.com/office/drawing/2014/main" id="{E6020DF2-B789-E6D7-0D1F-BB952DA784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20000" flipV="1">
            <a:off x="7961412" y="1207185"/>
            <a:ext cx="2072831" cy="209287"/>
          </a:xfrm>
          <a:prstGeom prst="rect">
            <a:avLst/>
          </a:prstGeom>
        </p:spPr>
      </p:pic>
      <p:pic>
        <p:nvPicPr>
          <p:cNvPr id="14" name="תמונה 13" descr="תמונה שמכילה טקסט, גרפיקה, עיצוב גרפי, גופן&#10;&#10;התיאור נוצר באופן אוטומטי">
            <a:extLst>
              <a:ext uri="{FF2B5EF4-FFF2-40B4-BE49-F238E27FC236}">
                <a16:creationId xmlns:a16="http://schemas.microsoft.com/office/drawing/2014/main" id="{126B61E9-2A64-4E5F-EFD9-AA1A11F317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12869" y="6090315"/>
            <a:ext cx="1177532" cy="719482"/>
          </a:xfrm>
          <a:prstGeom prst="rect">
            <a:avLst/>
          </a:prstGeom>
        </p:spPr>
      </p:pic>
      <p:grpSp>
        <p:nvGrpSpPr>
          <p:cNvPr id="4" name="קבוצה 3">
            <a:extLst>
              <a:ext uri="{FF2B5EF4-FFF2-40B4-BE49-F238E27FC236}">
                <a16:creationId xmlns:a16="http://schemas.microsoft.com/office/drawing/2014/main" id="{E20B85FB-D84C-4A1F-636D-43E21794BB1E}"/>
              </a:ext>
            </a:extLst>
          </p:cNvPr>
          <p:cNvGrpSpPr/>
          <p:nvPr/>
        </p:nvGrpSpPr>
        <p:grpSpPr>
          <a:xfrm>
            <a:off x="731520" y="0"/>
            <a:ext cx="5004357" cy="6858000"/>
            <a:chOff x="731520" y="0"/>
            <a:chExt cx="5004357" cy="6858000"/>
          </a:xfrm>
        </p:grpSpPr>
        <p:pic>
          <p:nvPicPr>
            <p:cNvPr id="16" name="תמונה 15" descr="תמונה שמכילה טקסט, צילום מסך, גופן, עיגול&#10;&#10;התיאור נוצר באופן אוטומטי">
              <a:extLst>
                <a:ext uri="{FF2B5EF4-FFF2-40B4-BE49-F238E27FC236}">
                  <a16:creationId xmlns:a16="http://schemas.microsoft.com/office/drawing/2014/main" id="{203ED0D1-96E8-66B2-2D8D-C9EF45EEB24F}"/>
                </a:ext>
              </a:extLst>
            </p:cNvPr>
            <p:cNvPicPr>
              <a:picLocks noChangeAspect="1"/>
            </p:cNvPicPr>
            <p:nvPr/>
          </p:nvPicPr>
          <p:blipFill>
            <a:blip r:embed="rId8">
              <a:extLst>
                <a:ext uri="{28A0092B-C50C-407E-A947-70E740481C1C}">
                  <a14:useLocalDpi xmlns:a14="http://schemas.microsoft.com/office/drawing/2010/main" val="0"/>
                </a:ext>
              </a:extLst>
            </a:blip>
            <a:srcRect l="49971"/>
            <a:stretch/>
          </p:blipFill>
          <p:spPr>
            <a:xfrm>
              <a:off x="731520" y="0"/>
              <a:ext cx="4851185" cy="6858000"/>
            </a:xfrm>
            <a:prstGeom prst="rect">
              <a:avLst/>
            </a:prstGeom>
            <a:effectLst>
              <a:outerShdw blurRad="63500" sx="102000" sy="102000" algn="ctr" rotWithShape="0">
                <a:prstClr val="black">
                  <a:alpha val="40000"/>
                </a:prstClr>
              </a:outerShdw>
            </a:effectLst>
          </p:spPr>
        </p:pic>
        <p:pic>
          <p:nvPicPr>
            <p:cNvPr id="17" name="תמונה 16" descr="תמונה שמכילה שעון, עיגול, צהוב, צילום מסך&#10;&#10;התיאור נוצר באופן אוטומטי">
              <a:extLst>
                <a:ext uri="{FF2B5EF4-FFF2-40B4-BE49-F238E27FC236}">
                  <a16:creationId xmlns:a16="http://schemas.microsoft.com/office/drawing/2014/main" id="{7B49E7FD-AF40-7BF1-9B67-021E125B7E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39201" y="3020400"/>
              <a:ext cx="2386800" cy="2386800"/>
            </a:xfrm>
            <a:prstGeom prst="rect">
              <a:avLst/>
            </a:prstGeom>
            <a:effectLst/>
          </p:spPr>
        </p:pic>
        <p:pic>
          <p:nvPicPr>
            <p:cNvPr id="18" name="תמונה 17" descr="תמונה שמכילה שעון, עיגול, צהוב, צילום מסך&#10;&#10;התיאור נוצר באופן אוטומטי">
              <a:extLst>
                <a:ext uri="{FF2B5EF4-FFF2-40B4-BE49-F238E27FC236}">
                  <a16:creationId xmlns:a16="http://schemas.microsoft.com/office/drawing/2014/main" id="{17CEB6F5-544F-5D2B-6C64-47C3569F7A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49077" y="1424071"/>
              <a:ext cx="2386800" cy="2386800"/>
            </a:xfrm>
            <a:prstGeom prst="rect">
              <a:avLst/>
            </a:prstGeom>
          </p:spPr>
        </p:pic>
        <p:pic>
          <p:nvPicPr>
            <p:cNvPr id="19" name="תמונה 18" descr="תמונה שמכילה שעון, עיגול, צהוב, שעון קיר&#10;&#10;התיאור נוצר באופן אוטומטי">
              <a:extLst>
                <a:ext uri="{FF2B5EF4-FFF2-40B4-BE49-F238E27FC236}">
                  <a16:creationId xmlns:a16="http://schemas.microsoft.com/office/drawing/2014/main" id="{0D3FBABB-A9DB-3A89-CE9B-0BFB879794C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3754" y="1655166"/>
              <a:ext cx="2386800" cy="2386800"/>
            </a:xfrm>
            <a:prstGeom prst="rect">
              <a:avLst/>
            </a:prstGeom>
            <a:effectLst/>
          </p:spPr>
        </p:pic>
      </p:grpSp>
    </p:spTree>
    <p:extLst>
      <p:ext uri="{BB962C8B-B14F-4D97-AF65-F5344CB8AC3E}">
        <p14:creationId xmlns:p14="http://schemas.microsoft.com/office/powerpoint/2010/main" val="821325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תמונה 5" descr="תמונה שמכילה טקסט, גרפיקה, עיצוב גרפי, גופן&#10;&#10;התיאור נוצר באופן אוטומטי">
            <a:extLst>
              <a:ext uri="{FF2B5EF4-FFF2-40B4-BE49-F238E27FC236}">
                <a16:creationId xmlns:a16="http://schemas.microsoft.com/office/drawing/2014/main" id="{24F319A0-EADD-44E1-DB03-DD776A21A4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505" y="25400"/>
            <a:ext cx="1496543" cy="914400"/>
          </a:xfrm>
          <a:prstGeom prst="rect">
            <a:avLst/>
          </a:prstGeom>
        </p:spPr>
      </p:pic>
      <p:pic>
        <p:nvPicPr>
          <p:cNvPr id="4" name="5 בנות פתיחה_1">
            <a:hlinkClick r:id="" action="ppaction://media"/>
            <a:extLst>
              <a:ext uri="{FF2B5EF4-FFF2-40B4-BE49-F238E27FC236}">
                <a16:creationId xmlns:a16="http://schemas.microsoft.com/office/drawing/2014/main" id="{C51F7BEC-9949-260B-D9D5-A3719B5D160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96824" y="3101347"/>
            <a:ext cx="6035200" cy="3394800"/>
          </a:xfrm>
          <a:prstGeom prst="rect">
            <a:avLst/>
          </a:prstGeom>
          <a:ln>
            <a:solidFill>
              <a:srgbClr val="4F3795"/>
            </a:solidFill>
          </a:ln>
          <a:effectLst>
            <a:outerShdw dist="88900" dir="7800000" algn="tr" rotWithShape="0">
              <a:srgbClr val="4F3795"/>
            </a:outerShdw>
          </a:effectLst>
        </p:spPr>
      </p:pic>
    </p:spTree>
    <p:extLst>
      <p:ext uri="{BB962C8B-B14F-4D97-AF65-F5344CB8AC3E}">
        <p14:creationId xmlns:p14="http://schemas.microsoft.com/office/powerpoint/2010/main" val="264653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AC9A320-6F28-3AB2-D635-53E545165AC0}"/>
            </a:ext>
          </a:extLst>
        </p:cNvPr>
        <p:cNvGrpSpPr/>
        <p:nvPr/>
      </p:nvGrpSpPr>
      <p:grpSpPr>
        <a:xfrm>
          <a:off x="0" y="0"/>
          <a:ext cx="0" cy="0"/>
          <a:chOff x="0" y="0"/>
          <a:chExt cx="0" cy="0"/>
        </a:xfrm>
      </p:grpSpPr>
      <p:pic>
        <p:nvPicPr>
          <p:cNvPr id="22" name="תמונה 21" descr="תמונה שמכילה סרט מצויר, טקסט, גרפיקה, עיצוב גרפי&#10;&#10;התיאור נוצר באופן אוטומטי">
            <a:extLst>
              <a:ext uri="{FF2B5EF4-FFF2-40B4-BE49-F238E27FC236}">
                <a16:creationId xmlns:a16="http://schemas.microsoft.com/office/drawing/2014/main" id="{D83B60C7-7130-1DA9-B348-3FE02A456422}"/>
              </a:ext>
            </a:extLst>
          </p:cNvPr>
          <p:cNvPicPr>
            <a:picLocks noChangeAspect="1"/>
          </p:cNvPicPr>
          <p:nvPr/>
        </p:nvPicPr>
        <p:blipFill>
          <a:blip r:embed="rId3"/>
          <a:stretch>
            <a:fillRect/>
          </a:stretch>
        </p:blipFill>
        <p:spPr>
          <a:xfrm>
            <a:off x="-280450" y="-1475"/>
            <a:ext cx="2194565" cy="1551462"/>
          </a:xfrm>
          <a:prstGeom prst="rect">
            <a:avLst/>
          </a:prstGeom>
          <a:effectLst>
            <a:outerShdw blurRad="139700" dist="38100" dir="2700000" algn="tl" rotWithShape="0">
              <a:srgbClr val="5545A7">
                <a:alpha val="41000"/>
              </a:srgbClr>
            </a:outerShdw>
          </a:effectLst>
        </p:spPr>
      </p:pic>
      <p:pic>
        <p:nvPicPr>
          <p:cNvPr id="2" name="תמונה 1" descr="תמונה שמכילה טקסט, גרפיקה, עיצוב גרפי, גופן&#10;&#10;התיאור נוצר באופן אוטומטי">
            <a:extLst>
              <a:ext uri="{FF2B5EF4-FFF2-40B4-BE49-F238E27FC236}">
                <a16:creationId xmlns:a16="http://schemas.microsoft.com/office/drawing/2014/main" id="{1F9B1E91-170C-2233-ED0E-3C025E7A8253}"/>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0912869" y="6090315"/>
            <a:ext cx="1177532" cy="719482"/>
          </a:xfrm>
          <a:prstGeom prst="rect">
            <a:avLst/>
          </a:prstGeom>
        </p:spPr>
      </p:pic>
      <p:sp>
        <p:nvSpPr>
          <p:cNvPr id="4" name="מלבן 3">
            <a:extLst>
              <a:ext uri="{FF2B5EF4-FFF2-40B4-BE49-F238E27FC236}">
                <a16:creationId xmlns:a16="http://schemas.microsoft.com/office/drawing/2014/main" id="{904A4376-0BC2-ADC9-821B-ACEA96F76365}"/>
              </a:ext>
            </a:extLst>
          </p:cNvPr>
          <p:cNvSpPr/>
          <p:nvPr/>
        </p:nvSpPr>
        <p:spPr>
          <a:xfrm>
            <a:off x="2917371" y="1415539"/>
            <a:ext cx="6357258" cy="1915011"/>
          </a:xfrm>
          <a:prstGeom prst="rect">
            <a:avLst/>
          </a:prstGeom>
          <a:noFill/>
        </p:spPr>
        <p:txBody>
          <a:bodyPr wrap="square" lIns="91440" tIns="45720" rIns="91440" bIns="45720">
            <a:spAutoFit/>
          </a:bodyPr>
          <a:lstStyle/>
          <a:p>
            <a:pPr algn="ctr">
              <a:lnSpc>
                <a:spcPts val="4700"/>
              </a:lnSpc>
            </a:pPr>
            <a:r>
              <a:rPr lang="he-IL" sz="4800" b="0" cap="none" spc="-50" dirty="0">
                <a:ln w="0"/>
                <a:solidFill>
                  <a:srgbClr val="5545A7"/>
                </a:solidFill>
                <a:latin typeface="Fb Gaming" pitchFamily="50" charset="-79"/>
                <a:cs typeface="Fb Gaming" pitchFamily="50" charset="-79"/>
              </a:rPr>
              <a:t>צדקה הנעשית בשיתוף פעולה של שני יהודים כדי לעזור ליהודי שלישי,</a:t>
            </a:r>
            <a:endParaRPr lang="he-IL" sz="4800" b="0" cap="none" spc="-50" dirty="0">
              <a:ln w="0"/>
              <a:solidFill>
                <a:srgbClr val="5545A7"/>
              </a:solidFill>
              <a:latin typeface="Fb Gaming Bold" pitchFamily="50" charset="-79"/>
              <a:cs typeface="Fb Gaming Bold" pitchFamily="50" charset="-79"/>
            </a:endParaRPr>
          </a:p>
        </p:txBody>
      </p:sp>
      <p:sp>
        <p:nvSpPr>
          <p:cNvPr id="5" name="מלבן 4">
            <a:extLst>
              <a:ext uri="{FF2B5EF4-FFF2-40B4-BE49-F238E27FC236}">
                <a16:creationId xmlns:a16="http://schemas.microsoft.com/office/drawing/2014/main" id="{D8C39808-5D3E-FDB9-908F-96B4B7E2C129}"/>
              </a:ext>
            </a:extLst>
          </p:cNvPr>
          <p:cNvSpPr/>
          <p:nvPr/>
        </p:nvSpPr>
        <p:spPr>
          <a:xfrm>
            <a:off x="1621971" y="3387998"/>
            <a:ext cx="8948058" cy="1826269"/>
          </a:xfrm>
          <a:prstGeom prst="rect">
            <a:avLst/>
          </a:prstGeom>
          <a:noFill/>
        </p:spPr>
        <p:txBody>
          <a:bodyPr wrap="square" lIns="91440" tIns="45720" rIns="91440" bIns="45720">
            <a:spAutoFit/>
          </a:bodyPr>
          <a:lstStyle/>
          <a:p>
            <a:pPr algn="ctr">
              <a:lnSpc>
                <a:spcPts val="6500"/>
              </a:lnSpc>
              <a:spcAft>
                <a:spcPts val="600"/>
              </a:spcAft>
            </a:pPr>
            <a:r>
              <a:rPr lang="he-IL" sz="8000" b="0" cap="none" dirty="0">
                <a:ln w="0"/>
                <a:solidFill>
                  <a:srgbClr val="5545A7"/>
                </a:solidFill>
                <a:latin typeface="Fb Gaming Shovav" pitchFamily="50" charset="-79"/>
                <a:cs typeface="Fb Gaming Shovav" pitchFamily="50" charset="-79"/>
              </a:rPr>
              <a:t>מביאה איתה אחדות וברכה מיוחדת. </a:t>
            </a:r>
          </a:p>
        </p:txBody>
      </p:sp>
      <p:grpSp>
        <p:nvGrpSpPr>
          <p:cNvPr id="8" name="קבוצה 7">
            <a:extLst>
              <a:ext uri="{FF2B5EF4-FFF2-40B4-BE49-F238E27FC236}">
                <a16:creationId xmlns:a16="http://schemas.microsoft.com/office/drawing/2014/main" id="{6AC5B447-CF0A-776B-B085-E456A5E68C72}"/>
              </a:ext>
            </a:extLst>
          </p:cNvPr>
          <p:cNvGrpSpPr/>
          <p:nvPr/>
        </p:nvGrpSpPr>
        <p:grpSpPr>
          <a:xfrm>
            <a:off x="5436575" y="5214267"/>
            <a:ext cx="1318850" cy="360000"/>
            <a:chOff x="5565775" y="3706200"/>
            <a:chExt cx="1318850" cy="360000"/>
          </a:xfrm>
        </p:grpSpPr>
        <p:pic>
          <p:nvPicPr>
            <p:cNvPr id="10" name="גרפיקה 9">
              <a:extLst>
                <a:ext uri="{FF2B5EF4-FFF2-40B4-BE49-F238E27FC236}">
                  <a16:creationId xmlns:a16="http://schemas.microsoft.com/office/drawing/2014/main" id="{A843FD97-04AA-081C-6710-84CA54B538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24625" y="3706200"/>
              <a:ext cx="360000" cy="360000"/>
            </a:xfrm>
            <a:prstGeom prst="rect">
              <a:avLst/>
            </a:prstGeom>
          </p:spPr>
        </p:pic>
        <p:pic>
          <p:nvPicPr>
            <p:cNvPr id="12" name="גרפיקה 11">
              <a:extLst>
                <a:ext uri="{FF2B5EF4-FFF2-40B4-BE49-F238E27FC236}">
                  <a16:creationId xmlns:a16="http://schemas.microsoft.com/office/drawing/2014/main" id="{63DEA09E-FBE5-E043-3195-F8CD50351B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45200" y="3706200"/>
              <a:ext cx="360000" cy="360000"/>
            </a:xfrm>
            <a:prstGeom prst="rect">
              <a:avLst/>
            </a:prstGeom>
          </p:spPr>
        </p:pic>
        <p:pic>
          <p:nvPicPr>
            <p:cNvPr id="13" name="גרפיקה 12">
              <a:extLst>
                <a:ext uri="{FF2B5EF4-FFF2-40B4-BE49-F238E27FC236}">
                  <a16:creationId xmlns:a16="http://schemas.microsoft.com/office/drawing/2014/main" id="{6175978A-893A-79BB-2293-139A26E7C3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65775" y="3706200"/>
              <a:ext cx="360000" cy="360000"/>
            </a:xfrm>
            <a:prstGeom prst="rect">
              <a:avLst/>
            </a:prstGeom>
          </p:spPr>
        </p:pic>
      </p:grpSp>
      <p:grpSp>
        <p:nvGrpSpPr>
          <p:cNvPr id="14" name="קבוצה 13">
            <a:extLst>
              <a:ext uri="{FF2B5EF4-FFF2-40B4-BE49-F238E27FC236}">
                <a16:creationId xmlns:a16="http://schemas.microsoft.com/office/drawing/2014/main" id="{E64C38AF-B88D-05FE-CC4F-26D379D2CCD6}"/>
              </a:ext>
            </a:extLst>
          </p:cNvPr>
          <p:cNvGrpSpPr/>
          <p:nvPr/>
        </p:nvGrpSpPr>
        <p:grpSpPr>
          <a:xfrm>
            <a:off x="5436575" y="920221"/>
            <a:ext cx="1318850" cy="360000"/>
            <a:chOff x="5565775" y="3706200"/>
            <a:chExt cx="1318850" cy="360000"/>
          </a:xfrm>
        </p:grpSpPr>
        <p:pic>
          <p:nvPicPr>
            <p:cNvPr id="15" name="גרפיקה 14">
              <a:extLst>
                <a:ext uri="{FF2B5EF4-FFF2-40B4-BE49-F238E27FC236}">
                  <a16:creationId xmlns:a16="http://schemas.microsoft.com/office/drawing/2014/main" id="{8ACD02D0-C610-F97E-89F5-4414610E9F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24625" y="3706200"/>
              <a:ext cx="360000" cy="360000"/>
            </a:xfrm>
            <a:prstGeom prst="rect">
              <a:avLst/>
            </a:prstGeom>
          </p:spPr>
        </p:pic>
        <p:pic>
          <p:nvPicPr>
            <p:cNvPr id="16" name="גרפיקה 15">
              <a:extLst>
                <a:ext uri="{FF2B5EF4-FFF2-40B4-BE49-F238E27FC236}">
                  <a16:creationId xmlns:a16="http://schemas.microsoft.com/office/drawing/2014/main" id="{B90B0266-1CB0-718F-690E-A091429DA9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45200" y="3706200"/>
              <a:ext cx="360000" cy="360000"/>
            </a:xfrm>
            <a:prstGeom prst="rect">
              <a:avLst/>
            </a:prstGeom>
          </p:spPr>
        </p:pic>
        <p:pic>
          <p:nvPicPr>
            <p:cNvPr id="18" name="גרפיקה 17">
              <a:extLst>
                <a:ext uri="{FF2B5EF4-FFF2-40B4-BE49-F238E27FC236}">
                  <a16:creationId xmlns:a16="http://schemas.microsoft.com/office/drawing/2014/main" id="{409D0A12-DCFD-069F-5803-BD6268A32F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65775" y="3706200"/>
              <a:ext cx="360000" cy="360000"/>
            </a:xfrm>
            <a:prstGeom prst="rect">
              <a:avLst/>
            </a:prstGeom>
          </p:spPr>
        </p:pic>
      </p:grpSp>
      <p:pic>
        <p:nvPicPr>
          <p:cNvPr id="6" name="גרפיקה 5">
            <a:extLst>
              <a:ext uri="{FF2B5EF4-FFF2-40B4-BE49-F238E27FC236}">
                <a16:creationId xmlns:a16="http://schemas.microsoft.com/office/drawing/2014/main" id="{FF019910-FED9-6C98-F9F7-F287092846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7423" y="4140975"/>
            <a:ext cx="2683748" cy="2745022"/>
          </a:xfrm>
          <a:prstGeom prst="rect">
            <a:avLst/>
          </a:prstGeom>
        </p:spPr>
      </p:pic>
    </p:spTree>
    <p:extLst>
      <p:ext uri="{BB962C8B-B14F-4D97-AF65-F5344CB8AC3E}">
        <p14:creationId xmlns:p14="http://schemas.microsoft.com/office/powerpoint/2010/main" val="3172967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BA920D6-BC93-52FC-D091-24E8DA467221}"/>
            </a:ext>
          </a:extLst>
        </p:cNvPr>
        <p:cNvGrpSpPr/>
        <p:nvPr/>
      </p:nvGrpSpPr>
      <p:grpSpPr>
        <a:xfrm>
          <a:off x="0" y="0"/>
          <a:ext cx="0" cy="0"/>
          <a:chOff x="0" y="0"/>
          <a:chExt cx="0" cy="0"/>
        </a:xfrm>
      </p:grpSpPr>
      <p:pic>
        <p:nvPicPr>
          <p:cNvPr id="22" name="תמונה 21" descr="תמונה שמכילה סרט מצויר, טקסט, גרפיקה, עיצוב גרפי&#10;&#10;התיאור נוצר באופן אוטומטי">
            <a:extLst>
              <a:ext uri="{FF2B5EF4-FFF2-40B4-BE49-F238E27FC236}">
                <a16:creationId xmlns:a16="http://schemas.microsoft.com/office/drawing/2014/main" id="{468EA61F-FDAA-CA44-A7C9-7A6C4E456987}"/>
              </a:ext>
            </a:extLst>
          </p:cNvPr>
          <p:cNvPicPr>
            <a:picLocks noChangeAspect="1"/>
          </p:cNvPicPr>
          <p:nvPr/>
        </p:nvPicPr>
        <p:blipFill>
          <a:blip r:embed="rId3"/>
          <a:stretch>
            <a:fillRect/>
          </a:stretch>
        </p:blipFill>
        <p:spPr>
          <a:xfrm>
            <a:off x="-280450" y="-1475"/>
            <a:ext cx="2194565" cy="1551462"/>
          </a:xfrm>
          <a:prstGeom prst="rect">
            <a:avLst/>
          </a:prstGeom>
          <a:effectLst>
            <a:outerShdw blurRad="139700" dist="38100" dir="2700000" algn="tl" rotWithShape="0">
              <a:srgbClr val="5545A7">
                <a:alpha val="41000"/>
              </a:srgbClr>
            </a:outerShdw>
          </a:effectLst>
        </p:spPr>
      </p:pic>
      <p:pic>
        <p:nvPicPr>
          <p:cNvPr id="2" name="תמונה 1" descr="תמונה שמכילה טקסט, גרפיקה, עיצוב גרפי, גופן&#10;&#10;התיאור נוצר באופן אוטומטי">
            <a:extLst>
              <a:ext uri="{FF2B5EF4-FFF2-40B4-BE49-F238E27FC236}">
                <a16:creationId xmlns:a16="http://schemas.microsoft.com/office/drawing/2014/main" id="{25976684-1058-9688-9AEA-0D95F9B84FF5}"/>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0912869" y="6090315"/>
            <a:ext cx="1177532" cy="719482"/>
          </a:xfrm>
          <a:prstGeom prst="rect">
            <a:avLst/>
          </a:prstGeom>
        </p:spPr>
      </p:pic>
      <p:grpSp>
        <p:nvGrpSpPr>
          <p:cNvPr id="11" name="קבוצה 10">
            <a:extLst>
              <a:ext uri="{FF2B5EF4-FFF2-40B4-BE49-F238E27FC236}">
                <a16:creationId xmlns:a16="http://schemas.microsoft.com/office/drawing/2014/main" id="{C7F58F64-51C4-F98F-86D1-C571DC6027DA}"/>
              </a:ext>
            </a:extLst>
          </p:cNvPr>
          <p:cNvGrpSpPr/>
          <p:nvPr/>
        </p:nvGrpSpPr>
        <p:grpSpPr>
          <a:xfrm>
            <a:off x="4394937" y="567060"/>
            <a:ext cx="3475436" cy="3112313"/>
            <a:chOff x="4394937" y="523516"/>
            <a:chExt cx="3475436" cy="3112313"/>
          </a:xfrm>
        </p:grpSpPr>
        <p:sp>
          <p:nvSpPr>
            <p:cNvPr id="9" name="מלבן 8">
              <a:extLst>
                <a:ext uri="{FF2B5EF4-FFF2-40B4-BE49-F238E27FC236}">
                  <a16:creationId xmlns:a16="http://schemas.microsoft.com/office/drawing/2014/main" id="{32FB8176-4434-0C81-8780-1E6024AA4D12}"/>
                </a:ext>
              </a:extLst>
            </p:cNvPr>
            <p:cNvSpPr/>
            <p:nvPr/>
          </p:nvSpPr>
          <p:spPr>
            <a:xfrm>
              <a:off x="4430487" y="576943"/>
              <a:ext cx="3439886" cy="3058886"/>
            </a:xfrm>
            <a:prstGeom prst="rect">
              <a:avLst/>
            </a:prstGeom>
            <a:solidFill>
              <a:srgbClr val="5545A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8" name="תמונה 7" descr="תמונה שמכילה פני אדם, זקן אדם, אדם, לבוש&#10;&#10;התיאור נוצר באופן אוטומטי">
              <a:extLst>
                <a:ext uri="{FF2B5EF4-FFF2-40B4-BE49-F238E27FC236}">
                  <a16:creationId xmlns:a16="http://schemas.microsoft.com/office/drawing/2014/main" id="{1DC2FADA-1481-5DC4-B63F-93BD854184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4937" y="523516"/>
              <a:ext cx="3402126" cy="3027267"/>
            </a:xfrm>
            <a:prstGeom prst="rect">
              <a:avLst/>
            </a:prstGeom>
            <a:ln w="28575">
              <a:solidFill>
                <a:srgbClr val="5545A7"/>
              </a:solidFill>
            </a:ln>
          </p:spPr>
        </p:pic>
      </p:grpSp>
      <p:sp>
        <p:nvSpPr>
          <p:cNvPr id="10" name="מלבן 9">
            <a:extLst>
              <a:ext uri="{FF2B5EF4-FFF2-40B4-BE49-F238E27FC236}">
                <a16:creationId xmlns:a16="http://schemas.microsoft.com/office/drawing/2014/main" id="{F17A6CD1-38D0-BC12-9906-2AFF4DDD1CAB}"/>
              </a:ext>
            </a:extLst>
          </p:cNvPr>
          <p:cNvSpPr/>
          <p:nvPr/>
        </p:nvSpPr>
        <p:spPr>
          <a:xfrm>
            <a:off x="1066800" y="3875709"/>
            <a:ext cx="10058400" cy="2517741"/>
          </a:xfrm>
          <a:prstGeom prst="rect">
            <a:avLst/>
          </a:prstGeom>
          <a:noFill/>
        </p:spPr>
        <p:txBody>
          <a:bodyPr wrap="square" lIns="91440" tIns="45720" rIns="91440" bIns="45720">
            <a:spAutoFit/>
          </a:bodyPr>
          <a:lstStyle/>
          <a:p>
            <a:pPr algn="ctr">
              <a:lnSpc>
                <a:spcPts val="4600"/>
              </a:lnSpc>
            </a:pPr>
            <a:r>
              <a:rPr lang="he-IL" sz="4900" b="0" cap="none" dirty="0">
                <a:ln w="0"/>
                <a:solidFill>
                  <a:srgbClr val="5545A7"/>
                </a:solidFill>
                <a:latin typeface="Fb Gaming Bold" pitchFamily="50" charset="-79"/>
                <a:cs typeface="Fb Gaming Bold" pitchFamily="50" charset="-79"/>
              </a:rPr>
              <a:t>הרבי הסביר שזו אחת הסיבות למעמד "</a:t>
            </a:r>
            <a:r>
              <a:rPr lang="he-IL" sz="4900" b="0" u="sng" cap="none" dirty="0">
                <a:ln w="0"/>
                <a:solidFill>
                  <a:srgbClr val="5545A7"/>
                </a:solidFill>
                <a:latin typeface="Fb Gaming Bold" pitchFamily="50" charset="-79"/>
                <a:cs typeface="Fb Gaming Bold" pitchFamily="50" charset="-79"/>
              </a:rPr>
              <a:t>חלוקת הדולרים</a:t>
            </a:r>
            <a:r>
              <a:rPr lang="he-IL" sz="4900" b="0" cap="none" dirty="0">
                <a:ln w="0"/>
                <a:solidFill>
                  <a:srgbClr val="5545A7"/>
                </a:solidFill>
                <a:latin typeface="Fb Gaming Bold" pitchFamily="50" charset="-79"/>
                <a:cs typeface="Fb Gaming Bold" pitchFamily="50" charset="-79"/>
              </a:rPr>
              <a:t>" - כאשר הרבי היה נותן לאנשים דולר, על מנת שישימו אותו</a:t>
            </a:r>
          </a:p>
          <a:p>
            <a:pPr algn="ctr">
              <a:lnSpc>
                <a:spcPts val="4600"/>
              </a:lnSpc>
            </a:pPr>
            <a:r>
              <a:rPr lang="he-IL" sz="4900" b="0" cap="none" dirty="0">
                <a:ln w="0"/>
                <a:solidFill>
                  <a:srgbClr val="5545A7"/>
                </a:solidFill>
                <a:latin typeface="Fb Gaming Bold" pitchFamily="50" charset="-79"/>
                <a:cs typeface="Fb Gaming Bold" pitchFamily="50" charset="-79"/>
              </a:rPr>
              <a:t>(או דולר אחר במקומו) - </a:t>
            </a:r>
            <a:r>
              <a:rPr lang="he-IL" sz="4900" b="0" u="sng" cap="none" dirty="0">
                <a:ln w="0"/>
                <a:solidFill>
                  <a:srgbClr val="5545A7"/>
                </a:solidFill>
                <a:latin typeface="Fb Gaming Bold" pitchFamily="50" charset="-79"/>
                <a:cs typeface="Fb Gaming Bold" pitchFamily="50" charset="-79"/>
              </a:rPr>
              <a:t>בצדקה</a:t>
            </a:r>
            <a:r>
              <a:rPr lang="he-IL" sz="4900" b="0" cap="none" dirty="0">
                <a:ln w="0"/>
                <a:solidFill>
                  <a:srgbClr val="5545A7"/>
                </a:solidFill>
                <a:latin typeface="Fb Gaming Bold" pitchFamily="50" charset="-79"/>
                <a:cs typeface="Fb Gaming Bold" pitchFamily="50" charset="-79"/>
              </a:rPr>
              <a:t>. </a:t>
            </a:r>
          </a:p>
        </p:txBody>
      </p:sp>
    </p:spTree>
    <p:extLst>
      <p:ext uri="{BB962C8B-B14F-4D97-AF65-F5344CB8AC3E}">
        <p14:creationId xmlns:p14="http://schemas.microsoft.com/office/powerpoint/2010/main" val="735189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CB7E21B-BA2B-D36B-8A0F-FD5DB78D2FBF}"/>
            </a:ext>
          </a:extLst>
        </p:cNvPr>
        <p:cNvGrpSpPr/>
        <p:nvPr/>
      </p:nvGrpSpPr>
      <p:grpSpPr>
        <a:xfrm>
          <a:off x="0" y="0"/>
          <a:ext cx="0" cy="0"/>
          <a:chOff x="0" y="0"/>
          <a:chExt cx="0" cy="0"/>
        </a:xfrm>
      </p:grpSpPr>
      <p:pic>
        <p:nvPicPr>
          <p:cNvPr id="2" name="תמונה 1" descr="תמונה שמכילה טקסט, גרפיקה, עיצוב גרפי, גופן&#10;&#10;התיאור נוצר באופן אוטומטי">
            <a:extLst>
              <a:ext uri="{FF2B5EF4-FFF2-40B4-BE49-F238E27FC236}">
                <a16:creationId xmlns:a16="http://schemas.microsoft.com/office/drawing/2014/main" id="{F0276994-8B5A-633C-3B1F-8780AABA96E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0912869" y="6090315"/>
            <a:ext cx="1177532" cy="719482"/>
          </a:xfrm>
          <a:prstGeom prst="rect">
            <a:avLst/>
          </a:prstGeom>
        </p:spPr>
      </p:pic>
      <p:sp>
        <p:nvSpPr>
          <p:cNvPr id="3" name="מלבן: פינות מעוגלות 2">
            <a:extLst>
              <a:ext uri="{FF2B5EF4-FFF2-40B4-BE49-F238E27FC236}">
                <a16:creationId xmlns:a16="http://schemas.microsoft.com/office/drawing/2014/main" id="{4C0B89C0-63E7-C91B-4A57-FB92B5D671EA}"/>
              </a:ext>
            </a:extLst>
          </p:cNvPr>
          <p:cNvSpPr/>
          <p:nvPr/>
        </p:nvSpPr>
        <p:spPr>
          <a:xfrm>
            <a:off x="936171" y="1112272"/>
            <a:ext cx="10319658" cy="4633456"/>
          </a:xfrm>
          <a:prstGeom prst="roundRect">
            <a:avLst/>
          </a:prstGeom>
          <a:solidFill>
            <a:srgbClr val="FCF2FF">
              <a:alpha val="60000"/>
            </a:srgbClr>
          </a:solidFill>
          <a:ln w="57150">
            <a:solidFill>
              <a:srgbClr val="5545A7"/>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תיבת טקסט 3">
            <a:extLst>
              <a:ext uri="{FF2B5EF4-FFF2-40B4-BE49-F238E27FC236}">
                <a16:creationId xmlns:a16="http://schemas.microsoft.com/office/drawing/2014/main" id="{A8BCE50C-6C67-035C-5F70-FFC1F673B7AB}"/>
              </a:ext>
            </a:extLst>
          </p:cNvPr>
          <p:cNvSpPr txBox="1"/>
          <p:nvPr/>
        </p:nvSpPr>
        <p:spPr>
          <a:xfrm>
            <a:off x="1315832" y="1344523"/>
            <a:ext cx="9560336" cy="4401205"/>
          </a:xfrm>
          <a:prstGeom prst="rect">
            <a:avLst/>
          </a:prstGeom>
          <a:noFill/>
        </p:spPr>
        <p:txBody>
          <a:bodyPr wrap="square" rtlCol="1">
            <a:spAutoFit/>
          </a:bodyPr>
          <a:lstStyle/>
          <a:p>
            <a:pPr algn="just">
              <a:lnSpc>
                <a:spcPts val="4100"/>
              </a:lnSpc>
            </a:pPr>
            <a:r>
              <a:rPr lang="he-IL" sz="3800" spc="-40" dirty="0">
                <a:solidFill>
                  <a:srgbClr val="5545A7"/>
                </a:solidFill>
                <a:latin typeface="Fb Gaming Medium" pitchFamily="50" charset="-79"/>
                <a:cs typeface="Fb Gaming Medium" pitchFamily="50" charset="-79"/>
              </a:rPr>
              <a:t>"וזהו אחד הטעמים </a:t>
            </a:r>
            <a:r>
              <a:rPr lang="he-IL" sz="3800" spc="-40" dirty="0" err="1">
                <a:solidFill>
                  <a:srgbClr val="5545A7"/>
                </a:solidFill>
                <a:latin typeface="Fb Gaming Medium" pitchFamily="50" charset="-79"/>
                <a:cs typeface="Fb Gaming Medium" pitchFamily="50" charset="-79"/>
              </a:rPr>
              <a:t>להנהוג</a:t>
            </a:r>
            <a:r>
              <a:rPr lang="he-IL" sz="3800" spc="-40" dirty="0">
                <a:solidFill>
                  <a:srgbClr val="5545A7"/>
                </a:solidFill>
                <a:latin typeface="Fb Gaming Medium" pitchFamily="50" charset="-79"/>
                <a:cs typeface="Fb Gaming Medium" pitchFamily="50" charset="-79"/>
              </a:rPr>
              <a:t> לאחרונה שכאשר יהודים באים </a:t>
            </a:r>
            <a:r>
              <a:rPr lang="he-IL" sz="3800" spc="-40" dirty="0" err="1">
                <a:solidFill>
                  <a:srgbClr val="5545A7"/>
                </a:solidFill>
                <a:latin typeface="Fb Gaming Medium" pitchFamily="50" charset="-79"/>
                <a:cs typeface="Fb Gaming Medium" pitchFamily="50" charset="-79"/>
              </a:rPr>
              <a:t>להפגש</a:t>
            </a:r>
            <a:r>
              <a:rPr lang="he-IL" sz="3800" spc="-40" dirty="0">
                <a:solidFill>
                  <a:srgbClr val="5545A7"/>
                </a:solidFill>
                <a:latin typeface="Fb Gaming Medium" pitchFamily="50" charset="-79"/>
                <a:cs typeface="Fb Gaming Medium" pitchFamily="50" charset="-79"/>
              </a:rPr>
              <a:t> יחדיו, לבקש ברכה וכיוצא בזה, מקשרים זאת עם </a:t>
            </a:r>
            <a:r>
              <a:rPr lang="he-IL" sz="3800" spc="-40" dirty="0" err="1">
                <a:solidFill>
                  <a:srgbClr val="5545A7"/>
                </a:solidFill>
                <a:latin typeface="Fb Gaming Medium" pitchFamily="50" charset="-79"/>
                <a:cs typeface="Fb Gaming Medium" pitchFamily="50" charset="-79"/>
              </a:rPr>
              <a:t>שליחות־מצוה</a:t>
            </a:r>
            <a:r>
              <a:rPr lang="he-IL" sz="3800" spc="-40" dirty="0">
                <a:solidFill>
                  <a:srgbClr val="5545A7"/>
                </a:solidFill>
                <a:latin typeface="Fb Gaming Medium" pitchFamily="50" charset="-79"/>
                <a:cs typeface="Fb Gaming Medium" pitchFamily="50" charset="-79"/>
              </a:rPr>
              <a:t> </a:t>
            </a:r>
            <a:r>
              <a:rPr lang="he-IL" sz="3800" spc="-40" dirty="0" err="1">
                <a:solidFill>
                  <a:srgbClr val="5545A7"/>
                </a:solidFill>
                <a:latin typeface="Fb Gaming Medium" pitchFamily="50" charset="-79"/>
                <a:cs typeface="Fb Gaming Medium" pitchFamily="50" charset="-79"/>
              </a:rPr>
              <a:t>בענין</a:t>
            </a:r>
            <a:r>
              <a:rPr lang="he-IL" sz="3800" spc="-40" dirty="0">
                <a:solidFill>
                  <a:srgbClr val="5545A7"/>
                </a:solidFill>
                <a:latin typeface="Fb Gaming Medium" pitchFamily="50" charset="-79"/>
                <a:cs typeface="Fb Gaming Medium" pitchFamily="50" charset="-79"/>
              </a:rPr>
              <a:t> של צדקה — בהתאם להוראה הנ״ל שכאשר שני יהודים נפגשים יחדיו, עליהם להשתדל בטובתו של יהודי נוסף, שנקל לקיימה על ידי </a:t>
            </a:r>
            <a:r>
              <a:rPr lang="he-IL" sz="3800" spc="-40" dirty="0" err="1">
                <a:solidFill>
                  <a:srgbClr val="5545A7"/>
                </a:solidFill>
                <a:latin typeface="Fb Gaming Medium" pitchFamily="50" charset="-79"/>
                <a:cs typeface="Fb Gaming Medium" pitchFamily="50" charset="-79"/>
              </a:rPr>
              <a:t>שליחות־מצוה</a:t>
            </a:r>
            <a:r>
              <a:rPr lang="he-IL" sz="3800" spc="-40" dirty="0">
                <a:solidFill>
                  <a:srgbClr val="5545A7"/>
                </a:solidFill>
                <a:latin typeface="Fb Gaming Medium" pitchFamily="50" charset="-79"/>
                <a:cs typeface="Fb Gaming Medium" pitchFamily="50" charset="-79"/>
              </a:rPr>
              <a:t> (פעולה המאחדת את המשלח והשליח) </a:t>
            </a:r>
            <a:r>
              <a:rPr lang="he-IL" sz="3800" spc="-40" dirty="0" err="1">
                <a:solidFill>
                  <a:srgbClr val="5545A7"/>
                </a:solidFill>
                <a:latin typeface="Fb Gaming Medium" pitchFamily="50" charset="-79"/>
                <a:cs typeface="Fb Gaming Medium" pitchFamily="50" charset="-79"/>
              </a:rPr>
              <a:t>בענין</a:t>
            </a:r>
            <a:r>
              <a:rPr lang="he-IL" sz="3800" spc="-40" dirty="0">
                <a:solidFill>
                  <a:srgbClr val="5545A7"/>
                </a:solidFill>
                <a:latin typeface="Fb Gaming Medium" pitchFamily="50" charset="-79"/>
                <a:cs typeface="Fb Gaming Medium" pitchFamily="50" charset="-79"/>
              </a:rPr>
              <a:t> הצדקה, דבר המביא תועלת וטובה למקבל הצדקה״</a:t>
            </a:r>
          </a:p>
        </p:txBody>
      </p:sp>
      <p:sp>
        <p:nvSpPr>
          <p:cNvPr id="13" name="מלבן 12">
            <a:extLst>
              <a:ext uri="{FF2B5EF4-FFF2-40B4-BE49-F238E27FC236}">
                <a16:creationId xmlns:a16="http://schemas.microsoft.com/office/drawing/2014/main" id="{C06849E8-1F36-067D-88E6-8DCF0FBC703E}"/>
              </a:ext>
            </a:extLst>
          </p:cNvPr>
          <p:cNvSpPr/>
          <p:nvPr/>
        </p:nvSpPr>
        <p:spPr>
          <a:xfrm>
            <a:off x="1315831" y="5674729"/>
            <a:ext cx="6053797" cy="569195"/>
          </a:xfrm>
          <a:prstGeom prst="rect">
            <a:avLst/>
          </a:prstGeom>
          <a:noFill/>
        </p:spPr>
        <p:txBody>
          <a:bodyPr wrap="square" lIns="91440" tIns="45720" rIns="91440" bIns="45720">
            <a:spAutoFit/>
          </a:bodyPr>
          <a:lstStyle/>
          <a:p>
            <a:pPr algn="l">
              <a:lnSpc>
                <a:spcPts val="4100"/>
              </a:lnSpc>
            </a:pPr>
            <a:r>
              <a:rPr lang="he-IL" sz="2400" b="0" cap="none" dirty="0">
                <a:ln w="0"/>
                <a:solidFill>
                  <a:srgbClr val="5545A7"/>
                </a:solidFill>
                <a:latin typeface="Fb Gaming" pitchFamily="50" charset="-79"/>
                <a:cs typeface="Fb Gaming" pitchFamily="50" charset="-79"/>
              </a:rPr>
              <a:t>(ש"פ בשלח, שבת שירה, י"א שבט תשמ"ח)</a:t>
            </a:r>
          </a:p>
        </p:txBody>
      </p:sp>
      <p:pic>
        <p:nvPicPr>
          <p:cNvPr id="22" name="תמונה 21" descr="תמונה שמכילה סרט מצויר, טקסט, גרפיקה, עיצוב גרפי&#10;&#10;התיאור נוצר באופן אוטומטי">
            <a:extLst>
              <a:ext uri="{FF2B5EF4-FFF2-40B4-BE49-F238E27FC236}">
                <a16:creationId xmlns:a16="http://schemas.microsoft.com/office/drawing/2014/main" id="{AE6F0D18-9868-4F80-0A5C-62BE187D0231}"/>
              </a:ext>
            </a:extLst>
          </p:cNvPr>
          <p:cNvPicPr>
            <a:picLocks noChangeAspect="1"/>
          </p:cNvPicPr>
          <p:nvPr/>
        </p:nvPicPr>
        <p:blipFill>
          <a:blip r:embed="rId4"/>
          <a:stretch>
            <a:fillRect/>
          </a:stretch>
        </p:blipFill>
        <p:spPr>
          <a:xfrm>
            <a:off x="-280450" y="-1475"/>
            <a:ext cx="2194565" cy="1551462"/>
          </a:xfrm>
          <a:prstGeom prst="rect">
            <a:avLst/>
          </a:prstGeom>
          <a:effectLst>
            <a:outerShdw blurRad="139700" dist="38100" dir="2700000" algn="tl" rotWithShape="0">
              <a:srgbClr val="5545A7">
                <a:alpha val="41000"/>
              </a:srgbClr>
            </a:outerShdw>
          </a:effectLst>
        </p:spPr>
      </p:pic>
    </p:spTree>
    <p:extLst>
      <p:ext uri="{BB962C8B-B14F-4D97-AF65-F5344CB8AC3E}">
        <p14:creationId xmlns:p14="http://schemas.microsoft.com/office/powerpoint/2010/main" val="2970703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39A01C1-680D-5B4A-8628-C0A4B06E4FFE}"/>
            </a:ext>
          </a:extLst>
        </p:cNvPr>
        <p:cNvGrpSpPr/>
        <p:nvPr/>
      </p:nvGrpSpPr>
      <p:grpSpPr>
        <a:xfrm>
          <a:off x="0" y="0"/>
          <a:ext cx="0" cy="0"/>
          <a:chOff x="0" y="0"/>
          <a:chExt cx="0" cy="0"/>
        </a:xfrm>
      </p:grpSpPr>
      <p:sp>
        <p:nvSpPr>
          <p:cNvPr id="13" name="מלבן: פינות עליונות מעוגלות 12">
            <a:extLst>
              <a:ext uri="{FF2B5EF4-FFF2-40B4-BE49-F238E27FC236}">
                <a16:creationId xmlns:a16="http://schemas.microsoft.com/office/drawing/2014/main" id="{3499F4FF-2129-6274-8DF5-511091EBE6E7}"/>
              </a:ext>
            </a:extLst>
          </p:cNvPr>
          <p:cNvSpPr/>
          <p:nvPr/>
        </p:nvSpPr>
        <p:spPr>
          <a:xfrm flipV="1">
            <a:off x="6939280" y="-2"/>
            <a:ext cx="4929107" cy="1564641"/>
          </a:xfrm>
          <a:prstGeom prst="round2SameRect">
            <a:avLst>
              <a:gd name="adj1" fmla="val 21044"/>
              <a:gd name="adj2" fmla="val 0"/>
            </a:avLst>
          </a:prstGeom>
          <a:solidFill>
            <a:srgbClr val="731B2D"/>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מלבן 13">
            <a:extLst>
              <a:ext uri="{FF2B5EF4-FFF2-40B4-BE49-F238E27FC236}">
                <a16:creationId xmlns:a16="http://schemas.microsoft.com/office/drawing/2014/main" id="{C744D0E6-6D94-DA92-CB6B-6AD60444CE91}"/>
              </a:ext>
            </a:extLst>
          </p:cNvPr>
          <p:cNvSpPr/>
          <p:nvPr/>
        </p:nvSpPr>
        <p:spPr>
          <a:xfrm>
            <a:off x="6967939" y="324339"/>
            <a:ext cx="3639100" cy="1027525"/>
          </a:xfrm>
          <a:prstGeom prst="rect">
            <a:avLst/>
          </a:prstGeom>
          <a:noFill/>
        </p:spPr>
        <p:txBody>
          <a:bodyPr wrap="square" lIns="91440" tIns="45720" rIns="91440" bIns="45720">
            <a:spAutoFit/>
          </a:bodyPr>
          <a:lstStyle/>
          <a:p>
            <a:pPr>
              <a:lnSpc>
                <a:spcPts val="3600"/>
              </a:lnSpc>
            </a:pPr>
            <a:r>
              <a:rPr lang="he-IL" sz="3500" b="0" cap="none" dirty="0">
                <a:ln w="0"/>
                <a:solidFill>
                  <a:srgbClr val="FFE4D6"/>
                </a:solidFill>
                <a:latin typeface="Fb Gaming Shovav" pitchFamily="50" charset="-79"/>
                <a:cs typeface="Fb Gaming Shovav" pitchFamily="50" charset="-79"/>
              </a:rPr>
              <a:t>לחצו על המטבעות</a:t>
            </a:r>
          </a:p>
          <a:p>
            <a:pPr>
              <a:lnSpc>
                <a:spcPts val="3600"/>
              </a:lnSpc>
            </a:pPr>
            <a:r>
              <a:rPr lang="he-IL" sz="3500" b="0" cap="none" dirty="0">
                <a:ln w="0"/>
                <a:solidFill>
                  <a:srgbClr val="FFE4D6"/>
                </a:solidFill>
                <a:latin typeface="Fb Gaming Shovav" pitchFamily="50" charset="-79"/>
                <a:cs typeface="Fb Gaming Shovav" pitchFamily="50" charset="-79"/>
              </a:rPr>
              <a:t>המסתתרים בכיתה</a:t>
            </a:r>
          </a:p>
        </p:txBody>
      </p:sp>
      <p:pic>
        <p:nvPicPr>
          <p:cNvPr id="15" name="תמונה 14" descr="תמונה שמכילה סרט מצויר, טקסט, גרפיקה, עיצוב גרפי&#10;&#10;התיאור נוצר באופן אוטומטי">
            <a:extLst>
              <a:ext uri="{FF2B5EF4-FFF2-40B4-BE49-F238E27FC236}">
                <a16:creationId xmlns:a16="http://schemas.microsoft.com/office/drawing/2014/main" id="{1C4CD1BC-83DC-B218-4C38-B78F5A4E674D}"/>
              </a:ext>
            </a:extLst>
          </p:cNvPr>
          <p:cNvPicPr>
            <a:picLocks noChangeAspect="1"/>
          </p:cNvPicPr>
          <p:nvPr/>
        </p:nvPicPr>
        <p:blipFill>
          <a:blip r:embed="rId4"/>
          <a:stretch>
            <a:fillRect/>
          </a:stretch>
        </p:blipFill>
        <p:spPr>
          <a:xfrm>
            <a:off x="10209613" y="101599"/>
            <a:ext cx="1839834" cy="1300681"/>
          </a:xfrm>
          <a:prstGeom prst="rect">
            <a:avLst/>
          </a:prstGeom>
        </p:spPr>
      </p:pic>
      <p:pic>
        <p:nvPicPr>
          <p:cNvPr id="3" name="תמונה 2" descr="תמונה שמכילה רהיטים, קיר, בתוך מבנה, כסא&#10;&#10;התיאור נוצר באופן אוטומטי">
            <a:hlinkClick r:id="" action="ppaction://hlinkshowjump?jump=nextslide"/>
            <a:extLst>
              <a:ext uri="{FF2B5EF4-FFF2-40B4-BE49-F238E27FC236}">
                <a16:creationId xmlns:a16="http://schemas.microsoft.com/office/drawing/2014/main" id="{7C8C5450-C563-4E5F-AA27-C1BEE8851B49}"/>
              </a:ext>
            </a:extLst>
          </p:cNvPr>
          <p:cNvPicPr>
            <a:picLocks noChangeAspect="1"/>
          </p:cNvPicPr>
          <p:nvPr/>
        </p:nvPicPr>
        <p:blipFill>
          <a:blip r:embed="rId3">
            <a:extLst>
              <a:ext uri="{28A0092B-C50C-407E-A947-70E740481C1C}">
                <a14:useLocalDpi xmlns:a14="http://schemas.microsoft.com/office/drawing/2010/main" val="0"/>
              </a:ext>
            </a:extLst>
          </a:blip>
          <a:srcRect l="83754" t="69259" r="10609" b="23333"/>
          <a:stretch/>
        </p:blipFill>
        <p:spPr>
          <a:xfrm>
            <a:off x="10209613" y="4749800"/>
            <a:ext cx="686987" cy="508000"/>
          </a:xfrm>
          <a:prstGeom prst="rect">
            <a:avLst/>
          </a:prstGeom>
        </p:spPr>
      </p:pic>
    </p:spTree>
    <p:extLst>
      <p:ext uri="{BB962C8B-B14F-4D97-AF65-F5344CB8AC3E}">
        <p14:creationId xmlns:p14="http://schemas.microsoft.com/office/powerpoint/2010/main" val="2245748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54E87FA-1B4E-19F7-92A3-7A2FFF7DE776}"/>
            </a:ext>
          </a:extLst>
        </p:cNvPr>
        <p:cNvGrpSpPr/>
        <p:nvPr/>
      </p:nvGrpSpPr>
      <p:grpSpPr>
        <a:xfrm>
          <a:off x="0" y="0"/>
          <a:ext cx="0" cy="0"/>
          <a:chOff x="0" y="0"/>
          <a:chExt cx="0" cy="0"/>
        </a:xfrm>
      </p:grpSpPr>
      <p:pic>
        <p:nvPicPr>
          <p:cNvPr id="22" name="תמונה 21" descr="תמונה שמכילה סגול, סיגלית, צבעוני, לילך&#10;&#10;התיאור נוצר באופן אוטומטי">
            <a:extLst>
              <a:ext uri="{FF2B5EF4-FFF2-40B4-BE49-F238E27FC236}">
                <a16:creationId xmlns:a16="http://schemas.microsoft.com/office/drawing/2014/main" id="{5CC89C56-B787-8144-8AC2-B35E2D966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4" name="תמונה 3" descr="תמונה שמכילה טקסט, גרפיקה, עיצוב גרפי, גופן&#10;&#10;התיאור נוצר באופן אוטומטי">
            <a:extLst>
              <a:ext uri="{FF2B5EF4-FFF2-40B4-BE49-F238E27FC236}">
                <a16:creationId xmlns:a16="http://schemas.microsoft.com/office/drawing/2014/main" id="{F08DD34F-BDC3-6AE4-A309-2CA48B0E8D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505" y="25400"/>
            <a:ext cx="1496543" cy="914400"/>
          </a:xfrm>
          <a:prstGeom prst="rect">
            <a:avLst/>
          </a:prstGeom>
        </p:spPr>
      </p:pic>
      <p:pic>
        <p:nvPicPr>
          <p:cNvPr id="5" name="גרפיקה 4">
            <a:extLst>
              <a:ext uri="{FF2B5EF4-FFF2-40B4-BE49-F238E27FC236}">
                <a16:creationId xmlns:a16="http://schemas.microsoft.com/office/drawing/2014/main" id="{13547A6E-EDA5-E411-C2EC-1B515AEB02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69442" y="2286529"/>
            <a:ext cx="8453118" cy="2854960"/>
          </a:xfrm>
          <a:prstGeom prst="rect">
            <a:avLst/>
          </a:prstGeom>
        </p:spPr>
      </p:pic>
      <p:grpSp>
        <p:nvGrpSpPr>
          <p:cNvPr id="7" name="קבוצה 6">
            <a:extLst>
              <a:ext uri="{FF2B5EF4-FFF2-40B4-BE49-F238E27FC236}">
                <a16:creationId xmlns:a16="http://schemas.microsoft.com/office/drawing/2014/main" id="{1655742D-DBC7-8224-60B9-38D36151CEFB}"/>
              </a:ext>
            </a:extLst>
          </p:cNvPr>
          <p:cNvGrpSpPr/>
          <p:nvPr/>
        </p:nvGrpSpPr>
        <p:grpSpPr>
          <a:xfrm>
            <a:off x="4377301" y="180058"/>
            <a:ext cx="5097269" cy="3538672"/>
            <a:chOff x="3951185" y="-499876"/>
            <a:chExt cx="5097269" cy="3538672"/>
          </a:xfrm>
          <a:effectLst>
            <a:outerShdw blurRad="444500" sx="102000" sy="102000" algn="ctr" rotWithShape="0">
              <a:schemeClr val="bg1">
                <a:alpha val="40000"/>
              </a:schemeClr>
            </a:outerShdw>
          </a:effectLst>
        </p:grpSpPr>
        <p:pic>
          <p:nvPicPr>
            <p:cNvPr id="8" name="תמונה 7" descr="תמונה שמכילה עיגול, ענבר, צבעוני, חפץ אסטרונומי&#10;&#10;התיאור נוצר באופן אוטומטי">
              <a:extLst>
                <a:ext uri="{FF2B5EF4-FFF2-40B4-BE49-F238E27FC236}">
                  <a16:creationId xmlns:a16="http://schemas.microsoft.com/office/drawing/2014/main" id="{B4A9FA41-3D68-93F2-C925-AD1790126EA3}"/>
                </a:ext>
              </a:extLst>
            </p:cNvPr>
            <p:cNvPicPr>
              <a:picLocks noChangeAspect="1"/>
            </p:cNvPicPr>
            <p:nvPr/>
          </p:nvPicPr>
          <p:blipFill>
            <a:blip r:embed="rId7">
              <a:extLst>
                <a:ext uri="{28A0092B-C50C-407E-A947-70E740481C1C}">
                  <a14:useLocalDpi xmlns:a14="http://schemas.microsoft.com/office/drawing/2010/main" val="0"/>
                </a:ext>
              </a:extLst>
            </a:blip>
            <a:srcRect b="8672"/>
            <a:stretch/>
          </p:blipFill>
          <p:spPr>
            <a:xfrm rot="20558668">
              <a:off x="3951185" y="-207510"/>
              <a:ext cx="3300986" cy="3105248"/>
            </a:xfrm>
            <a:prstGeom prst="rect">
              <a:avLst/>
            </a:prstGeom>
          </p:spPr>
        </p:pic>
        <p:pic>
          <p:nvPicPr>
            <p:cNvPr id="9" name="תמונה 8" descr="תמונה שמכילה עיגול, ענבר, צבעוני, חפץ אסטרונומי&#10;&#10;התיאור נוצר באופן אוטומטי">
              <a:extLst>
                <a:ext uri="{FF2B5EF4-FFF2-40B4-BE49-F238E27FC236}">
                  <a16:creationId xmlns:a16="http://schemas.microsoft.com/office/drawing/2014/main" id="{967F9916-72B1-3778-EFFC-F7BE811667C0}"/>
                </a:ext>
              </a:extLst>
            </p:cNvPr>
            <p:cNvPicPr>
              <a:picLocks noChangeAspect="1"/>
            </p:cNvPicPr>
            <p:nvPr/>
          </p:nvPicPr>
          <p:blipFill>
            <a:blip r:embed="rId7">
              <a:extLst>
                <a:ext uri="{28A0092B-C50C-407E-A947-70E740481C1C}">
                  <a14:useLocalDpi xmlns:a14="http://schemas.microsoft.com/office/drawing/2010/main" val="0"/>
                </a:ext>
              </a:extLst>
            </a:blip>
            <a:srcRect b="5407"/>
            <a:stretch/>
          </p:blipFill>
          <p:spPr>
            <a:xfrm rot="21319231">
              <a:off x="4772806" y="-499876"/>
              <a:ext cx="3300986" cy="3216282"/>
            </a:xfrm>
            <a:prstGeom prst="rect">
              <a:avLst/>
            </a:prstGeom>
          </p:spPr>
        </p:pic>
        <p:pic>
          <p:nvPicPr>
            <p:cNvPr id="10" name="תמונה 9" descr="תמונה שמכילה עיגול, ענבר, צבעוני, חפץ אסטרונומי&#10;&#10;התיאור נוצר באופן אוטומטי">
              <a:extLst>
                <a:ext uri="{FF2B5EF4-FFF2-40B4-BE49-F238E27FC236}">
                  <a16:creationId xmlns:a16="http://schemas.microsoft.com/office/drawing/2014/main" id="{D7666FEA-1516-B1EA-3CD3-0F8BEB6F0B26}"/>
                </a:ext>
              </a:extLst>
            </p:cNvPr>
            <p:cNvPicPr>
              <a:picLocks noChangeAspect="1"/>
            </p:cNvPicPr>
            <p:nvPr/>
          </p:nvPicPr>
          <p:blipFill>
            <a:blip r:embed="rId7">
              <a:extLst>
                <a:ext uri="{28A0092B-C50C-407E-A947-70E740481C1C}">
                  <a14:useLocalDpi xmlns:a14="http://schemas.microsoft.com/office/drawing/2010/main" val="0"/>
                </a:ext>
              </a:extLst>
            </a:blip>
            <a:srcRect b="8098"/>
            <a:stretch/>
          </p:blipFill>
          <p:spPr>
            <a:xfrm rot="20809434">
              <a:off x="5747468" y="-85980"/>
              <a:ext cx="3300986" cy="3124776"/>
            </a:xfrm>
            <a:prstGeom prst="rect">
              <a:avLst/>
            </a:prstGeom>
          </p:spPr>
        </p:pic>
      </p:grpSp>
      <p:sp>
        <p:nvSpPr>
          <p:cNvPr id="11" name="תיבת טקסט 10">
            <a:extLst>
              <a:ext uri="{FF2B5EF4-FFF2-40B4-BE49-F238E27FC236}">
                <a16:creationId xmlns:a16="http://schemas.microsoft.com/office/drawing/2014/main" id="{03D55B02-29CA-A139-17FD-EDBB30F5FDE7}"/>
              </a:ext>
            </a:extLst>
          </p:cNvPr>
          <p:cNvSpPr txBox="1"/>
          <p:nvPr/>
        </p:nvSpPr>
        <p:spPr>
          <a:xfrm>
            <a:off x="1104267" y="5841182"/>
            <a:ext cx="9983466" cy="730136"/>
          </a:xfrm>
          <a:prstGeom prst="rect">
            <a:avLst/>
          </a:prstGeom>
          <a:noFill/>
        </p:spPr>
        <p:txBody>
          <a:bodyPr wrap="square" rtlCol="1">
            <a:spAutoFit/>
          </a:bodyPr>
          <a:lstStyle/>
          <a:p>
            <a:pPr algn="ctr">
              <a:lnSpc>
                <a:spcPts val="5200"/>
              </a:lnSpc>
              <a:spcAft>
                <a:spcPts val="600"/>
              </a:spcAft>
            </a:pPr>
            <a:r>
              <a:rPr lang="he-IL" sz="3600" dirty="0">
                <a:solidFill>
                  <a:srgbClr val="5545A7"/>
                </a:solidFill>
                <a:latin typeface="Fb Gaming" pitchFamily="50" charset="-79"/>
                <a:cs typeface="Fb Gaming" pitchFamily="50" charset="-79"/>
              </a:rPr>
              <a:t>- הכינו את הכרטיס היומי והמטבעות -</a:t>
            </a:r>
          </a:p>
        </p:txBody>
      </p:sp>
      <p:sp>
        <p:nvSpPr>
          <p:cNvPr id="2" name="תיבת טקסט 1">
            <a:extLst>
              <a:ext uri="{FF2B5EF4-FFF2-40B4-BE49-F238E27FC236}">
                <a16:creationId xmlns:a16="http://schemas.microsoft.com/office/drawing/2014/main" id="{48503C8F-0688-BCF3-5BA5-FF9FD804EA53}"/>
              </a:ext>
            </a:extLst>
          </p:cNvPr>
          <p:cNvSpPr txBox="1"/>
          <p:nvPr/>
        </p:nvSpPr>
        <p:spPr>
          <a:xfrm>
            <a:off x="2404742" y="3169115"/>
            <a:ext cx="7382516" cy="1600375"/>
          </a:xfrm>
          <a:prstGeom prst="rect">
            <a:avLst/>
          </a:prstGeom>
          <a:noFill/>
        </p:spPr>
        <p:txBody>
          <a:bodyPr wrap="square" rtlCol="1">
            <a:spAutoFit/>
          </a:bodyPr>
          <a:lstStyle/>
          <a:p>
            <a:pPr algn="ctr">
              <a:lnSpc>
                <a:spcPts val="5800"/>
              </a:lnSpc>
              <a:spcAft>
                <a:spcPts val="600"/>
              </a:spcAft>
            </a:pPr>
            <a:r>
              <a:rPr lang="he-IL" sz="6000" dirty="0">
                <a:solidFill>
                  <a:srgbClr val="5545A7"/>
                </a:solidFill>
                <a:latin typeface="Fb Gaming Bold" pitchFamily="50" charset="-79"/>
                <a:cs typeface="Fb Gaming Bold" pitchFamily="50" charset="-79"/>
              </a:rPr>
              <a:t>מהי המשמעות של "מידה כנגד מידה"? </a:t>
            </a:r>
          </a:p>
        </p:txBody>
      </p:sp>
    </p:spTree>
    <p:extLst>
      <p:ext uri="{BB962C8B-B14F-4D97-AF65-F5344CB8AC3E}">
        <p14:creationId xmlns:p14="http://schemas.microsoft.com/office/powerpoint/2010/main" val="3966813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DD85DA9-000C-C7EB-FD6D-DDD2E8F179F6}"/>
            </a:ext>
          </a:extLst>
        </p:cNvPr>
        <p:cNvGrpSpPr/>
        <p:nvPr/>
      </p:nvGrpSpPr>
      <p:grpSpPr>
        <a:xfrm>
          <a:off x="0" y="0"/>
          <a:ext cx="0" cy="0"/>
          <a:chOff x="0" y="0"/>
          <a:chExt cx="0" cy="0"/>
        </a:xfrm>
      </p:grpSpPr>
      <p:pic>
        <p:nvPicPr>
          <p:cNvPr id="29" name="תמונה 28" descr="תמונה שמכילה עיגול, צבעוני, סגול, כחול&#10;&#10;התיאור נוצר באופן אוטומטי">
            <a:extLst>
              <a:ext uri="{FF2B5EF4-FFF2-40B4-BE49-F238E27FC236}">
                <a16:creationId xmlns:a16="http://schemas.microsoft.com/office/drawing/2014/main" id="{4EE4D6CC-8651-20E9-F358-BC9DD0C93BBE}"/>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1804" t="401" r="8016" b="9419"/>
          <a:stretch/>
        </p:blipFill>
        <p:spPr>
          <a:xfrm flipH="1" flipV="1">
            <a:off x="-2" y="-1"/>
            <a:ext cx="12192001" cy="6858001"/>
          </a:xfrm>
          <a:prstGeom prst="rect">
            <a:avLst/>
          </a:prstGeom>
        </p:spPr>
      </p:pic>
      <p:sp>
        <p:nvSpPr>
          <p:cNvPr id="9" name="מלבן 8">
            <a:extLst>
              <a:ext uri="{FF2B5EF4-FFF2-40B4-BE49-F238E27FC236}">
                <a16:creationId xmlns:a16="http://schemas.microsoft.com/office/drawing/2014/main" id="{2D5CC0CE-724C-62B3-F024-D45B77E59301}"/>
              </a:ext>
            </a:extLst>
          </p:cNvPr>
          <p:cNvSpPr/>
          <p:nvPr/>
        </p:nvSpPr>
        <p:spPr>
          <a:xfrm>
            <a:off x="-2" y="399320"/>
            <a:ext cx="4204106" cy="1520224"/>
          </a:xfrm>
          <a:prstGeom prst="rect">
            <a:avLst/>
          </a:prstGeom>
          <a:solidFill>
            <a:srgbClr val="FFFFFF">
              <a:alpha val="3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 name="גרפיקה 1">
            <a:extLst>
              <a:ext uri="{FF2B5EF4-FFF2-40B4-BE49-F238E27FC236}">
                <a16:creationId xmlns:a16="http://schemas.microsoft.com/office/drawing/2014/main" id="{D8848090-86A3-58EA-5772-5D1A712E9FC1}"/>
              </a:ext>
            </a:extLst>
          </p:cNvPr>
          <p:cNvPicPr>
            <a:picLocks noChangeAspect="1"/>
          </p:cNvPicPr>
          <p:nvPr/>
        </p:nvPicPr>
        <p:blipFill>
          <a:blip r:embed="rId5">
            <a:extLst>
              <a:ext uri="{96DAC541-7B7A-43D3-8B79-37D633B846F1}">
                <asvg:svgBlip xmlns:asvg="http://schemas.microsoft.com/office/drawing/2016/SVG/main" r:embed="rId6"/>
              </a:ext>
            </a:extLst>
          </a:blip>
          <a:srcRect t="24616"/>
          <a:stretch/>
        </p:blipFill>
        <p:spPr>
          <a:xfrm>
            <a:off x="3551786" y="-1"/>
            <a:ext cx="8219556" cy="2545700"/>
          </a:xfrm>
          <a:prstGeom prst="rect">
            <a:avLst/>
          </a:prstGeom>
        </p:spPr>
      </p:pic>
      <p:pic>
        <p:nvPicPr>
          <p:cNvPr id="22" name="גרפיקה 21">
            <a:extLst>
              <a:ext uri="{FF2B5EF4-FFF2-40B4-BE49-F238E27FC236}">
                <a16:creationId xmlns:a16="http://schemas.microsoft.com/office/drawing/2014/main" id="{9FC3538F-9548-E8DB-9F84-A332439920DD}"/>
              </a:ext>
            </a:extLst>
          </p:cNvPr>
          <p:cNvPicPr>
            <a:picLocks noChangeAspect="1"/>
          </p:cNvPicPr>
          <p:nvPr/>
        </p:nvPicPr>
        <p:blipFill>
          <a:blip r:embed="rId7">
            <a:extLst>
              <a:ext uri="{96DAC541-7B7A-43D3-8B79-37D633B846F1}">
                <asvg:svgBlip xmlns:asvg="http://schemas.microsoft.com/office/drawing/2016/SVG/main" r:embed="rId8"/>
              </a:ext>
            </a:extLst>
          </a:blip>
          <a:srcRect t="27129"/>
          <a:stretch/>
        </p:blipFill>
        <p:spPr>
          <a:xfrm>
            <a:off x="3606217" y="-1"/>
            <a:ext cx="8219556" cy="2460859"/>
          </a:xfrm>
          <a:prstGeom prst="rect">
            <a:avLst/>
          </a:prstGeom>
        </p:spPr>
      </p:pic>
      <p:sp>
        <p:nvSpPr>
          <p:cNvPr id="54" name="תיבת טקסט 53">
            <a:extLst>
              <a:ext uri="{FF2B5EF4-FFF2-40B4-BE49-F238E27FC236}">
                <a16:creationId xmlns:a16="http://schemas.microsoft.com/office/drawing/2014/main" id="{6EC756A9-44FE-6593-EC63-1DCAD6B19819}"/>
              </a:ext>
            </a:extLst>
          </p:cNvPr>
          <p:cNvSpPr txBox="1"/>
          <p:nvPr/>
        </p:nvSpPr>
        <p:spPr>
          <a:xfrm>
            <a:off x="187071" y="490442"/>
            <a:ext cx="3435518" cy="1438984"/>
          </a:xfrm>
          <a:prstGeom prst="rect">
            <a:avLst/>
          </a:prstGeom>
          <a:noFill/>
        </p:spPr>
        <p:txBody>
          <a:bodyPr wrap="square" rtlCol="1">
            <a:spAutoFit/>
          </a:bodyPr>
          <a:lstStyle/>
          <a:p>
            <a:pPr algn="ctr">
              <a:lnSpc>
                <a:spcPts val="2600"/>
              </a:lnSpc>
            </a:pPr>
            <a:r>
              <a:rPr lang="he-IL" sz="2800" dirty="0">
                <a:solidFill>
                  <a:srgbClr val="5545A7"/>
                </a:solidFill>
                <a:latin typeface="Fb Gaming" pitchFamily="50" charset="-79"/>
                <a:cs typeface="Fb Gaming" pitchFamily="50" charset="-79"/>
              </a:rPr>
              <a:t>בחרו את המטבע</a:t>
            </a:r>
          </a:p>
          <a:p>
            <a:pPr algn="ctr">
              <a:lnSpc>
                <a:spcPts val="2600"/>
              </a:lnSpc>
            </a:pPr>
            <a:r>
              <a:rPr lang="he-IL" sz="2800" dirty="0">
                <a:solidFill>
                  <a:srgbClr val="5545A7"/>
                </a:solidFill>
                <a:latin typeface="Fb Gaming" pitchFamily="50" charset="-79"/>
                <a:cs typeface="Fb Gaming" pitchFamily="50" charset="-79"/>
              </a:rPr>
              <a:t>של התשובה הנכונה,</a:t>
            </a:r>
          </a:p>
          <a:p>
            <a:pPr algn="ctr">
              <a:lnSpc>
                <a:spcPts val="2600"/>
              </a:lnSpc>
            </a:pPr>
            <a:r>
              <a:rPr lang="he-IL" sz="2800" dirty="0">
                <a:solidFill>
                  <a:srgbClr val="5545A7"/>
                </a:solidFill>
                <a:latin typeface="Fb Gaming" pitchFamily="50" charset="-79"/>
                <a:cs typeface="Fb Gaming" pitchFamily="50" charset="-79"/>
              </a:rPr>
              <a:t>והניחו אותו במקום המתאים בקופה שלכם</a:t>
            </a:r>
          </a:p>
        </p:txBody>
      </p:sp>
      <p:sp>
        <p:nvSpPr>
          <p:cNvPr id="11" name="תיבת טקסט 10">
            <a:extLst>
              <a:ext uri="{FF2B5EF4-FFF2-40B4-BE49-F238E27FC236}">
                <a16:creationId xmlns:a16="http://schemas.microsoft.com/office/drawing/2014/main" id="{2581B710-F8F4-5D2F-AE70-E9819BEBAC68}"/>
              </a:ext>
            </a:extLst>
          </p:cNvPr>
          <p:cNvSpPr txBox="1"/>
          <p:nvPr/>
        </p:nvSpPr>
        <p:spPr>
          <a:xfrm>
            <a:off x="4053651" y="480806"/>
            <a:ext cx="7419892" cy="1577932"/>
          </a:xfrm>
          <a:prstGeom prst="rect">
            <a:avLst/>
          </a:prstGeom>
          <a:noFill/>
        </p:spPr>
        <p:txBody>
          <a:bodyPr wrap="square" rtlCol="1">
            <a:spAutoFit/>
          </a:bodyPr>
          <a:lstStyle/>
          <a:p>
            <a:pPr algn="ctr">
              <a:lnSpc>
                <a:spcPts val="5700"/>
              </a:lnSpc>
            </a:pPr>
            <a:r>
              <a:rPr lang="he-IL" sz="6000" dirty="0">
                <a:solidFill>
                  <a:srgbClr val="E1F8FF"/>
                </a:solidFill>
                <a:latin typeface="Fb Gaming Bold" pitchFamily="50" charset="-79"/>
                <a:cs typeface="Fb Gaming Bold" pitchFamily="50" charset="-79"/>
              </a:rPr>
              <a:t>מהי המשמעות של "מידה כנגד מידה"? </a:t>
            </a:r>
          </a:p>
        </p:txBody>
      </p:sp>
      <p:pic>
        <p:nvPicPr>
          <p:cNvPr id="34" name="גרפיקה 33">
            <a:extLst>
              <a:ext uri="{FF2B5EF4-FFF2-40B4-BE49-F238E27FC236}">
                <a16:creationId xmlns:a16="http://schemas.microsoft.com/office/drawing/2014/main" id="{41C06273-2DF2-2DDB-3EA7-8CE7001ADB6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98052" y="3798904"/>
            <a:ext cx="3783792" cy="2001513"/>
          </a:xfrm>
          <a:prstGeom prst="rect">
            <a:avLst/>
          </a:prstGeom>
        </p:spPr>
      </p:pic>
      <p:pic>
        <p:nvPicPr>
          <p:cNvPr id="35" name="גרפיקה 34">
            <a:extLst>
              <a:ext uri="{FF2B5EF4-FFF2-40B4-BE49-F238E27FC236}">
                <a16:creationId xmlns:a16="http://schemas.microsoft.com/office/drawing/2014/main" id="{7BAEDE56-E36A-45D0-9462-4473FC1113E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04104" y="3798904"/>
            <a:ext cx="3783792" cy="2001513"/>
          </a:xfrm>
          <a:prstGeom prst="rect">
            <a:avLst/>
          </a:prstGeom>
        </p:spPr>
      </p:pic>
      <p:pic>
        <p:nvPicPr>
          <p:cNvPr id="36" name="גרפיקה 35">
            <a:extLst>
              <a:ext uri="{FF2B5EF4-FFF2-40B4-BE49-F238E27FC236}">
                <a16:creationId xmlns:a16="http://schemas.microsoft.com/office/drawing/2014/main" id="{59FBAB2C-90A3-4212-3D31-F69F7B9076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0156" y="3798904"/>
            <a:ext cx="3783792" cy="2001513"/>
          </a:xfrm>
          <a:prstGeom prst="rect">
            <a:avLst/>
          </a:prstGeom>
        </p:spPr>
      </p:pic>
      <p:sp>
        <p:nvSpPr>
          <p:cNvPr id="37" name="מלבן 36">
            <a:extLst>
              <a:ext uri="{FF2B5EF4-FFF2-40B4-BE49-F238E27FC236}">
                <a16:creationId xmlns:a16="http://schemas.microsoft.com/office/drawing/2014/main" id="{675CFC84-9641-1659-2E00-A2715DC514BE}"/>
              </a:ext>
            </a:extLst>
          </p:cNvPr>
          <p:cNvSpPr/>
          <p:nvPr/>
        </p:nvSpPr>
        <p:spPr>
          <a:xfrm>
            <a:off x="8354123" y="4365362"/>
            <a:ext cx="3471650" cy="1024127"/>
          </a:xfrm>
          <a:prstGeom prst="rect">
            <a:avLst/>
          </a:prstGeom>
          <a:noFill/>
        </p:spPr>
        <p:txBody>
          <a:bodyPr wrap="square" lIns="91440" tIns="45720" rIns="91440" bIns="45720">
            <a:spAutoFit/>
          </a:bodyPr>
          <a:lstStyle/>
          <a:p>
            <a:pPr algn="ctr">
              <a:lnSpc>
                <a:spcPts val="3500"/>
              </a:lnSpc>
            </a:pPr>
            <a:r>
              <a:rPr lang="he-IL" sz="3600" b="0" cap="none" spc="-50" dirty="0">
                <a:ln w="0"/>
                <a:solidFill>
                  <a:srgbClr val="5545A7"/>
                </a:solidFill>
                <a:latin typeface="Fb Gaming" pitchFamily="50" charset="-79"/>
                <a:cs typeface="Fb Gaming" pitchFamily="50" charset="-79"/>
              </a:rPr>
              <a:t>שצריך להשתפר במידות טובות</a:t>
            </a:r>
          </a:p>
        </p:txBody>
      </p:sp>
      <p:sp>
        <p:nvSpPr>
          <p:cNvPr id="38" name="מלבן 37">
            <a:extLst>
              <a:ext uri="{FF2B5EF4-FFF2-40B4-BE49-F238E27FC236}">
                <a16:creationId xmlns:a16="http://schemas.microsoft.com/office/drawing/2014/main" id="{C25E0F9E-13FF-F856-9DA3-C8F8D8E72164}"/>
              </a:ext>
            </a:extLst>
          </p:cNvPr>
          <p:cNvSpPr/>
          <p:nvPr/>
        </p:nvSpPr>
        <p:spPr>
          <a:xfrm>
            <a:off x="4348480" y="4197202"/>
            <a:ext cx="3495040" cy="1415259"/>
          </a:xfrm>
          <a:prstGeom prst="rect">
            <a:avLst/>
          </a:prstGeom>
          <a:noFill/>
        </p:spPr>
        <p:txBody>
          <a:bodyPr wrap="square" lIns="91440" tIns="45720" rIns="91440" bIns="45720">
            <a:spAutoFit/>
          </a:bodyPr>
          <a:lstStyle/>
          <a:p>
            <a:pPr algn="ctr">
              <a:lnSpc>
                <a:spcPts val="3400"/>
              </a:lnSpc>
            </a:pPr>
            <a:r>
              <a:rPr lang="he-IL" sz="3600" b="0" cap="none" spc="-50" dirty="0">
                <a:ln w="0"/>
                <a:solidFill>
                  <a:srgbClr val="5545A7"/>
                </a:solidFill>
                <a:latin typeface="Fb Gaming" pitchFamily="50" charset="-79"/>
                <a:cs typeface="Fb Gaming" pitchFamily="50" charset="-79"/>
              </a:rPr>
              <a:t>שצריך לשים לב איזו מידה מנוגדת לאיזו מידה</a:t>
            </a:r>
          </a:p>
        </p:txBody>
      </p:sp>
      <p:sp>
        <p:nvSpPr>
          <p:cNvPr id="39" name="מלבן 38">
            <a:extLst>
              <a:ext uri="{FF2B5EF4-FFF2-40B4-BE49-F238E27FC236}">
                <a16:creationId xmlns:a16="http://schemas.microsoft.com/office/drawing/2014/main" id="{AD4E6912-3E31-875A-5F28-6EAC90A04139}"/>
              </a:ext>
            </a:extLst>
          </p:cNvPr>
          <p:cNvSpPr/>
          <p:nvPr/>
        </p:nvSpPr>
        <p:spPr>
          <a:xfrm>
            <a:off x="210156" y="4197202"/>
            <a:ext cx="3783792" cy="1450525"/>
          </a:xfrm>
          <a:prstGeom prst="rect">
            <a:avLst/>
          </a:prstGeom>
          <a:noFill/>
        </p:spPr>
        <p:txBody>
          <a:bodyPr wrap="square" lIns="91440" tIns="45720" rIns="91440" bIns="45720">
            <a:spAutoFit/>
          </a:bodyPr>
          <a:lstStyle/>
          <a:p>
            <a:pPr algn="ctr">
              <a:lnSpc>
                <a:spcPts val="3500"/>
              </a:lnSpc>
            </a:pPr>
            <a:r>
              <a:rPr lang="he-IL" sz="3600" b="0" cap="none" spc="-50" dirty="0">
                <a:ln w="0"/>
                <a:solidFill>
                  <a:srgbClr val="5545A7"/>
                </a:solidFill>
                <a:latin typeface="Fb Gaming" pitchFamily="50" charset="-79"/>
                <a:cs typeface="Fb Gaming" pitchFamily="50" charset="-79"/>
              </a:rPr>
              <a:t>שאם נוהגים במידה מסוימת, אז ה' משיב במידה דומה</a:t>
            </a:r>
          </a:p>
        </p:txBody>
      </p:sp>
      <p:pic>
        <p:nvPicPr>
          <p:cNvPr id="40" name="גרפיקה 39">
            <a:extLst>
              <a:ext uri="{FF2B5EF4-FFF2-40B4-BE49-F238E27FC236}">
                <a16:creationId xmlns:a16="http://schemas.microsoft.com/office/drawing/2014/main" id="{642F988D-1F3F-EA09-68BB-6C288643DDA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1240000">
            <a:off x="5241000" y="5729317"/>
            <a:ext cx="1710000" cy="216000"/>
          </a:xfrm>
          <a:prstGeom prst="rect">
            <a:avLst/>
          </a:prstGeom>
        </p:spPr>
      </p:pic>
      <p:pic>
        <p:nvPicPr>
          <p:cNvPr id="41" name="גרפיקה 40">
            <a:extLst>
              <a:ext uri="{FF2B5EF4-FFF2-40B4-BE49-F238E27FC236}">
                <a16:creationId xmlns:a16="http://schemas.microsoft.com/office/drawing/2014/main" id="{CF8169F7-B772-AD36-497E-3608E656F93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1240000">
            <a:off x="9234948" y="5729317"/>
            <a:ext cx="1710000" cy="216000"/>
          </a:xfrm>
          <a:prstGeom prst="rect">
            <a:avLst/>
          </a:prstGeom>
        </p:spPr>
      </p:pic>
      <p:pic>
        <p:nvPicPr>
          <p:cNvPr id="42" name="גרפיקה 41">
            <a:extLst>
              <a:ext uri="{FF2B5EF4-FFF2-40B4-BE49-F238E27FC236}">
                <a16:creationId xmlns:a16="http://schemas.microsoft.com/office/drawing/2014/main" id="{629EF733-7135-498C-3E9B-81A4C4011A1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1240000">
            <a:off x="1247052" y="5729317"/>
            <a:ext cx="1710000" cy="216000"/>
          </a:xfrm>
          <a:prstGeom prst="rect">
            <a:avLst/>
          </a:prstGeom>
        </p:spPr>
      </p:pic>
      <p:grpSp>
        <p:nvGrpSpPr>
          <p:cNvPr id="43" name="קבוצה 42">
            <a:extLst>
              <a:ext uri="{FF2B5EF4-FFF2-40B4-BE49-F238E27FC236}">
                <a16:creationId xmlns:a16="http://schemas.microsoft.com/office/drawing/2014/main" id="{A2AC4919-BC10-14D0-E832-EAD6EB794D01}"/>
              </a:ext>
            </a:extLst>
          </p:cNvPr>
          <p:cNvGrpSpPr>
            <a:grpSpLocks noChangeAspect="1"/>
          </p:cNvGrpSpPr>
          <p:nvPr/>
        </p:nvGrpSpPr>
        <p:grpSpPr>
          <a:xfrm>
            <a:off x="4744720" y="5786252"/>
            <a:ext cx="2519680" cy="1077722"/>
            <a:chOff x="4789955" y="5690288"/>
            <a:chExt cx="2612090" cy="1117249"/>
          </a:xfrm>
        </p:grpSpPr>
        <p:pic>
          <p:nvPicPr>
            <p:cNvPr id="44" name="תמונה 43" descr="תמונה שמכילה טקסט, גרפיקה, עיצוב גרפי, גופן&#10;&#10;התיאור נוצר באופן אוטומטי">
              <a:extLst>
                <a:ext uri="{FF2B5EF4-FFF2-40B4-BE49-F238E27FC236}">
                  <a16:creationId xmlns:a16="http://schemas.microsoft.com/office/drawing/2014/main" id="{05CF2F12-2CEA-2AE4-F77B-2D501D5C211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68722" y="5913539"/>
              <a:ext cx="1333323" cy="814671"/>
            </a:xfrm>
            <a:prstGeom prst="rect">
              <a:avLst/>
            </a:prstGeom>
          </p:spPr>
        </p:pic>
        <p:pic>
          <p:nvPicPr>
            <p:cNvPr id="45" name="תמונה 44" descr="תמונה שמכילה סרט מצויר, טקסט, גרפיקה, עיצוב גרפי&#10;&#10;התיאור נוצר באופן אוטומטי">
              <a:extLst>
                <a:ext uri="{FF2B5EF4-FFF2-40B4-BE49-F238E27FC236}">
                  <a16:creationId xmlns:a16="http://schemas.microsoft.com/office/drawing/2014/main" id="{2DFF2C1C-0207-3EE9-CAD8-EBD4BDC439EE}"/>
                </a:ext>
              </a:extLst>
            </p:cNvPr>
            <p:cNvPicPr>
              <a:picLocks noChangeAspect="1"/>
            </p:cNvPicPr>
            <p:nvPr/>
          </p:nvPicPr>
          <p:blipFill>
            <a:blip r:embed="rId14"/>
            <a:stretch>
              <a:fillRect/>
            </a:stretch>
          </p:blipFill>
          <p:spPr>
            <a:xfrm>
              <a:off x="4789955" y="5690288"/>
              <a:ext cx="1580365" cy="1117249"/>
            </a:xfrm>
            <a:prstGeom prst="rect">
              <a:avLst/>
            </a:prstGeom>
          </p:spPr>
        </p:pic>
      </p:grpSp>
      <p:pic>
        <p:nvPicPr>
          <p:cNvPr id="52" name="תמונה 51" descr="תמונה שמכילה שעון, עיגול, צהוב, צילום מסך&#10;&#10;התיאור נוצר באופן אוטומטי">
            <a:extLst>
              <a:ext uri="{FF2B5EF4-FFF2-40B4-BE49-F238E27FC236}">
                <a16:creationId xmlns:a16="http://schemas.microsoft.com/office/drawing/2014/main" id="{54575392-3888-1476-57A3-04E0F4F39AB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012401" y="2243724"/>
            <a:ext cx="2167200" cy="2167200"/>
          </a:xfrm>
          <a:prstGeom prst="rect">
            <a:avLst/>
          </a:prstGeom>
          <a:effectLst>
            <a:outerShdw dist="88900" dir="7800000" algn="tr" rotWithShape="0">
              <a:srgbClr val="5545A7"/>
            </a:outerShdw>
          </a:effectLst>
        </p:spPr>
      </p:pic>
      <p:pic>
        <p:nvPicPr>
          <p:cNvPr id="53" name="תמונה 52" descr="תמונה שמכילה שעון, עיגול, צהוב&#10;&#10;התיאור נוצר באופן אוטומטי">
            <a:extLst>
              <a:ext uri="{FF2B5EF4-FFF2-40B4-BE49-F238E27FC236}">
                <a16:creationId xmlns:a16="http://schemas.microsoft.com/office/drawing/2014/main" id="{9069632D-F920-9CD0-D38B-F16750769EF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30290" y="2196101"/>
            <a:ext cx="2167200" cy="2167200"/>
          </a:xfrm>
          <a:prstGeom prst="rect">
            <a:avLst/>
          </a:prstGeom>
          <a:effectLst>
            <a:outerShdw dist="88900" dir="7800000" algn="tr" rotWithShape="0">
              <a:srgbClr val="5545A7"/>
            </a:outerShdw>
          </a:effectLst>
        </p:spPr>
      </p:pic>
      <p:pic>
        <p:nvPicPr>
          <p:cNvPr id="55" name="תמונה 54" descr="תמונה שמכילה עיגול, שעון, צהוב, צילום מסך&#10;&#10;התיאור נוצר באופן אוטומטי">
            <a:extLst>
              <a:ext uri="{FF2B5EF4-FFF2-40B4-BE49-F238E27FC236}">
                <a16:creationId xmlns:a16="http://schemas.microsoft.com/office/drawing/2014/main" id="{1E0ED0F0-A64D-0BDE-9ABA-E6C902C13DD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06348" y="2243724"/>
            <a:ext cx="2167200" cy="2167200"/>
          </a:xfrm>
          <a:prstGeom prst="rect">
            <a:avLst/>
          </a:prstGeom>
          <a:effectLst>
            <a:outerShdw dist="88900" dir="7800000" algn="tr" rotWithShape="0">
              <a:srgbClr val="5545A7"/>
            </a:outerShdw>
          </a:effectLst>
        </p:spPr>
      </p:pic>
    </p:spTree>
    <p:extLst>
      <p:ext uri="{BB962C8B-B14F-4D97-AF65-F5344CB8AC3E}">
        <p14:creationId xmlns:p14="http://schemas.microsoft.com/office/powerpoint/2010/main" val="3012965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694C6-7C8B-4512-207C-C483F1292AF5}"/>
            </a:ext>
          </a:extLst>
        </p:cNvPr>
        <p:cNvGrpSpPr/>
        <p:nvPr/>
      </p:nvGrpSpPr>
      <p:grpSpPr>
        <a:xfrm>
          <a:off x="0" y="0"/>
          <a:ext cx="0" cy="0"/>
          <a:chOff x="0" y="0"/>
          <a:chExt cx="0" cy="0"/>
        </a:xfrm>
      </p:grpSpPr>
      <p:pic>
        <p:nvPicPr>
          <p:cNvPr id="5" name="תמונה 4" descr="תמונה שמכילה עיגול, צבעוני, סגול, כחול&#10;&#10;התיאור נוצר באופן אוטומטי">
            <a:extLst>
              <a:ext uri="{FF2B5EF4-FFF2-40B4-BE49-F238E27FC236}">
                <a16:creationId xmlns:a16="http://schemas.microsoft.com/office/drawing/2014/main" id="{F17EB76B-4314-A996-97F2-B9F2A879C44E}"/>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1804" t="401" r="8016" b="9419"/>
          <a:stretch/>
        </p:blipFill>
        <p:spPr>
          <a:xfrm flipH="1">
            <a:off x="-2" y="-1"/>
            <a:ext cx="12192001" cy="6858001"/>
          </a:xfrm>
          <a:prstGeom prst="rect">
            <a:avLst/>
          </a:prstGeom>
        </p:spPr>
      </p:pic>
      <p:sp>
        <p:nvSpPr>
          <p:cNvPr id="11" name="מלבן 10">
            <a:extLst>
              <a:ext uri="{FF2B5EF4-FFF2-40B4-BE49-F238E27FC236}">
                <a16:creationId xmlns:a16="http://schemas.microsoft.com/office/drawing/2014/main" id="{46E9F180-1F0C-57D4-5465-4C236B20A08D}"/>
              </a:ext>
            </a:extLst>
          </p:cNvPr>
          <p:cNvSpPr/>
          <p:nvPr/>
        </p:nvSpPr>
        <p:spPr>
          <a:xfrm>
            <a:off x="7582756" y="4014646"/>
            <a:ext cx="2612090" cy="570734"/>
          </a:xfrm>
          <a:prstGeom prst="rect">
            <a:avLst/>
          </a:prstGeom>
          <a:noFill/>
        </p:spPr>
        <p:txBody>
          <a:bodyPr wrap="square" lIns="91440" tIns="45720" rIns="91440" bIns="45720">
            <a:spAutoFit/>
          </a:bodyPr>
          <a:lstStyle/>
          <a:p>
            <a:pPr algn="ctr">
              <a:lnSpc>
                <a:spcPts val="3400"/>
              </a:lnSpc>
            </a:pPr>
            <a:r>
              <a:rPr lang="he-IL" sz="4400" b="0" cap="none" spc="-50" dirty="0">
                <a:ln w="0"/>
                <a:solidFill>
                  <a:srgbClr val="5545A7"/>
                </a:solidFill>
                <a:latin typeface="Fb Gaming Bold" pitchFamily="50" charset="-79"/>
                <a:cs typeface="Fb Gaming Bold" pitchFamily="50" charset="-79"/>
              </a:rPr>
              <a:t>נכון מאוד!</a:t>
            </a:r>
          </a:p>
        </p:txBody>
      </p:sp>
      <p:sp>
        <p:nvSpPr>
          <p:cNvPr id="12" name="מלבן 11">
            <a:extLst>
              <a:ext uri="{FF2B5EF4-FFF2-40B4-BE49-F238E27FC236}">
                <a16:creationId xmlns:a16="http://schemas.microsoft.com/office/drawing/2014/main" id="{C6930FBF-A0F1-A433-255D-AA9CBAD22809}"/>
              </a:ext>
            </a:extLst>
          </p:cNvPr>
          <p:cNvSpPr/>
          <p:nvPr/>
        </p:nvSpPr>
        <p:spPr>
          <a:xfrm>
            <a:off x="6632082" y="4585380"/>
            <a:ext cx="4513438" cy="1060355"/>
          </a:xfrm>
          <a:prstGeom prst="rect">
            <a:avLst/>
          </a:prstGeom>
          <a:noFill/>
        </p:spPr>
        <p:txBody>
          <a:bodyPr wrap="square" lIns="91440" tIns="45720" rIns="91440" bIns="45720">
            <a:spAutoFit/>
          </a:bodyPr>
          <a:lstStyle/>
          <a:p>
            <a:pPr algn="ctr">
              <a:lnSpc>
                <a:spcPts val="3700"/>
              </a:lnSpc>
            </a:pPr>
            <a:r>
              <a:rPr lang="he-IL" sz="4000" b="0" cap="none" spc="-50" dirty="0">
                <a:ln w="0"/>
                <a:solidFill>
                  <a:srgbClr val="5545A7"/>
                </a:solidFill>
                <a:latin typeface="Fb Gaming" pitchFamily="50" charset="-79"/>
                <a:cs typeface="Fb Gaming" pitchFamily="50" charset="-79"/>
              </a:rPr>
              <a:t>הניחו את המטבע המתאים בקופה</a:t>
            </a:r>
          </a:p>
        </p:txBody>
      </p:sp>
      <p:pic>
        <p:nvPicPr>
          <p:cNvPr id="3" name="תמונה 2" descr="תמונה שמכילה טקסט, גרפיקה, עיצוב גרפי, גופן&#10;&#10;התיאור נוצר באופן אוטומטי">
            <a:extLst>
              <a:ext uri="{FF2B5EF4-FFF2-40B4-BE49-F238E27FC236}">
                <a16:creationId xmlns:a16="http://schemas.microsoft.com/office/drawing/2014/main" id="{3203B5D5-2831-CFD1-16F6-DEC3752CD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2869" y="6090315"/>
            <a:ext cx="1177532" cy="719482"/>
          </a:xfrm>
          <a:prstGeom prst="rect">
            <a:avLst/>
          </a:prstGeom>
        </p:spPr>
      </p:pic>
      <p:pic>
        <p:nvPicPr>
          <p:cNvPr id="17" name="גרפיקה 16">
            <a:extLst>
              <a:ext uri="{FF2B5EF4-FFF2-40B4-BE49-F238E27FC236}">
                <a16:creationId xmlns:a16="http://schemas.microsoft.com/office/drawing/2014/main" id="{E1E594B2-A59A-C12B-A77D-BF358AC393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95479" y="1315303"/>
            <a:ext cx="4586644" cy="2271177"/>
          </a:xfrm>
          <a:prstGeom prst="rect">
            <a:avLst/>
          </a:prstGeom>
        </p:spPr>
      </p:pic>
      <p:sp>
        <p:nvSpPr>
          <p:cNvPr id="19" name="מלבן 18">
            <a:extLst>
              <a:ext uri="{FF2B5EF4-FFF2-40B4-BE49-F238E27FC236}">
                <a16:creationId xmlns:a16="http://schemas.microsoft.com/office/drawing/2014/main" id="{A934FD0C-7721-C24F-C494-802BD2BEBC14}"/>
              </a:ext>
            </a:extLst>
          </p:cNvPr>
          <p:cNvSpPr/>
          <p:nvPr/>
        </p:nvSpPr>
        <p:spPr>
          <a:xfrm>
            <a:off x="6774322" y="1650074"/>
            <a:ext cx="4228958" cy="1675908"/>
          </a:xfrm>
          <a:prstGeom prst="rect">
            <a:avLst/>
          </a:prstGeom>
          <a:noFill/>
        </p:spPr>
        <p:txBody>
          <a:bodyPr wrap="square" lIns="91440" tIns="45720" rIns="91440" bIns="45720">
            <a:spAutoFit/>
          </a:bodyPr>
          <a:lstStyle/>
          <a:p>
            <a:pPr algn="ctr">
              <a:lnSpc>
                <a:spcPts val="4100"/>
              </a:lnSpc>
            </a:pPr>
            <a:r>
              <a:rPr lang="he-IL" sz="4000" b="0" cap="none" spc="-50" dirty="0">
                <a:ln w="0"/>
                <a:solidFill>
                  <a:srgbClr val="5545A7"/>
                </a:solidFill>
                <a:latin typeface="Fb Gaming" pitchFamily="50" charset="-79"/>
                <a:cs typeface="Fb Gaming" pitchFamily="50" charset="-79"/>
              </a:rPr>
              <a:t>שאם נוהגים במידה מסוימת, אז ה' משיב במידה דומה</a:t>
            </a:r>
          </a:p>
        </p:txBody>
      </p:sp>
      <p:pic>
        <p:nvPicPr>
          <p:cNvPr id="21" name="גרפיקה 20">
            <a:extLst>
              <a:ext uri="{FF2B5EF4-FFF2-40B4-BE49-F238E27FC236}">
                <a16:creationId xmlns:a16="http://schemas.microsoft.com/office/drawing/2014/main" id="{06EA6BE4-0CEF-90BA-DE1B-7AD5FCC09FF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240000">
            <a:off x="7852386" y="3504132"/>
            <a:ext cx="2072831" cy="261831"/>
          </a:xfrm>
          <a:prstGeom prst="rect">
            <a:avLst/>
          </a:prstGeom>
        </p:spPr>
      </p:pic>
      <p:pic>
        <p:nvPicPr>
          <p:cNvPr id="23" name="גרפיקה 22">
            <a:extLst>
              <a:ext uri="{FF2B5EF4-FFF2-40B4-BE49-F238E27FC236}">
                <a16:creationId xmlns:a16="http://schemas.microsoft.com/office/drawing/2014/main" id="{15C285D7-B826-C02F-44E9-037F1F6B66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420000" flipV="1">
            <a:off x="7961412" y="1125905"/>
            <a:ext cx="2072831" cy="209287"/>
          </a:xfrm>
          <a:prstGeom prst="rect">
            <a:avLst/>
          </a:prstGeom>
        </p:spPr>
      </p:pic>
      <p:grpSp>
        <p:nvGrpSpPr>
          <p:cNvPr id="24" name="קבוצה 23">
            <a:extLst>
              <a:ext uri="{FF2B5EF4-FFF2-40B4-BE49-F238E27FC236}">
                <a16:creationId xmlns:a16="http://schemas.microsoft.com/office/drawing/2014/main" id="{B92B15FA-600E-3971-0BBA-0E151999086A}"/>
              </a:ext>
            </a:extLst>
          </p:cNvPr>
          <p:cNvGrpSpPr/>
          <p:nvPr/>
        </p:nvGrpSpPr>
        <p:grpSpPr>
          <a:xfrm>
            <a:off x="573724" y="0"/>
            <a:ext cx="5162153" cy="6858000"/>
            <a:chOff x="573724" y="0"/>
            <a:chExt cx="5162153" cy="6858000"/>
          </a:xfrm>
        </p:grpSpPr>
        <p:pic>
          <p:nvPicPr>
            <p:cNvPr id="25" name="תמונה 24" descr="תמונה שמכילה טקסט, צילום מסך, גופן, עיגול&#10;&#10;התיאור נוצר באופן אוטומטי">
              <a:extLst>
                <a:ext uri="{FF2B5EF4-FFF2-40B4-BE49-F238E27FC236}">
                  <a16:creationId xmlns:a16="http://schemas.microsoft.com/office/drawing/2014/main" id="{A67359C6-530B-BB8F-0C99-7D7814877D0E}"/>
                </a:ext>
              </a:extLst>
            </p:cNvPr>
            <p:cNvPicPr>
              <a:picLocks noChangeAspect="1"/>
            </p:cNvPicPr>
            <p:nvPr/>
          </p:nvPicPr>
          <p:blipFill>
            <a:blip r:embed="rId8">
              <a:extLst>
                <a:ext uri="{28A0092B-C50C-407E-A947-70E740481C1C}">
                  <a14:useLocalDpi xmlns:a14="http://schemas.microsoft.com/office/drawing/2010/main" val="0"/>
                </a:ext>
              </a:extLst>
            </a:blip>
            <a:srcRect l="49971"/>
            <a:stretch/>
          </p:blipFill>
          <p:spPr>
            <a:xfrm>
              <a:off x="731520" y="0"/>
              <a:ext cx="4851185" cy="6858000"/>
            </a:xfrm>
            <a:prstGeom prst="rect">
              <a:avLst/>
            </a:prstGeom>
            <a:effectLst>
              <a:outerShdw blurRad="63500" sx="102000" sy="102000" algn="ctr" rotWithShape="0">
                <a:prstClr val="black">
                  <a:alpha val="40000"/>
                </a:prstClr>
              </a:outerShdw>
            </a:effectLst>
          </p:spPr>
        </p:pic>
        <p:pic>
          <p:nvPicPr>
            <p:cNvPr id="26" name="תמונה 25" descr="תמונה שמכילה שעון, עיגול, צהוב, צילום מסך&#10;&#10;התיאור נוצר באופן אוטומטי">
              <a:extLst>
                <a:ext uri="{FF2B5EF4-FFF2-40B4-BE49-F238E27FC236}">
                  <a16:creationId xmlns:a16="http://schemas.microsoft.com/office/drawing/2014/main" id="{34B6FB20-801B-5989-2E5E-E293DA2EA3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39201" y="3020400"/>
              <a:ext cx="2386800" cy="2386800"/>
            </a:xfrm>
            <a:prstGeom prst="rect">
              <a:avLst/>
            </a:prstGeom>
            <a:effectLst/>
          </p:spPr>
        </p:pic>
        <p:pic>
          <p:nvPicPr>
            <p:cNvPr id="27" name="תמונה 26" descr="תמונה שמכילה שעון, עיגול, צהוב, צילום מסך&#10;&#10;התיאור נוצר באופן אוטומטי">
              <a:extLst>
                <a:ext uri="{FF2B5EF4-FFF2-40B4-BE49-F238E27FC236}">
                  <a16:creationId xmlns:a16="http://schemas.microsoft.com/office/drawing/2014/main" id="{ABD02795-DF9A-A43B-BA6C-B41C287ACE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49077" y="1424071"/>
              <a:ext cx="2386800" cy="2386800"/>
            </a:xfrm>
            <a:prstGeom prst="rect">
              <a:avLst/>
            </a:prstGeom>
          </p:spPr>
        </p:pic>
        <p:pic>
          <p:nvPicPr>
            <p:cNvPr id="29" name="תמונה 28" descr="תמונה שמכילה שעון, עיגול, צהוב, שעון קיר&#10;&#10;התיאור נוצר באופן אוטומטי">
              <a:extLst>
                <a:ext uri="{FF2B5EF4-FFF2-40B4-BE49-F238E27FC236}">
                  <a16:creationId xmlns:a16="http://schemas.microsoft.com/office/drawing/2014/main" id="{735D75E0-11E6-23FD-D8A3-B8A05B2D84F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3754" y="1655166"/>
              <a:ext cx="2386800" cy="2386800"/>
            </a:xfrm>
            <a:prstGeom prst="rect">
              <a:avLst/>
            </a:prstGeom>
            <a:effectLst/>
          </p:spPr>
        </p:pic>
        <p:pic>
          <p:nvPicPr>
            <p:cNvPr id="30" name="תמונה 29" descr="תמונה שמכילה שעון, עיגול, צהוב&#10;&#10;התיאור נוצר באופן אוטומטי">
              <a:extLst>
                <a:ext uri="{FF2B5EF4-FFF2-40B4-BE49-F238E27FC236}">
                  <a16:creationId xmlns:a16="http://schemas.microsoft.com/office/drawing/2014/main" id="{E4905916-EF1A-FE77-A3EB-1C43EA8CB1D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3724" y="3494190"/>
              <a:ext cx="2386800" cy="2386800"/>
            </a:xfrm>
            <a:prstGeom prst="rect">
              <a:avLst/>
            </a:prstGeom>
            <a:effectLst/>
          </p:spPr>
        </p:pic>
      </p:grpSp>
    </p:spTree>
    <p:extLst>
      <p:ext uri="{BB962C8B-B14F-4D97-AF65-F5344CB8AC3E}">
        <p14:creationId xmlns:p14="http://schemas.microsoft.com/office/powerpoint/2010/main" val="3529980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2EF9EF2-80A5-8C38-44FB-6FFAC00EE7E8}"/>
            </a:ext>
          </a:extLst>
        </p:cNvPr>
        <p:cNvGrpSpPr/>
        <p:nvPr/>
      </p:nvGrpSpPr>
      <p:grpSpPr>
        <a:xfrm>
          <a:off x="0" y="0"/>
          <a:ext cx="0" cy="0"/>
          <a:chOff x="0" y="0"/>
          <a:chExt cx="0" cy="0"/>
        </a:xfrm>
      </p:grpSpPr>
      <p:pic>
        <p:nvPicPr>
          <p:cNvPr id="22" name="תמונה 21" descr="תמונה שמכילה סרט מצויר, טקסט, גרפיקה, עיצוב גרפי&#10;&#10;התיאור נוצר באופן אוטומטי">
            <a:extLst>
              <a:ext uri="{FF2B5EF4-FFF2-40B4-BE49-F238E27FC236}">
                <a16:creationId xmlns:a16="http://schemas.microsoft.com/office/drawing/2014/main" id="{A445D0A8-4C02-944E-3BF0-E7E3E347EF4F}"/>
              </a:ext>
            </a:extLst>
          </p:cNvPr>
          <p:cNvPicPr>
            <a:picLocks noChangeAspect="1"/>
          </p:cNvPicPr>
          <p:nvPr/>
        </p:nvPicPr>
        <p:blipFill>
          <a:blip r:embed="rId3"/>
          <a:stretch>
            <a:fillRect/>
          </a:stretch>
        </p:blipFill>
        <p:spPr>
          <a:xfrm>
            <a:off x="-280450" y="-1475"/>
            <a:ext cx="2194565" cy="1551462"/>
          </a:xfrm>
          <a:prstGeom prst="rect">
            <a:avLst/>
          </a:prstGeom>
          <a:effectLst>
            <a:outerShdw blurRad="139700" dist="38100" dir="2700000" algn="tl" rotWithShape="0">
              <a:srgbClr val="5545A7">
                <a:alpha val="41000"/>
              </a:srgbClr>
            </a:outerShdw>
          </a:effectLst>
        </p:spPr>
      </p:pic>
      <p:sp>
        <p:nvSpPr>
          <p:cNvPr id="19" name="תיבת טקסט 18">
            <a:extLst>
              <a:ext uri="{FF2B5EF4-FFF2-40B4-BE49-F238E27FC236}">
                <a16:creationId xmlns:a16="http://schemas.microsoft.com/office/drawing/2014/main" id="{D9E13E03-AEF3-5EC5-C355-37E5B8CCEABE}"/>
              </a:ext>
            </a:extLst>
          </p:cNvPr>
          <p:cNvSpPr txBox="1"/>
          <p:nvPr/>
        </p:nvSpPr>
        <p:spPr>
          <a:xfrm>
            <a:off x="1920240" y="469684"/>
            <a:ext cx="8351520" cy="1760162"/>
          </a:xfrm>
          <a:prstGeom prst="rect">
            <a:avLst/>
          </a:prstGeom>
          <a:noFill/>
        </p:spPr>
        <p:txBody>
          <a:bodyPr wrap="square" rtlCol="1">
            <a:spAutoFit/>
          </a:bodyPr>
          <a:lstStyle/>
          <a:p>
            <a:pPr algn="ctr">
              <a:lnSpc>
                <a:spcPts val="4300"/>
              </a:lnSpc>
            </a:pPr>
            <a:r>
              <a:rPr lang="he-IL" sz="4400" spc="-70" dirty="0">
                <a:solidFill>
                  <a:srgbClr val="5545A7"/>
                </a:solidFill>
                <a:latin typeface="Fb Gaming" pitchFamily="50" charset="-79"/>
                <a:cs typeface="Fb Gaming" pitchFamily="50" charset="-79"/>
              </a:rPr>
              <a:t>כאשר יהודי עושה מאמץ</a:t>
            </a:r>
          </a:p>
          <a:p>
            <a:pPr algn="ctr">
              <a:lnSpc>
                <a:spcPts val="4300"/>
              </a:lnSpc>
            </a:pPr>
            <a:r>
              <a:rPr lang="he-IL" sz="4400" spc="-70" dirty="0">
                <a:solidFill>
                  <a:srgbClr val="5545A7"/>
                </a:solidFill>
                <a:latin typeface="Fb Gaming" pitchFamily="50" charset="-79"/>
                <a:cs typeface="Fb Gaming" pitchFamily="50" charset="-79"/>
              </a:rPr>
              <a:t>ומרבה בנתינת צדקה,</a:t>
            </a:r>
            <a:r>
              <a:rPr lang="en-US" sz="4400" spc="-70" dirty="0">
                <a:solidFill>
                  <a:srgbClr val="5545A7"/>
                </a:solidFill>
                <a:latin typeface="Fb Gaming" pitchFamily="50" charset="-79"/>
                <a:cs typeface="Fb Gaming" pitchFamily="50" charset="-79"/>
              </a:rPr>
              <a:t> </a:t>
            </a:r>
            <a:r>
              <a:rPr lang="he-IL" sz="4400" spc="-70" dirty="0">
                <a:solidFill>
                  <a:srgbClr val="5545A7"/>
                </a:solidFill>
                <a:latin typeface="Fb Gaming" pitchFamily="50" charset="-79"/>
                <a:cs typeface="Fb Gaming" pitchFamily="50" charset="-79"/>
              </a:rPr>
              <a:t>הוא זוכה שה'</a:t>
            </a:r>
          </a:p>
          <a:p>
            <a:pPr algn="ctr">
              <a:lnSpc>
                <a:spcPts val="4300"/>
              </a:lnSpc>
            </a:pPr>
            <a:r>
              <a:rPr lang="he-IL" sz="4400" spc="-70" dirty="0">
                <a:solidFill>
                  <a:srgbClr val="5545A7"/>
                </a:solidFill>
                <a:latin typeface="Fb Gaming" pitchFamily="50" charset="-79"/>
                <a:cs typeface="Fb Gaming" pitchFamily="50" charset="-79"/>
              </a:rPr>
              <a:t>יחזיר לו</a:t>
            </a:r>
            <a:r>
              <a:rPr lang="en-US" sz="4400" spc="-70" dirty="0">
                <a:solidFill>
                  <a:srgbClr val="5545A7"/>
                </a:solidFill>
                <a:latin typeface="Fb Gaming" pitchFamily="50" charset="-79"/>
                <a:cs typeface="Fb Gaming" pitchFamily="50" charset="-79"/>
              </a:rPr>
              <a:t> </a:t>
            </a:r>
            <a:r>
              <a:rPr lang="he-IL" sz="4400" spc="-70" dirty="0">
                <a:solidFill>
                  <a:srgbClr val="5545A7"/>
                </a:solidFill>
                <a:latin typeface="Fb Gaming" pitchFamily="50" charset="-79"/>
                <a:cs typeface="Fb Gaming" pitchFamily="50" charset="-79"/>
              </a:rPr>
              <a:t>ב"מידה כנגד מידה".</a:t>
            </a:r>
          </a:p>
        </p:txBody>
      </p:sp>
      <p:pic>
        <p:nvPicPr>
          <p:cNvPr id="4" name="גרפיקה 3">
            <a:extLst>
              <a:ext uri="{FF2B5EF4-FFF2-40B4-BE49-F238E27FC236}">
                <a16:creationId xmlns:a16="http://schemas.microsoft.com/office/drawing/2014/main" id="{6CED2192-77D5-80A4-041A-20EA388CC1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23114" y="2262053"/>
            <a:ext cx="1545772" cy="1962052"/>
          </a:xfrm>
          <a:prstGeom prst="rect">
            <a:avLst/>
          </a:prstGeom>
        </p:spPr>
      </p:pic>
      <p:pic>
        <p:nvPicPr>
          <p:cNvPr id="5" name="גרפיקה 4">
            <a:extLst>
              <a:ext uri="{FF2B5EF4-FFF2-40B4-BE49-F238E27FC236}">
                <a16:creationId xmlns:a16="http://schemas.microsoft.com/office/drawing/2014/main" id="{7422796D-D775-703E-5E28-7E8FB48BA50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15886" y="4343400"/>
            <a:ext cx="8360228" cy="2175854"/>
          </a:xfrm>
          <a:prstGeom prst="rect">
            <a:avLst/>
          </a:prstGeom>
        </p:spPr>
      </p:pic>
      <p:sp>
        <p:nvSpPr>
          <p:cNvPr id="6" name="מלבן 5">
            <a:extLst>
              <a:ext uri="{FF2B5EF4-FFF2-40B4-BE49-F238E27FC236}">
                <a16:creationId xmlns:a16="http://schemas.microsoft.com/office/drawing/2014/main" id="{359BD1CE-EF01-6BBB-0272-E4EAF82F3C59}"/>
              </a:ext>
            </a:extLst>
          </p:cNvPr>
          <p:cNvSpPr/>
          <p:nvPr/>
        </p:nvSpPr>
        <p:spPr>
          <a:xfrm>
            <a:off x="2225040" y="4552421"/>
            <a:ext cx="7741920" cy="1879745"/>
          </a:xfrm>
          <a:prstGeom prst="rect">
            <a:avLst/>
          </a:prstGeom>
          <a:noFill/>
        </p:spPr>
        <p:txBody>
          <a:bodyPr wrap="square" lIns="91440" tIns="45720" rIns="91440" bIns="45720">
            <a:spAutoFit/>
          </a:bodyPr>
          <a:lstStyle/>
          <a:p>
            <a:pPr algn="ctr">
              <a:lnSpc>
                <a:spcPts val="4500"/>
              </a:lnSpc>
            </a:pPr>
            <a:r>
              <a:rPr lang="he-IL" sz="4800" b="0" cap="none" spc="-50" dirty="0">
                <a:ln w="0"/>
                <a:solidFill>
                  <a:srgbClr val="E1F8FF"/>
                </a:solidFill>
                <a:latin typeface="Fb Gaming Medium" pitchFamily="50" charset="-79"/>
                <a:cs typeface="Fb Gaming Medium" pitchFamily="50" charset="-79"/>
              </a:rPr>
              <a:t>כמו שהוא משפיע ברכה וחסד על יהודי אחר, כך ה' ישפיע עליו בחזרה ברכה וחסד!</a:t>
            </a:r>
          </a:p>
        </p:txBody>
      </p:sp>
      <p:pic>
        <p:nvPicPr>
          <p:cNvPr id="7" name="תמונה 6" descr="תמונה שמכילה טקסט, גרפיקה, עיצוב גרפי, גופן&#10;&#10;התיאור נוצר באופן אוטומטי">
            <a:extLst>
              <a:ext uri="{FF2B5EF4-FFF2-40B4-BE49-F238E27FC236}">
                <a16:creationId xmlns:a16="http://schemas.microsoft.com/office/drawing/2014/main" id="{06272872-BE47-F239-9661-77E07CC1B6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12869" y="6090315"/>
            <a:ext cx="1177532" cy="719482"/>
          </a:xfrm>
          <a:prstGeom prst="rect">
            <a:avLst/>
          </a:prstGeom>
        </p:spPr>
      </p:pic>
    </p:spTree>
    <p:extLst>
      <p:ext uri="{BB962C8B-B14F-4D97-AF65-F5344CB8AC3E}">
        <p14:creationId xmlns:p14="http://schemas.microsoft.com/office/powerpoint/2010/main" val="40387617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DE19C0B-16B7-E7C8-8B5E-3B7A77418C1B}"/>
            </a:ext>
          </a:extLst>
        </p:cNvPr>
        <p:cNvGrpSpPr/>
        <p:nvPr/>
      </p:nvGrpSpPr>
      <p:grpSpPr>
        <a:xfrm>
          <a:off x="0" y="0"/>
          <a:ext cx="0" cy="0"/>
          <a:chOff x="0" y="0"/>
          <a:chExt cx="0" cy="0"/>
        </a:xfrm>
      </p:grpSpPr>
      <p:pic>
        <p:nvPicPr>
          <p:cNvPr id="22" name="תמונה 21" descr="תמונה שמכילה סרט מצויר, טקסט, גרפיקה, עיצוב גרפי&#10;&#10;התיאור נוצר באופן אוטומטי">
            <a:extLst>
              <a:ext uri="{FF2B5EF4-FFF2-40B4-BE49-F238E27FC236}">
                <a16:creationId xmlns:a16="http://schemas.microsoft.com/office/drawing/2014/main" id="{E06F3189-CD8D-5484-F1FC-11D439CE6A15}"/>
              </a:ext>
            </a:extLst>
          </p:cNvPr>
          <p:cNvPicPr>
            <a:picLocks noChangeAspect="1"/>
          </p:cNvPicPr>
          <p:nvPr/>
        </p:nvPicPr>
        <p:blipFill>
          <a:blip r:embed="rId3"/>
          <a:stretch>
            <a:fillRect/>
          </a:stretch>
        </p:blipFill>
        <p:spPr>
          <a:xfrm>
            <a:off x="-280450" y="-1475"/>
            <a:ext cx="2194565" cy="1551462"/>
          </a:xfrm>
          <a:prstGeom prst="rect">
            <a:avLst/>
          </a:prstGeom>
          <a:effectLst>
            <a:outerShdw blurRad="139700" dist="38100" dir="2700000" algn="tl" rotWithShape="0">
              <a:srgbClr val="5545A7">
                <a:alpha val="41000"/>
              </a:srgbClr>
            </a:outerShdw>
          </a:effectLst>
        </p:spPr>
      </p:pic>
      <p:pic>
        <p:nvPicPr>
          <p:cNvPr id="2" name="תמונה 1" descr="תמונה שמכילה טקסט, גרפיקה, עיצוב גרפי, גופן&#10;&#10;התיאור נוצר באופן אוטומטי">
            <a:extLst>
              <a:ext uri="{FF2B5EF4-FFF2-40B4-BE49-F238E27FC236}">
                <a16:creationId xmlns:a16="http://schemas.microsoft.com/office/drawing/2014/main" id="{1A61A490-020B-43DE-0DD0-D53E373B03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2869" y="6090315"/>
            <a:ext cx="1177532" cy="719482"/>
          </a:xfrm>
          <a:prstGeom prst="rect">
            <a:avLst/>
          </a:prstGeom>
        </p:spPr>
      </p:pic>
      <p:sp>
        <p:nvSpPr>
          <p:cNvPr id="3" name="מלבן: פינות מעוגלות 2">
            <a:extLst>
              <a:ext uri="{FF2B5EF4-FFF2-40B4-BE49-F238E27FC236}">
                <a16:creationId xmlns:a16="http://schemas.microsoft.com/office/drawing/2014/main" id="{458541D6-EBED-FD70-CC3E-E8FDF2FFA06D}"/>
              </a:ext>
            </a:extLst>
          </p:cNvPr>
          <p:cNvSpPr/>
          <p:nvPr/>
        </p:nvSpPr>
        <p:spPr>
          <a:xfrm>
            <a:off x="1132114" y="2286296"/>
            <a:ext cx="9927772" cy="3592919"/>
          </a:xfrm>
          <a:prstGeom prst="roundRect">
            <a:avLst>
              <a:gd name="adj" fmla="val 12728"/>
            </a:avLst>
          </a:prstGeom>
          <a:solidFill>
            <a:srgbClr val="FCF2FF">
              <a:alpha val="60000"/>
            </a:srgbClr>
          </a:solidFill>
          <a:ln w="57150">
            <a:solidFill>
              <a:srgbClr val="5545A7"/>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תיבת טקסט 3">
            <a:extLst>
              <a:ext uri="{FF2B5EF4-FFF2-40B4-BE49-F238E27FC236}">
                <a16:creationId xmlns:a16="http://schemas.microsoft.com/office/drawing/2014/main" id="{0BA717BB-C8D7-2758-C3DF-D6776BB1F714}"/>
              </a:ext>
            </a:extLst>
          </p:cNvPr>
          <p:cNvSpPr txBox="1"/>
          <p:nvPr/>
        </p:nvSpPr>
        <p:spPr>
          <a:xfrm>
            <a:off x="1497358" y="2518547"/>
            <a:ext cx="9197284" cy="3253263"/>
          </a:xfrm>
          <a:prstGeom prst="rect">
            <a:avLst/>
          </a:prstGeom>
          <a:noFill/>
        </p:spPr>
        <p:txBody>
          <a:bodyPr wrap="square" rtlCol="1">
            <a:spAutoFit/>
          </a:bodyPr>
          <a:lstStyle/>
          <a:p>
            <a:pPr algn="just">
              <a:lnSpc>
                <a:spcPts val="4100"/>
              </a:lnSpc>
            </a:pPr>
            <a:r>
              <a:rPr lang="he-IL" sz="4000" spc="-70" dirty="0">
                <a:solidFill>
                  <a:srgbClr val="5545A7"/>
                </a:solidFill>
                <a:latin typeface="Fb Gaming Medium" pitchFamily="50" charset="-79"/>
                <a:cs typeface="Fb Gaming Medium" pitchFamily="50" charset="-79"/>
              </a:rPr>
              <a:t>"נודע </a:t>
            </a:r>
            <a:r>
              <a:rPr lang="he-IL" sz="4000" spc="-70" dirty="0" err="1">
                <a:solidFill>
                  <a:srgbClr val="5545A7"/>
                </a:solidFill>
                <a:latin typeface="Fb Gaming Medium" pitchFamily="50" charset="-79"/>
                <a:cs typeface="Fb Gaming Medium" pitchFamily="50" charset="-79"/>
              </a:rPr>
              <a:t>דבאתערותא</a:t>
            </a:r>
            <a:r>
              <a:rPr lang="he-IL" sz="4000" spc="-70" dirty="0">
                <a:solidFill>
                  <a:srgbClr val="5545A7"/>
                </a:solidFill>
                <a:latin typeface="Fb Gaming Medium" pitchFamily="50" charset="-79"/>
                <a:cs typeface="Fb Gaming Medium" pitchFamily="50" charset="-79"/>
              </a:rPr>
              <a:t> </a:t>
            </a:r>
            <a:r>
              <a:rPr lang="he-IL" sz="4000" spc="-70" dirty="0" err="1">
                <a:solidFill>
                  <a:srgbClr val="5545A7"/>
                </a:solidFill>
                <a:latin typeface="Fb Gaming Medium" pitchFamily="50" charset="-79"/>
                <a:cs typeface="Fb Gaming Medium" pitchFamily="50" charset="-79"/>
              </a:rPr>
              <a:t>דלתתא</a:t>
            </a:r>
            <a:r>
              <a:rPr lang="he-IL" sz="4000" spc="-70" dirty="0">
                <a:solidFill>
                  <a:srgbClr val="5545A7"/>
                </a:solidFill>
                <a:latin typeface="Fb Gaming Medium" pitchFamily="50" charset="-79"/>
                <a:cs typeface="Fb Gaming Medium" pitchFamily="50" charset="-79"/>
              </a:rPr>
              <a:t> </a:t>
            </a:r>
            <a:r>
              <a:rPr lang="he-IL" sz="3600" spc="-70" dirty="0">
                <a:solidFill>
                  <a:srgbClr val="5545A7"/>
                </a:solidFill>
                <a:latin typeface="Fb Gaming" pitchFamily="50" charset="-79"/>
                <a:cs typeface="Fb Gaming" pitchFamily="50" charset="-79"/>
              </a:rPr>
              <a:t>(-התעוררות מלמטה, מצד האדם) </a:t>
            </a:r>
            <a:r>
              <a:rPr lang="he-IL" sz="4000" spc="-70" dirty="0">
                <a:solidFill>
                  <a:srgbClr val="5545A7"/>
                </a:solidFill>
                <a:latin typeface="Fb Gaming Medium" pitchFamily="50" charset="-79"/>
                <a:cs typeface="Fb Gaming Medium" pitchFamily="50" charset="-79"/>
              </a:rPr>
              <a:t>שהאדם מעורר </a:t>
            </a:r>
            <a:r>
              <a:rPr lang="he-IL" sz="4000" spc="-70" dirty="0" err="1">
                <a:solidFill>
                  <a:srgbClr val="5545A7"/>
                </a:solidFill>
                <a:latin typeface="Fb Gaming Medium" pitchFamily="50" charset="-79"/>
                <a:cs typeface="Fb Gaming Medium" pitchFamily="50" charset="-79"/>
              </a:rPr>
              <a:t>בלבו</a:t>
            </a:r>
            <a:r>
              <a:rPr lang="he-IL" sz="4000" spc="-70" dirty="0">
                <a:solidFill>
                  <a:srgbClr val="5545A7"/>
                </a:solidFill>
                <a:latin typeface="Fb Gaming Medium" pitchFamily="50" charset="-79"/>
                <a:cs typeface="Fb Gaming Medium" pitchFamily="50" charset="-79"/>
              </a:rPr>
              <a:t> מדת החסד ורחמנות על כל הצריכים לרחמים, </a:t>
            </a:r>
            <a:r>
              <a:rPr lang="he-IL" sz="4000" spc="-70" dirty="0" err="1">
                <a:solidFill>
                  <a:srgbClr val="5545A7"/>
                </a:solidFill>
                <a:latin typeface="Fb Gaming Medium" pitchFamily="50" charset="-79"/>
                <a:cs typeface="Fb Gaming Medium" pitchFamily="50" charset="-79"/>
              </a:rPr>
              <a:t>אתערותא</a:t>
            </a:r>
            <a:r>
              <a:rPr lang="he-IL" sz="4000" spc="-70" dirty="0">
                <a:solidFill>
                  <a:srgbClr val="5545A7"/>
                </a:solidFill>
                <a:latin typeface="Fb Gaming Medium" pitchFamily="50" charset="-79"/>
                <a:cs typeface="Fb Gaming Medium" pitchFamily="50" charset="-79"/>
              </a:rPr>
              <a:t> </a:t>
            </a:r>
            <a:r>
              <a:rPr lang="he-IL" sz="4000" spc="-70" dirty="0" err="1">
                <a:solidFill>
                  <a:srgbClr val="5545A7"/>
                </a:solidFill>
                <a:latin typeface="Fb Gaming Medium" pitchFamily="50" charset="-79"/>
                <a:cs typeface="Fb Gaming Medium" pitchFamily="50" charset="-79"/>
              </a:rPr>
              <a:t>דלעילא</a:t>
            </a:r>
            <a:r>
              <a:rPr lang="he-IL" sz="4000" spc="-70" dirty="0">
                <a:solidFill>
                  <a:srgbClr val="5545A7"/>
                </a:solidFill>
                <a:latin typeface="Fb Gaming Medium" pitchFamily="50" charset="-79"/>
                <a:cs typeface="Fb Gaming Medium" pitchFamily="50" charset="-79"/>
              </a:rPr>
              <a:t> </a:t>
            </a:r>
            <a:r>
              <a:rPr lang="he-IL" sz="3600" spc="-70" dirty="0">
                <a:solidFill>
                  <a:srgbClr val="5545A7"/>
                </a:solidFill>
                <a:latin typeface="Fb Gaming" pitchFamily="50" charset="-79"/>
                <a:cs typeface="Fb Gaming" pitchFamily="50" charset="-79"/>
              </a:rPr>
              <a:t>(-התעוררות מלמעלה, מצד ה') </a:t>
            </a:r>
            <a:r>
              <a:rPr lang="he-IL" sz="4000" spc="-70" dirty="0">
                <a:solidFill>
                  <a:srgbClr val="5545A7"/>
                </a:solidFill>
                <a:latin typeface="Fb Gaming Medium" pitchFamily="50" charset="-79"/>
                <a:cs typeface="Fb Gaming Medium" pitchFamily="50" charset="-79"/>
              </a:rPr>
              <a:t>לעורר עליו רחמים רבים ממקור הרחמים להשפיע לו הפירות בעולם הזה והקרן לעולם הבא…"</a:t>
            </a:r>
          </a:p>
        </p:txBody>
      </p:sp>
      <p:sp>
        <p:nvSpPr>
          <p:cNvPr id="5" name="מלבן 4">
            <a:extLst>
              <a:ext uri="{FF2B5EF4-FFF2-40B4-BE49-F238E27FC236}">
                <a16:creationId xmlns:a16="http://schemas.microsoft.com/office/drawing/2014/main" id="{BA8DC959-7D12-45B6-30B0-EE39C617FFB0}"/>
              </a:ext>
            </a:extLst>
          </p:cNvPr>
          <p:cNvSpPr/>
          <p:nvPr/>
        </p:nvSpPr>
        <p:spPr>
          <a:xfrm>
            <a:off x="4406605" y="1152959"/>
            <a:ext cx="6288037" cy="1156920"/>
          </a:xfrm>
          <a:prstGeom prst="rect">
            <a:avLst/>
          </a:prstGeom>
          <a:noFill/>
        </p:spPr>
        <p:txBody>
          <a:bodyPr wrap="square" lIns="91440" tIns="45720" rIns="91440" bIns="45720">
            <a:spAutoFit/>
          </a:bodyPr>
          <a:lstStyle/>
          <a:p>
            <a:pPr>
              <a:lnSpc>
                <a:spcPts val="4000"/>
              </a:lnSpc>
            </a:pPr>
            <a:r>
              <a:rPr lang="he-IL" sz="4000" b="0" cap="none" spc="-70" dirty="0">
                <a:ln w="0"/>
                <a:solidFill>
                  <a:srgbClr val="5545A7"/>
                </a:solidFill>
                <a:latin typeface="Fb Gaming" pitchFamily="50" charset="-79"/>
                <a:cs typeface="Fb Gaming" pitchFamily="50" charset="-79"/>
              </a:rPr>
              <a:t>כמו שאנחנו רואים</a:t>
            </a:r>
          </a:p>
          <a:p>
            <a:pPr>
              <a:lnSpc>
                <a:spcPts val="4000"/>
              </a:lnSpc>
            </a:pPr>
            <a:r>
              <a:rPr lang="he-IL" sz="4000" b="0" cap="none" spc="-70" dirty="0">
                <a:ln w="0"/>
                <a:solidFill>
                  <a:srgbClr val="5545A7"/>
                </a:solidFill>
                <a:latin typeface="Fb Gaming" pitchFamily="50" charset="-79"/>
                <a:cs typeface="Fb Gaming" pitchFamily="50" charset="-79"/>
              </a:rPr>
              <a:t>בשורות הבאות מספר התניא:</a:t>
            </a:r>
          </a:p>
        </p:txBody>
      </p:sp>
      <p:pic>
        <p:nvPicPr>
          <p:cNvPr id="6" name="גרפיקה 5">
            <a:extLst>
              <a:ext uri="{FF2B5EF4-FFF2-40B4-BE49-F238E27FC236}">
                <a16:creationId xmlns:a16="http://schemas.microsoft.com/office/drawing/2014/main" id="{C236A9A0-7E94-E72F-2999-70E222C832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2305">
            <a:off x="1845752" y="648684"/>
            <a:ext cx="2964372" cy="1766254"/>
          </a:xfrm>
          <a:prstGeom prst="rect">
            <a:avLst/>
          </a:prstGeom>
        </p:spPr>
      </p:pic>
      <p:sp>
        <p:nvSpPr>
          <p:cNvPr id="13" name="מלבן 12">
            <a:extLst>
              <a:ext uri="{FF2B5EF4-FFF2-40B4-BE49-F238E27FC236}">
                <a16:creationId xmlns:a16="http://schemas.microsoft.com/office/drawing/2014/main" id="{7DA05A49-65C4-D180-C1EE-01C8F38C0DA2}"/>
              </a:ext>
            </a:extLst>
          </p:cNvPr>
          <p:cNvSpPr/>
          <p:nvPr/>
        </p:nvSpPr>
        <p:spPr>
          <a:xfrm>
            <a:off x="1497358" y="5795791"/>
            <a:ext cx="2483671" cy="569195"/>
          </a:xfrm>
          <a:prstGeom prst="rect">
            <a:avLst/>
          </a:prstGeom>
          <a:noFill/>
        </p:spPr>
        <p:txBody>
          <a:bodyPr wrap="square" lIns="91440" tIns="45720" rIns="91440" bIns="45720">
            <a:spAutoFit/>
          </a:bodyPr>
          <a:lstStyle/>
          <a:p>
            <a:pPr algn="l">
              <a:lnSpc>
                <a:spcPts val="4100"/>
              </a:lnSpc>
            </a:pPr>
            <a:r>
              <a:rPr lang="he-IL" sz="2400" b="0" cap="none" dirty="0">
                <a:ln w="0"/>
                <a:solidFill>
                  <a:srgbClr val="5545A7"/>
                </a:solidFill>
                <a:latin typeface="Fb Gaming" pitchFamily="50" charset="-79"/>
                <a:cs typeface="Fb Gaming" pitchFamily="50" charset="-79"/>
              </a:rPr>
              <a:t>(תניא </a:t>
            </a:r>
            <a:r>
              <a:rPr lang="he-IL" sz="2400" b="0" cap="none" dirty="0" err="1">
                <a:ln w="0"/>
                <a:solidFill>
                  <a:srgbClr val="5545A7"/>
                </a:solidFill>
                <a:latin typeface="Fb Gaming" pitchFamily="50" charset="-79"/>
                <a:cs typeface="Fb Gaming" pitchFamily="50" charset="-79"/>
              </a:rPr>
              <a:t>אג</a:t>
            </a:r>
            <a:r>
              <a:rPr lang="he-IL" sz="2400" b="0" cap="none" dirty="0">
                <a:ln w="0"/>
                <a:solidFill>
                  <a:srgbClr val="5545A7"/>
                </a:solidFill>
                <a:latin typeface="Fb Gaming" pitchFamily="50" charset="-79"/>
                <a:cs typeface="Fb Gaming" pitchFamily="50" charset="-79"/>
              </a:rPr>
              <a:t>''ק י"ז) </a:t>
            </a:r>
            <a:endParaRPr lang="he-IL" sz="2400" b="0" cap="none" dirty="0">
              <a:ln w="0"/>
              <a:solidFill>
                <a:srgbClr val="5545A7"/>
              </a:solidFill>
              <a:latin typeface="Fb Gaming Bold" pitchFamily="50" charset="-79"/>
              <a:cs typeface="Fb Gaming Bold" pitchFamily="50" charset="-79"/>
            </a:endParaRPr>
          </a:p>
        </p:txBody>
      </p:sp>
    </p:spTree>
    <p:extLst>
      <p:ext uri="{BB962C8B-B14F-4D97-AF65-F5344CB8AC3E}">
        <p14:creationId xmlns:p14="http://schemas.microsoft.com/office/powerpoint/2010/main" val="36680349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F462E81-8178-624A-E90F-2A733E6E2DE3}"/>
            </a:ext>
          </a:extLst>
        </p:cNvPr>
        <p:cNvGrpSpPr/>
        <p:nvPr/>
      </p:nvGrpSpPr>
      <p:grpSpPr>
        <a:xfrm>
          <a:off x="0" y="0"/>
          <a:ext cx="0" cy="0"/>
          <a:chOff x="0" y="0"/>
          <a:chExt cx="0" cy="0"/>
        </a:xfrm>
      </p:grpSpPr>
      <p:pic>
        <p:nvPicPr>
          <p:cNvPr id="22" name="תמונה 21" descr="תמונה שמכילה סרט מצויר, טקסט, גרפיקה, עיצוב גרפי&#10;&#10;התיאור נוצר באופן אוטומטי">
            <a:extLst>
              <a:ext uri="{FF2B5EF4-FFF2-40B4-BE49-F238E27FC236}">
                <a16:creationId xmlns:a16="http://schemas.microsoft.com/office/drawing/2014/main" id="{2662118F-72D4-54B7-C620-E7B5CE98F18A}"/>
              </a:ext>
            </a:extLst>
          </p:cNvPr>
          <p:cNvPicPr>
            <a:picLocks noChangeAspect="1"/>
          </p:cNvPicPr>
          <p:nvPr/>
        </p:nvPicPr>
        <p:blipFill>
          <a:blip r:embed="rId3"/>
          <a:stretch>
            <a:fillRect/>
          </a:stretch>
        </p:blipFill>
        <p:spPr>
          <a:xfrm>
            <a:off x="-280450" y="-1475"/>
            <a:ext cx="2194565" cy="1551462"/>
          </a:xfrm>
          <a:prstGeom prst="rect">
            <a:avLst/>
          </a:prstGeom>
          <a:effectLst>
            <a:outerShdw blurRad="139700" dist="38100" dir="2700000" algn="tl" rotWithShape="0">
              <a:srgbClr val="5545A7">
                <a:alpha val="41000"/>
              </a:srgbClr>
            </a:outerShdw>
          </a:effectLst>
        </p:spPr>
      </p:pic>
      <p:pic>
        <p:nvPicPr>
          <p:cNvPr id="2" name="תמונה 1" descr="תמונה שמכילה טקסט, גרפיקה, עיצוב גרפי, גופן&#10;&#10;התיאור נוצר באופן אוטומטי">
            <a:extLst>
              <a:ext uri="{FF2B5EF4-FFF2-40B4-BE49-F238E27FC236}">
                <a16:creationId xmlns:a16="http://schemas.microsoft.com/office/drawing/2014/main" id="{0EEFA199-6B3B-1AC8-C99A-1A6FAA1245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2869" y="6090315"/>
            <a:ext cx="1177532" cy="719482"/>
          </a:xfrm>
          <a:prstGeom prst="rect">
            <a:avLst/>
          </a:prstGeom>
        </p:spPr>
      </p:pic>
      <p:sp>
        <p:nvSpPr>
          <p:cNvPr id="7" name="מלבן 6">
            <a:extLst>
              <a:ext uri="{FF2B5EF4-FFF2-40B4-BE49-F238E27FC236}">
                <a16:creationId xmlns:a16="http://schemas.microsoft.com/office/drawing/2014/main" id="{E1ED69EF-1A70-C3AF-E067-71970EEF8140}"/>
              </a:ext>
            </a:extLst>
          </p:cNvPr>
          <p:cNvSpPr/>
          <p:nvPr/>
        </p:nvSpPr>
        <p:spPr>
          <a:xfrm>
            <a:off x="2558143" y="1920853"/>
            <a:ext cx="7075714" cy="1355307"/>
          </a:xfrm>
          <a:prstGeom prst="rect">
            <a:avLst/>
          </a:prstGeom>
          <a:noFill/>
        </p:spPr>
        <p:txBody>
          <a:bodyPr wrap="square" lIns="91440" tIns="45720" rIns="91440" bIns="45720">
            <a:spAutoFit/>
          </a:bodyPr>
          <a:lstStyle/>
          <a:p>
            <a:pPr algn="ctr">
              <a:lnSpc>
                <a:spcPts val="4800"/>
              </a:lnSpc>
            </a:pPr>
            <a:r>
              <a:rPr lang="he-IL" sz="5400" b="0" cap="none" spc="-50" dirty="0">
                <a:ln w="0"/>
                <a:solidFill>
                  <a:srgbClr val="5545A7"/>
                </a:solidFill>
                <a:latin typeface="Fb Gaming" pitchFamily="50" charset="-79"/>
                <a:cs typeface="Fb Gaming" pitchFamily="50" charset="-79"/>
              </a:rPr>
              <a:t>חלק מההוראות של הרבי</a:t>
            </a:r>
          </a:p>
          <a:p>
            <a:pPr algn="ctr">
              <a:lnSpc>
                <a:spcPts val="4800"/>
              </a:lnSpc>
            </a:pPr>
            <a:r>
              <a:rPr lang="he-IL" sz="5400" b="0" cap="none" spc="-50" dirty="0">
                <a:ln w="0"/>
                <a:solidFill>
                  <a:srgbClr val="5545A7"/>
                </a:solidFill>
                <a:latin typeface="Fb Gaming" pitchFamily="50" charset="-79"/>
                <a:cs typeface="Fb Gaming" pitchFamily="50" charset="-79"/>
              </a:rPr>
              <a:t>בנושא הצדקה,</a:t>
            </a:r>
            <a:endParaRPr lang="he-IL" sz="5400" b="0" cap="none" spc="-50" dirty="0">
              <a:ln w="0"/>
              <a:solidFill>
                <a:srgbClr val="5545A7"/>
              </a:solidFill>
              <a:latin typeface="Fb Gaming Bold" pitchFamily="50" charset="-79"/>
              <a:cs typeface="Fb Gaming Bold" pitchFamily="50" charset="-79"/>
            </a:endParaRPr>
          </a:p>
        </p:txBody>
      </p:sp>
      <p:sp>
        <p:nvSpPr>
          <p:cNvPr id="8" name="מלבן 7">
            <a:extLst>
              <a:ext uri="{FF2B5EF4-FFF2-40B4-BE49-F238E27FC236}">
                <a16:creationId xmlns:a16="http://schemas.microsoft.com/office/drawing/2014/main" id="{AF9F3D4E-FD5D-8AC0-A4C5-549F9EC8D133}"/>
              </a:ext>
            </a:extLst>
          </p:cNvPr>
          <p:cNvSpPr/>
          <p:nvPr/>
        </p:nvSpPr>
        <p:spPr>
          <a:xfrm>
            <a:off x="1442720" y="3407228"/>
            <a:ext cx="9306560" cy="1800558"/>
          </a:xfrm>
          <a:prstGeom prst="rect">
            <a:avLst/>
          </a:prstGeom>
          <a:noFill/>
        </p:spPr>
        <p:txBody>
          <a:bodyPr wrap="square" lIns="91440" tIns="45720" rIns="91440" bIns="45720">
            <a:spAutoFit/>
          </a:bodyPr>
          <a:lstStyle/>
          <a:p>
            <a:pPr algn="ctr">
              <a:lnSpc>
                <a:spcPts val="6600"/>
              </a:lnSpc>
            </a:pPr>
            <a:r>
              <a:rPr lang="he-IL" sz="6600" b="0" cap="none" spc="-70" dirty="0">
                <a:ln w="0"/>
                <a:solidFill>
                  <a:srgbClr val="5545A7"/>
                </a:solidFill>
                <a:latin typeface="Fb Gaming Shovav" pitchFamily="50" charset="-79"/>
                <a:cs typeface="Fb Gaming Shovav" pitchFamily="50" charset="-79"/>
              </a:rPr>
              <a:t>קשורות לסגולת הצדקה</a:t>
            </a:r>
          </a:p>
          <a:p>
            <a:pPr algn="ctr">
              <a:lnSpc>
                <a:spcPts val="6600"/>
              </a:lnSpc>
            </a:pPr>
            <a:r>
              <a:rPr lang="he-IL" sz="6600" b="0" cap="none" spc="-70" dirty="0">
                <a:ln w="0"/>
                <a:solidFill>
                  <a:srgbClr val="5545A7"/>
                </a:solidFill>
                <a:latin typeface="Fb Gaming Shovav" pitchFamily="50" charset="-79"/>
                <a:cs typeface="Fb Gaming Shovav" pitchFamily="50" charset="-79"/>
              </a:rPr>
              <a:t>למשוך חסד מלמעלה. </a:t>
            </a:r>
          </a:p>
        </p:txBody>
      </p:sp>
      <p:grpSp>
        <p:nvGrpSpPr>
          <p:cNvPr id="9" name="קבוצה 8">
            <a:extLst>
              <a:ext uri="{FF2B5EF4-FFF2-40B4-BE49-F238E27FC236}">
                <a16:creationId xmlns:a16="http://schemas.microsoft.com/office/drawing/2014/main" id="{07D9C613-9CC8-728C-931B-C99BBD0F07BE}"/>
              </a:ext>
            </a:extLst>
          </p:cNvPr>
          <p:cNvGrpSpPr/>
          <p:nvPr/>
        </p:nvGrpSpPr>
        <p:grpSpPr>
          <a:xfrm>
            <a:off x="5436575" y="5247930"/>
            <a:ext cx="1318850" cy="360000"/>
            <a:chOff x="5565775" y="3706200"/>
            <a:chExt cx="1318850" cy="360000"/>
          </a:xfrm>
        </p:grpSpPr>
        <p:pic>
          <p:nvPicPr>
            <p:cNvPr id="10" name="גרפיקה 9">
              <a:extLst>
                <a:ext uri="{FF2B5EF4-FFF2-40B4-BE49-F238E27FC236}">
                  <a16:creationId xmlns:a16="http://schemas.microsoft.com/office/drawing/2014/main" id="{ABD67A8A-1A0C-AF67-7EDD-5AECCAC8E3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24625" y="3706200"/>
              <a:ext cx="360000" cy="360000"/>
            </a:xfrm>
            <a:prstGeom prst="rect">
              <a:avLst/>
            </a:prstGeom>
          </p:spPr>
        </p:pic>
        <p:pic>
          <p:nvPicPr>
            <p:cNvPr id="11" name="גרפיקה 10">
              <a:extLst>
                <a:ext uri="{FF2B5EF4-FFF2-40B4-BE49-F238E27FC236}">
                  <a16:creationId xmlns:a16="http://schemas.microsoft.com/office/drawing/2014/main" id="{68DCE136-A1E7-F4A7-9312-5F2C6B36CE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45200" y="3706200"/>
              <a:ext cx="360000" cy="360000"/>
            </a:xfrm>
            <a:prstGeom prst="rect">
              <a:avLst/>
            </a:prstGeom>
          </p:spPr>
        </p:pic>
        <p:pic>
          <p:nvPicPr>
            <p:cNvPr id="12" name="גרפיקה 11">
              <a:extLst>
                <a:ext uri="{FF2B5EF4-FFF2-40B4-BE49-F238E27FC236}">
                  <a16:creationId xmlns:a16="http://schemas.microsoft.com/office/drawing/2014/main" id="{59C9F6A0-6112-B0C6-BC1F-00397BA415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65775" y="3706200"/>
              <a:ext cx="360000" cy="360000"/>
            </a:xfrm>
            <a:prstGeom prst="rect">
              <a:avLst/>
            </a:prstGeom>
          </p:spPr>
        </p:pic>
      </p:grpSp>
      <p:grpSp>
        <p:nvGrpSpPr>
          <p:cNvPr id="14" name="קבוצה 13">
            <a:extLst>
              <a:ext uri="{FF2B5EF4-FFF2-40B4-BE49-F238E27FC236}">
                <a16:creationId xmlns:a16="http://schemas.microsoft.com/office/drawing/2014/main" id="{CBB48954-E318-5CFB-70AF-C96DE360F810}"/>
              </a:ext>
            </a:extLst>
          </p:cNvPr>
          <p:cNvGrpSpPr/>
          <p:nvPr/>
        </p:nvGrpSpPr>
        <p:grpSpPr>
          <a:xfrm>
            <a:off x="5436575" y="1345780"/>
            <a:ext cx="1318850" cy="360000"/>
            <a:chOff x="5565775" y="3706200"/>
            <a:chExt cx="1318850" cy="360000"/>
          </a:xfrm>
        </p:grpSpPr>
        <p:pic>
          <p:nvPicPr>
            <p:cNvPr id="15" name="גרפיקה 14">
              <a:extLst>
                <a:ext uri="{FF2B5EF4-FFF2-40B4-BE49-F238E27FC236}">
                  <a16:creationId xmlns:a16="http://schemas.microsoft.com/office/drawing/2014/main" id="{312820A1-2C0A-3F68-7EF3-53EF76E776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24625" y="3706200"/>
              <a:ext cx="360000" cy="360000"/>
            </a:xfrm>
            <a:prstGeom prst="rect">
              <a:avLst/>
            </a:prstGeom>
          </p:spPr>
        </p:pic>
        <p:pic>
          <p:nvPicPr>
            <p:cNvPr id="16" name="גרפיקה 15">
              <a:extLst>
                <a:ext uri="{FF2B5EF4-FFF2-40B4-BE49-F238E27FC236}">
                  <a16:creationId xmlns:a16="http://schemas.microsoft.com/office/drawing/2014/main" id="{D8C64EF8-0604-BD80-5F3F-0A3C32340D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45200" y="3706200"/>
              <a:ext cx="360000" cy="360000"/>
            </a:xfrm>
            <a:prstGeom prst="rect">
              <a:avLst/>
            </a:prstGeom>
          </p:spPr>
        </p:pic>
        <p:pic>
          <p:nvPicPr>
            <p:cNvPr id="17" name="גרפיקה 16">
              <a:extLst>
                <a:ext uri="{FF2B5EF4-FFF2-40B4-BE49-F238E27FC236}">
                  <a16:creationId xmlns:a16="http://schemas.microsoft.com/office/drawing/2014/main" id="{F0BF72CC-B584-8D48-D611-826D7D9A9F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65775" y="3706200"/>
              <a:ext cx="360000" cy="360000"/>
            </a:xfrm>
            <a:prstGeom prst="rect">
              <a:avLst/>
            </a:prstGeom>
          </p:spPr>
        </p:pic>
      </p:grpSp>
    </p:spTree>
    <p:extLst>
      <p:ext uri="{BB962C8B-B14F-4D97-AF65-F5344CB8AC3E}">
        <p14:creationId xmlns:p14="http://schemas.microsoft.com/office/powerpoint/2010/main" val="3252712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a:extLst>
            <a:ext uri="{FF2B5EF4-FFF2-40B4-BE49-F238E27FC236}">
              <a16:creationId xmlns:a16="http://schemas.microsoft.com/office/drawing/2014/main" id="{E9D8FA53-DFC1-9DAE-5A13-70E913C228B8}"/>
            </a:ext>
          </a:extLst>
        </p:cNvPr>
        <p:cNvGrpSpPr/>
        <p:nvPr/>
      </p:nvGrpSpPr>
      <p:grpSpPr>
        <a:xfrm>
          <a:off x="0" y="0"/>
          <a:ext cx="0" cy="0"/>
          <a:chOff x="0" y="0"/>
          <a:chExt cx="0" cy="0"/>
        </a:xfrm>
      </p:grpSpPr>
      <p:pic>
        <p:nvPicPr>
          <p:cNvPr id="6" name="תמונה 5" descr="תמונה שמכילה רהיטים, קיר, בתוך מבנה, כסא&#10;&#10;התיאור נוצר באופן אוטומטי">
            <a:hlinkClick r:id="" action="ppaction://hlinkshowjump?jump=nextslide"/>
            <a:extLst>
              <a:ext uri="{FF2B5EF4-FFF2-40B4-BE49-F238E27FC236}">
                <a16:creationId xmlns:a16="http://schemas.microsoft.com/office/drawing/2014/main" id="{DD869319-BCAA-1667-A602-13E380BCCD96}"/>
              </a:ext>
            </a:extLst>
          </p:cNvPr>
          <p:cNvPicPr>
            <a:picLocks noChangeAspect="1"/>
          </p:cNvPicPr>
          <p:nvPr/>
        </p:nvPicPr>
        <p:blipFill>
          <a:blip r:embed="rId5">
            <a:extLst>
              <a:ext uri="{28A0092B-C50C-407E-A947-70E740481C1C}">
                <a14:useLocalDpi xmlns:a14="http://schemas.microsoft.com/office/drawing/2010/main" val="0"/>
              </a:ext>
            </a:extLst>
          </a:blip>
          <a:srcRect l="86868" t="34667" r="7828" b="57854"/>
          <a:stretch/>
        </p:blipFill>
        <p:spPr>
          <a:xfrm>
            <a:off x="10589187" y="2377440"/>
            <a:ext cx="646372" cy="512905"/>
          </a:xfrm>
          <a:prstGeom prst="rect">
            <a:avLst/>
          </a:prstGeom>
        </p:spPr>
      </p:pic>
      <p:sp>
        <p:nvSpPr>
          <p:cNvPr id="13" name="מלבן: פינות עליונות מעוגלות 12">
            <a:extLst>
              <a:ext uri="{FF2B5EF4-FFF2-40B4-BE49-F238E27FC236}">
                <a16:creationId xmlns:a16="http://schemas.microsoft.com/office/drawing/2014/main" id="{19ECE1DE-979A-9DB8-9CB5-9EBC8A454447}"/>
              </a:ext>
            </a:extLst>
          </p:cNvPr>
          <p:cNvSpPr/>
          <p:nvPr/>
        </p:nvSpPr>
        <p:spPr>
          <a:xfrm flipV="1">
            <a:off x="6939280" y="-2"/>
            <a:ext cx="4929107" cy="1564641"/>
          </a:xfrm>
          <a:prstGeom prst="round2SameRect">
            <a:avLst>
              <a:gd name="adj1" fmla="val 21044"/>
              <a:gd name="adj2" fmla="val 0"/>
            </a:avLst>
          </a:prstGeom>
          <a:solidFill>
            <a:srgbClr val="731B2D"/>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מלבן 13">
            <a:extLst>
              <a:ext uri="{FF2B5EF4-FFF2-40B4-BE49-F238E27FC236}">
                <a16:creationId xmlns:a16="http://schemas.microsoft.com/office/drawing/2014/main" id="{378968E2-8CD5-BB97-EBA7-D42E58DDFC37}"/>
              </a:ext>
            </a:extLst>
          </p:cNvPr>
          <p:cNvSpPr/>
          <p:nvPr/>
        </p:nvSpPr>
        <p:spPr>
          <a:xfrm>
            <a:off x="6967939" y="324339"/>
            <a:ext cx="3639100" cy="1027525"/>
          </a:xfrm>
          <a:prstGeom prst="rect">
            <a:avLst/>
          </a:prstGeom>
          <a:noFill/>
        </p:spPr>
        <p:txBody>
          <a:bodyPr wrap="square" lIns="91440" tIns="45720" rIns="91440" bIns="45720">
            <a:spAutoFit/>
          </a:bodyPr>
          <a:lstStyle/>
          <a:p>
            <a:pPr>
              <a:lnSpc>
                <a:spcPts val="3600"/>
              </a:lnSpc>
            </a:pPr>
            <a:r>
              <a:rPr lang="he-IL" sz="3500" b="0" cap="none" dirty="0">
                <a:ln w="0"/>
                <a:solidFill>
                  <a:srgbClr val="FFE4D6"/>
                </a:solidFill>
                <a:latin typeface="Fb Gaming Shovav" pitchFamily="50" charset="-79"/>
                <a:cs typeface="Fb Gaming Shovav" pitchFamily="50" charset="-79"/>
              </a:rPr>
              <a:t>לחצו על המטבעות</a:t>
            </a:r>
          </a:p>
          <a:p>
            <a:pPr>
              <a:lnSpc>
                <a:spcPts val="3600"/>
              </a:lnSpc>
            </a:pPr>
            <a:r>
              <a:rPr lang="he-IL" sz="3500" b="0" cap="none" dirty="0">
                <a:ln w="0"/>
                <a:solidFill>
                  <a:srgbClr val="FFE4D6"/>
                </a:solidFill>
                <a:latin typeface="Fb Gaming Shovav" pitchFamily="50" charset="-79"/>
                <a:cs typeface="Fb Gaming Shovav" pitchFamily="50" charset="-79"/>
              </a:rPr>
              <a:t>המסתתרים בכיתה</a:t>
            </a:r>
          </a:p>
        </p:txBody>
      </p:sp>
      <p:pic>
        <p:nvPicPr>
          <p:cNvPr id="15" name="תמונה 14" descr="תמונה שמכילה סרט מצויר, טקסט, גרפיקה, עיצוב גרפי&#10;&#10;התיאור נוצר באופן אוטומטי">
            <a:extLst>
              <a:ext uri="{FF2B5EF4-FFF2-40B4-BE49-F238E27FC236}">
                <a16:creationId xmlns:a16="http://schemas.microsoft.com/office/drawing/2014/main" id="{D5B1F2A9-0034-7DD4-B047-7FAFDAA75EA4}"/>
              </a:ext>
            </a:extLst>
          </p:cNvPr>
          <p:cNvPicPr>
            <a:picLocks noChangeAspect="1"/>
          </p:cNvPicPr>
          <p:nvPr/>
        </p:nvPicPr>
        <p:blipFill>
          <a:blip r:embed="rId6"/>
          <a:stretch>
            <a:fillRect/>
          </a:stretch>
        </p:blipFill>
        <p:spPr>
          <a:xfrm>
            <a:off x="10209613" y="101599"/>
            <a:ext cx="1839834" cy="1300681"/>
          </a:xfrm>
          <a:prstGeom prst="rect">
            <a:avLst/>
          </a:prstGeom>
        </p:spPr>
      </p:pic>
      <p:pic>
        <p:nvPicPr>
          <p:cNvPr id="3" name="כיתה">
            <a:hlinkClick r:id="" action="ppaction://media"/>
            <a:extLst>
              <a:ext uri="{FF2B5EF4-FFF2-40B4-BE49-F238E27FC236}">
                <a16:creationId xmlns:a16="http://schemas.microsoft.com/office/drawing/2014/main" id="{5D225ACC-5E26-DA56-210A-19E15F3CC8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4400" y="5715000"/>
            <a:ext cx="487362" cy="487363"/>
          </a:xfrm>
          <a:prstGeom prst="rect">
            <a:avLst/>
          </a:prstGeom>
        </p:spPr>
      </p:pic>
    </p:spTree>
    <p:extLst>
      <p:ext uri="{BB962C8B-B14F-4D97-AF65-F5344CB8AC3E}">
        <p14:creationId xmlns:p14="http://schemas.microsoft.com/office/powerpoint/2010/main" val="16599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794390B-D196-E259-A2FA-771C0A3F0536}"/>
            </a:ext>
          </a:extLst>
        </p:cNvPr>
        <p:cNvGrpSpPr/>
        <p:nvPr/>
      </p:nvGrpSpPr>
      <p:grpSpPr>
        <a:xfrm>
          <a:off x="0" y="0"/>
          <a:ext cx="0" cy="0"/>
          <a:chOff x="0" y="0"/>
          <a:chExt cx="0" cy="0"/>
        </a:xfrm>
      </p:grpSpPr>
      <p:pic>
        <p:nvPicPr>
          <p:cNvPr id="4" name="גרפיקה 3">
            <a:extLst>
              <a:ext uri="{FF2B5EF4-FFF2-40B4-BE49-F238E27FC236}">
                <a16:creationId xmlns:a16="http://schemas.microsoft.com/office/drawing/2014/main" id="{A9C95C9A-7AB7-D623-83A1-331C84C853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5120" y="4439530"/>
            <a:ext cx="3404718" cy="2336800"/>
          </a:xfrm>
          <a:prstGeom prst="rect">
            <a:avLst/>
          </a:prstGeom>
        </p:spPr>
      </p:pic>
      <p:pic>
        <p:nvPicPr>
          <p:cNvPr id="26" name="תמונה 25" descr="תמונה שמכילה עיגול, ענבר, צבעוני, חפץ אסטרונומי&#10;&#10;התיאור נוצר באופן אוטומטי">
            <a:extLst>
              <a:ext uri="{FF2B5EF4-FFF2-40B4-BE49-F238E27FC236}">
                <a16:creationId xmlns:a16="http://schemas.microsoft.com/office/drawing/2014/main" id="{FC043B37-E118-ED82-3FC9-A3F95489562D}"/>
              </a:ext>
            </a:extLst>
          </p:cNvPr>
          <p:cNvPicPr>
            <a:picLocks noChangeAspect="1"/>
          </p:cNvPicPr>
          <p:nvPr/>
        </p:nvPicPr>
        <p:blipFill>
          <a:blip r:embed="rId5">
            <a:extLst>
              <a:ext uri="{28A0092B-C50C-407E-A947-70E740481C1C}">
                <a14:useLocalDpi xmlns:a14="http://schemas.microsoft.com/office/drawing/2010/main" val="0"/>
              </a:ext>
            </a:extLst>
          </a:blip>
          <a:srcRect b="8098"/>
          <a:stretch/>
        </p:blipFill>
        <p:spPr>
          <a:xfrm rot="20809434">
            <a:off x="2524158" y="3994929"/>
            <a:ext cx="1045530" cy="989719"/>
          </a:xfrm>
          <a:prstGeom prst="rect">
            <a:avLst/>
          </a:prstGeom>
        </p:spPr>
      </p:pic>
      <p:pic>
        <p:nvPicPr>
          <p:cNvPr id="22" name="תמונה 21" descr="תמונה שמכילה סרט מצויר, טקסט, גרפיקה, עיצוב גרפי&#10;&#10;התיאור נוצר באופן אוטומטי">
            <a:extLst>
              <a:ext uri="{FF2B5EF4-FFF2-40B4-BE49-F238E27FC236}">
                <a16:creationId xmlns:a16="http://schemas.microsoft.com/office/drawing/2014/main" id="{7409F301-9F34-96F8-C4D1-E0C5618CD4EF}"/>
              </a:ext>
            </a:extLst>
          </p:cNvPr>
          <p:cNvPicPr>
            <a:picLocks noChangeAspect="1"/>
          </p:cNvPicPr>
          <p:nvPr/>
        </p:nvPicPr>
        <p:blipFill>
          <a:blip r:embed="rId6"/>
          <a:stretch>
            <a:fillRect/>
          </a:stretch>
        </p:blipFill>
        <p:spPr>
          <a:xfrm>
            <a:off x="-280450" y="-1475"/>
            <a:ext cx="2194565" cy="1551462"/>
          </a:xfrm>
          <a:prstGeom prst="rect">
            <a:avLst/>
          </a:prstGeom>
          <a:effectLst>
            <a:outerShdw blurRad="139700" dist="38100" dir="2700000" algn="tl" rotWithShape="0">
              <a:srgbClr val="5545A7">
                <a:alpha val="41000"/>
              </a:srgbClr>
            </a:outerShdw>
          </a:effectLst>
        </p:spPr>
      </p:pic>
      <p:pic>
        <p:nvPicPr>
          <p:cNvPr id="2" name="תמונה 1" descr="תמונה שמכילה טקסט, גרפיקה, עיצוב גרפי, גופן&#10;&#10;התיאור נוצר באופן אוטומטי">
            <a:extLst>
              <a:ext uri="{FF2B5EF4-FFF2-40B4-BE49-F238E27FC236}">
                <a16:creationId xmlns:a16="http://schemas.microsoft.com/office/drawing/2014/main" id="{1655E47D-5CEF-6D1F-0241-EC294BA71F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12869" y="6090315"/>
            <a:ext cx="1177532" cy="719482"/>
          </a:xfrm>
          <a:prstGeom prst="rect">
            <a:avLst/>
          </a:prstGeom>
        </p:spPr>
      </p:pic>
      <p:sp>
        <p:nvSpPr>
          <p:cNvPr id="7" name="מלבן 6">
            <a:extLst>
              <a:ext uri="{FF2B5EF4-FFF2-40B4-BE49-F238E27FC236}">
                <a16:creationId xmlns:a16="http://schemas.microsoft.com/office/drawing/2014/main" id="{7960E68B-0671-8EE0-28DC-5A9B2DAB9921}"/>
              </a:ext>
            </a:extLst>
          </p:cNvPr>
          <p:cNvSpPr/>
          <p:nvPr/>
        </p:nvSpPr>
        <p:spPr>
          <a:xfrm>
            <a:off x="3987214" y="1433188"/>
            <a:ext cx="7075714" cy="1724896"/>
          </a:xfrm>
          <a:prstGeom prst="rect">
            <a:avLst/>
          </a:prstGeom>
          <a:noFill/>
        </p:spPr>
        <p:txBody>
          <a:bodyPr wrap="square" lIns="91440" tIns="45720" rIns="91440" bIns="45720">
            <a:spAutoFit/>
          </a:bodyPr>
          <a:lstStyle/>
          <a:p>
            <a:pPr algn="ctr">
              <a:lnSpc>
                <a:spcPts val="4200"/>
              </a:lnSpc>
            </a:pPr>
            <a:r>
              <a:rPr lang="he-IL" sz="4400" b="0" cap="none" spc="-50" dirty="0">
                <a:ln w="0"/>
                <a:solidFill>
                  <a:srgbClr val="5545A7"/>
                </a:solidFill>
                <a:latin typeface="Fb Gaming" pitchFamily="50" charset="-79"/>
                <a:cs typeface="Fb Gaming" pitchFamily="50" charset="-79"/>
              </a:rPr>
              <a:t>כך למשל, הוראת הרבי לשים קופות צדקה ומטבעות על שולחנות הסעודה בחתונה -</a:t>
            </a:r>
            <a:endParaRPr lang="he-IL" sz="4400" b="0" cap="none" spc="-50" dirty="0">
              <a:ln w="0"/>
              <a:solidFill>
                <a:srgbClr val="5545A7"/>
              </a:solidFill>
              <a:latin typeface="Fb Gaming Bold" pitchFamily="50" charset="-79"/>
              <a:cs typeface="Fb Gaming Bold" pitchFamily="50" charset="-79"/>
            </a:endParaRPr>
          </a:p>
        </p:txBody>
      </p:sp>
      <p:grpSp>
        <p:nvGrpSpPr>
          <p:cNvPr id="9" name="קבוצה 8">
            <a:extLst>
              <a:ext uri="{FF2B5EF4-FFF2-40B4-BE49-F238E27FC236}">
                <a16:creationId xmlns:a16="http://schemas.microsoft.com/office/drawing/2014/main" id="{79F0FE58-429A-5E92-B490-BFC7E2EAA6B1}"/>
              </a:ext>
            </a:extLst>
          </p:cNvPr>
          <p:cNvGrpSpPr/>
          <p:nvPr/>
        </p:nvGrpSpPr>
        <p:grpSpPr>
          <a:xfrm>
            <a:off x="6865646" y="5281221"/>
            <a:ext cx="1318850" cy="360000"/>
            <a:chOff x="5565775" y="3706200"/>
            <a:chExt cx="1318850" cy="360000"/>
          </a:xfrm>
        </p:grpSpPr>
        <p:pic>
          <p:nvPicPr>
            <p:cNvPr id="10" name="גרפיקה 9">
              <a:extLst>
                <a:ext uri="{FF2B5EF4-FFF2-40B4-BE49-F238E27FC236}">
                  <a16:creationId xmlns:a16="http://schemas.microsoft.com/office/drawing/2014/main" id="{1E7B3B80-7E0C-2743-0E69-2E45E928590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24625" y="3706200"/>
              <a:ext cx="360000" cy="360000"/>
            </a:xfrm>
            <a:prstGeom prst="rect">
              <a:avLst/>
            </a:prstGeom>
          </p:spPr>
        </p:pic>
        <p:pic>
          <p:nvPicPr>
            <p:cNvPr id="11" name="גרפיקה 10">
              <a:extLst>
                <a:ext uri="{FF2B5EF4-FFF2-40B4-BE49-F238E27FC236}">
                  <a16:creationId xmlns:a16="http://schemas.microsoft.com/office/drawing/2014/main" id="{AD38B23E-266A-76A8-53D9-7DA380FC260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45200" y="3706200"/>
              <a:ext cx="360000" cy="360000"/>
            </a:xfrm>
            <a:prstGeom prst="rect">
              <a:avLst/>
            </a:prstGeom>
          </p:spPr>
        </p:pic>
        <p:pic>
          <p:nvPicPr>
            <p:cNvPr id="12" name="גרפיקה 11">
              <a:extLst>
                <a:ext uri="{FF2B5EF4-FFF2-40B4-BE49-F238E27FC236}">
                  <a16:creationId xmlns:a16="http://schemas.microsoft.com/office/drawing/2014/main" id="{D8C62360-F32F-6844-D71A-35F5D76F94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65775" y="3706200"/>
              <a:ext cx="360000" cy="360000"/>
            </a:xfrm>
            <a:prstGeom prst="rect">
              <a:avLst/>
            </a:prstGeom>
          </p:spPr>
        </p:pic>
      </p:grpSp>
      <p:grpSp>
        <p:nvGrpSpPr>
          <p:cNvPr id="14" name="קבוצה 13">
            <a:extLst>
              <a:ext uri="{FF2B5EF4-FFF2-40B4-BE49-F238E27FC236}">
                <a16:creationId xmlns:a16="http://schemas.microsoft.com/office/drawing/2014/main" id="{DC892AB6-90D2-C8A7-B8CB-F4931B1CF124}"/>
              </a:ext>
            </a:extLst>
          </p:cNvPr>
          <p:cNvGrpSpPr/>
          <p:nvPr/>
        </p:nvGrpSpPr>
        <p:grpSpPr>
          <a:xfrm>
            <a:off x="6865646" y="970107"/>
            <a:ext cx="1318850" cy="360000"/>
            <a:chOff x="5565775" y="3706200"/>
            <a:chExt cx="1318850" cy="360000"/>
          </a:xfrm>
        </p:grpSpPr>
        <p:pic>
          <p:nvPicPr>
            <p:cNvPr id="15" name="גרפיקה 14">
              <a:extLst>
                <a:ext uri="{FF2B5EF4-FFF2-40B4-BE49-F238E27FC236}">
                  <a16:creationId xmlns:a16="http://schemas.microsoft.com/office/drawing/2014/main" id="{89B94FB2-1627-C2A6-B3CC-0CE3E024AA2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24625" y="3706200"/>
              <a:ext cx="360000" cy="360000"/>
            </a:xfrm>
            <a:prstGeom prst="rect">
              <a:avLst/>
            </a:prstGeom>
          </p:spPr>
        </p:pic>
        <p:pic>
          <p:nvPicPr>
            <p:cNvPr id="16" name="גרפיקה 15">
              <a:extLst>
                <a:ext uri="{FF2B5EF4-FFF2-40B4-BE49-F238E27FC236}">
                  <a16:creationId xmlns:a16="http://schemas.microsoft.com/office/drawing/2014/main" id="{38B14A01-50CD-18E1-3453-B7B27C7A172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45200" y="3706200"/>
              <a:ext cx="360000" cy="360000"/>
            </a:xfrm>
            <a:prstGeom prst="rect">
              <a:avLst/>
            </a:prstGeom>
          </p:spPr>
        </p:pic>
        <p:pic>
          <p:nvPicPr>
            <p:cNvPr id="17" name="גרפיקה 16">
              <a:extLst>
                <a:ext uri="{FF2B5EF4-FFF2-40B4-BE49-F238E27FC236}">
                  <a16:creationId xmlns:a16="http://schemas.microsoft.com/office/drawing/2014/main" id="{AAA1F660-8292-982E-A984-5D699A18F8E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65775" y="3706200"/>
              <a:ext cx="360000" cy="360000"/>
            </a:xfrm>
            <a:prstGeom prst="rect">
              <a:avLst/>
            </a:prstGeom>
          </p:spPr>
        </p:pic>
      </p:grpSp>
      <p:grpSp>
        <p:nvGrpSpPr>
          <p:cNvPr id="13" name="קבוצה 12">
            <a:extLst>
              <a:ext uri="{FF2B5EF4-FFF2-40B4-BE49-F238E27FC236}">
                <a16:creationId xmlns:a16="http://schemas.microsoft.com/office/drawing/2014/main" id="{AE431457-588A-72CE-E6E9-23150B4B18C2}"/>
              </a:ext>
            </a:extLst>
          </p:cNvPr>
          <p:cNvGrpSpPr>
            <a:grpSpLocks noChangeAspect="1"/>
          </p:cNvGrpSpPr>
          <p:nvPr/>
        </p:nvGrpSpPr>
        <p:grpSpPr>
          <a:xfrm>
            <a:off x="1508034" y="2769453"/>
            <a:ext cx="1538890" cy="2176784"/>
            <a:chOff x="870229" y="2519680"/>
            <a:chExt cx="3066999" cy="4338320"/>
          </a:xfrm>
          <a:effectLst/>
        </p:grpSpPr>
        <p:sp>
          <p:nvSpPr>
            <p:cNvPr id="18" name="מלבן 17">
              <a:extLst>
                <a:ext uri="{FF2B5EF4-FFF2-40B4-BE49-F238E27FC236}">
                  <a16:creationId xmlns:a16="http://schemas.microsoft.com/office/drawing/2014/main" id="{DF5862C6-ACD6-8208-9574-9903BA8B099C}"/>
                </a:ext>
              </a:extLst>
            </p:cNvPr>
            <p:cNvSpPr/>
            <p:nvPr/>
          </p:nvSpPr>
          <p:spPr>
            <a:xfrm>
              <a:off x="1219200" y="3771900"/>
              <a:ext cx="2429128" cy="2672080"/>
            </a:xfrm>
            <a:prstGeom prst="rect">
              <a:avLst/>
            </a:prstGeom>
            <a:solidFill>
              <a:srgbClr val="D2E5F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9" name="תמונה 18">
              <a:extLst>
                <a:ext uri="{FF2B5EF4-FFF2-40B4-BE49-F238E27FC236}">
                  <a16:creationId xmlns:a16="http://schemas.microsoft.com/office/drawing/2014/main" id="{78179DAA-2200-0A5A-379C-D61838A1A5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229" y="2519680"/>
              <a:ext cx="3066999" cy="4338320"/>
            </a:xfrm>
            <a:prstGeom prst="rect">
              <a:avLst/>
            </a:prstGeom>
            <a:effectLst/>
          </p:spPr>
        </p:pic>
      </p:grpSp>
      <p:pic>
        <p:nvPicPr>
          <p:cNvPr id="25" name="תמונה 24" descr="תמונה שמכילה עיגול, ענבר, צבעוני, חפץ אסטרונומי&#10;&#10;התיאור נוצר באופן אוטומטי">
            <a:extLst>
              <a:ext uri="{FF2B5EF4-FFF2-40B4-BE49-F238E27FC236}">
                <a16:creationId xmlns:a16="http://schemas.microsoft.com/office/drawing/2014/main" id="{278B4224-BD0A-1AF4-66A1-DB0234DFD18A}"/>
              </a:ext>
            </a:extLst>
          </p:cNvPr>
          <p:cNvPicPr>
            <a:picLocks noChangeAspect="1"/>
          </p:cNvPicPr>
          <p:nvPr/>
        </p:nvPicPr>
        <p:blipFill>
          <a:blip r:embed="rId5">
            <a:extLst>
              <a:ext uri="{28A0092B-C50C-407E-A947-70E740481C1C}">
                <a14:useLocalDpi xmlns:a14="http://schemas.microsoft.com/office/drawing/2010/main" val="0"/>
              </a:ext>
            </a:extLst>
          </a:blip>
          <a:srcRect b="8098"/>
          <a:stretch/>
        </p:blipFill>
        <p:spPr>
          <a:xfrm rot="19936341">
            <a:off x="2006280" y="4228959"/>
            <a:ext cx="1045530" cy="989719"/>
          </a:xfrm>
          <a:prstGeom prst="rect">
            <a:avLst/>
          </a:prstGeom>
        </p:spPr>
      </p:pic>
      <p:pic>
        <p:nvPicPr>
          <p:cNvPr id="24" name="תמונה 23" descr="תמונה שמכילה עיגול, ענבר, צבעוני, חפץ אסטרונומי&#10;&#10;התיאור נוצר באופן אוטומטי">
            <a:extLst>
              <a:ext uri="{FF2B5EF4-FFF2-40B4-BE49-F238E27FC236}">
                <a16:creationId xmlns:a16="http://schemas.microsoft.com/office/drawing/2014/main" id="{FB26E9C9-0E88-3926-4844-8C9F2262566D}"/>
              </a:ext>
            </a:extLst>
          </p:cNvPr>
          <p:cNvPicPr>
            <a:picLocks noChangeAspect="1"/>
          </p:cNvPicPr>
          <p:nvPr/>
        </p:nvPicPr>
        <p:blipFill>
          <a:blip r:embed="rId5">
            <a:extLst>
              <a:ext uri="{28A0092B-C50C-407E-A947-70E740481C1C}">
                <a14:useLocalDpi xmlns:a14="http://schemas.microsoft.com/office/drawing/2010/main" val="0"/>
              </a:ext>
            </a:extLst>
          </a:blip>
          <a:srcRect b="8098"/>
          <a:stretch/>
        </p:blipFill>
        <p:spPr>
          <a:xfrm rot="20809434">
            <a:off x="2368813" y="4152078"/>
            <a:ext cx="1045530" cy="989719"/>
          </a:xfrm>
          <a:prstGeom prst="rect">
            <a:avLst/>
          </a:prstGeom>
        </p:spPr>
      </p:pic>
      <p:sp>
        <p:nvSpPr>
          <p:cNvPr id="29" name="מלבן: פינות מעוגלות 28">
            <a:extLst>
              <a:ext uri="{FF2B5EF4-FFF2-40B4-BE49-F238E27FC236}">
                <a16:creationId xmlns:a16="http://schemas.microsoft.com/office/drawing/2014/main" id="{D3EF572C-BA85-6A7B-93A0-45554B802F86}"/>
              </a:ext>
            </a:extLst>
          </p:cNvPr>
          <p:cNvSpPr/>
          <p:nvPr/>
        </p:nvSpPr>
        <p:spPr>
          <a:xfrm>
            <a:off x="4426271" y="3198984"/>
            <a:ext cx="6197600" cy="1879745"/>
          </a:xfrm>
          <a:prstGeom prst="roundRect">
            <a:avLst/>
          </a:prstGeom>
          <a:solidFill>
            <a:srgbClr val="5545A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 name="מלבן 27">
            <a:extLst>
              <a:ext uri="{FF2B5EF4-FFF2-40B4-BE49-F238E27FC236}">
                <a16:creationId xmlns:a16="http://schemas.microsoft.com/office/drawing/2014/main" id="{680E8694-A66F-054D-6CD1-122770C3566E}"/>
              </a:ext>
            </a:extLst>
          </p:cNvPr>
          <p:cNvSpPr/>
          <p:nvPr/>
        </p:nvSpPr>
        <p:spPr>
          <a:xfrm>
            <a:off x="4294191" y="3295724"/>
            <a:ext cx="6461760" cy="1724896"/>
          </a:xfrm>
          <a:prstGeom prst="rect">
            <a:avLst/>
          </a:prstGeom>
          <a:noFill/>
        </p:spPr>
        <p:txBody>
          <a:bodyPr wrap="square" lIns="91440" tIns="45720" rIns="91440" bIns="45720">
            <a:spAutoFit/>
          </a:bodyPr>
          <a:lstStyle/>
          <a:p>
            <a:pPr algn="ctr">
              <a:lnSpc>
                <a:spcPts val="4200"/>
              </a:lnSpc>
            </a:pPr>
            <a:r>
              <a:rPr lang="he-IL" sz="4400" b="0" cap="none" spc="-50" dirty="0">
                <a:ln w="0"/>
                <a:solidFill>
                  <a:srgbClr val="E1F8FF"/>
                </a:solidFill>
                <a:latin typeface="Fb Gaming" pitchFamily="50" charset="-79"/>
                <a:cs typeface="Fb Gaming" pitchFamily="50" charset="-79"/>
              </a:rPr>
              <a:t>כאשר המוזמנים יקיימו את מצוות הצדקה, הם ימשכו מלמעלה שפע לזוג הצעיר.</a:t>
            </a:r>
          </a:p>
        </p:txBody>
      </p:sp>
    </p:spTree>
    <p:extLst>
      <p:ext uri="{BB962C8B-B14F-4D97-AF65-F5344CB8AC3E}">
        <p14:creationId xmlns:p14="http://schemas.microsoft.com/office/powerpoint/2010/main" val="10804931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C1AEA10-2D0E-BD7F-1845-D2039CCE283F}"/>
            </a:ext>
          </a:extLst>
        </p:cNvPr>
        <p:cNvGrpSpPr/>
        <p:nvPr/>
      </p:nvGrpSpPr>
      <p:grpSpPr>
        <a:xfrm>
          <a:off x="0" y="0"/>
          <a:ext cx="0" cy="0"/>
          <a:chOff x="0" y="0"/>
          <a:chExt cx="0" cy="0"/>
        </a:xfrm>
      </p:grpSpPr>
      <p:sp>
        <p:nvSpPr>
          <p:cNvPr id="13" name="מלבן: פינות עליונות מעוגלות 12">
            <a:extLst>
              <a:ext uri="{FF2B5EF4-FFF2-40B4-BE49-F238E27FC236}">
                <a16:creationId xmlns:a16="http://schemas.microsoft.com/office/drawing/2014/main" id="{63DB7C42-1B2E-C63F-C61B-58101DDCF0DA}"/>
              </a:ext>
            </a:extLst>
          </p:cNvPr>
          <p:cNvSpPr/>
          <p:nvPr/>
        </p:nvSpPr>
        <p:spPr>
          <a:xfrm flipV="1">
            <a:off x="6939280" y="-2"/>
            <a:ext cx="4929107" cy="1564641"/>
          </a:xfrm>
          <a:prstGeom prst="round2SameRect">
            <a:avLst>
              <a:gd name="adj1" fmla="val 21044"/>
              <a:gd name="adj2" fmla="val 0"/>
            </a:avLst>
          </a:prstGeom>
          <a:solidFill>
            <a:srgbClr val="731B2D"/>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מלבן 13">
            <a:extLst>
              <a:ext uri="{FF2B5EF4-FFF2-40B4-BE49-F238E27FC236}">
                <a16:creationId xmlns:a16="http://schemas.microsoft.com/office/drawing/2014/main" id="{E79A0ACD-8E5D-615C-4B71-971104143550}"/>
              </a:ext>
            </a:extLst>
          </p:cNvPr>
          <p:cNvSpPr/>
          <p:nvPr/>
        </p:nvSpPr>
        <p:spPr>
          <a:xfrm>
            <a:off x="6967939" y="324339"/>
            <a:ext cx="3639100" cy="1027525"/>
          </a:xfrm>
          <a:prstGeom prst="rect">
            <a:avLst/>
          </a:prstGeom>
          <a:noFill/>
        </p:spPr>
        <p:txBody>
          <a:bodyPr wrap="square" lIns="91440" tIns="45720" rIns="91440" bIns="45720">
            <a:spAutoFit/>
          </a:bodyPr>
          <a:lstStyle/>
          <a:p>
            <a:pPr>
              <a:lnSpc>
                <a:spcPts val="3600"/>
              </a:lnSpc>
            </a:pPr>
            <a:r>
              <a:rPr lang="he-IL" sz="3500" b="0" cap="none" dirty="0">
                <a:ln w="0"/>
                <a:solidFill>
                  <a:srgbClr val="FFE4D6"/>
                </a:solidFill>
                <a:latin typeface="Fb Gaming Shovav" pitchFamily="50" charset="-79"/>
                <a:cs typeface="Fb Gaming Shovav" pitchFamily="50" charset="-79"/>
              </a:rPr>
              <a:t>לחצו על המטבעות</a:t>
            </a:r>
          </a:p>
          <a:p>
            <a:pPr>
              <a:lnSpc>
                <a:spcPts val="3600"/>
              </a:lnSpc>
            </a:pPr>
            <a:r>
              <a:rPr lang="he-IL" sz="3500" b="0" cap="none" dirty="0">
                <a:ln w="0"/>
                <a:solidFill>
                  <a:srgbClr val="FFE4D6"/>
                </a:solidFill>
                <a:latin typeface="Fb Gaming Shovav" pitchFamily="50" charset="-79"/>
                <a:cs typeface="Fb Gaming Shovav" pitchFamily="50" charset="-79"/>
              </a:rPr>
              <a:t>המסתתרים בכיתה</a:t>
            </a:r>
          </a:p>
        </p:txBody>
      </p:sp>
      <p:pic>
        <p:nvPicPr>
          <p:cNvPr id="15" name="תמונה 14" descr="תמונה שמכילה סרט מצויר, טקסט, גרפיקה, עיצוב גרפי&#10;&#10;התיאור נוצר באופן אוטומטי">
            <a:extLst>
              <a:ext uri="{FF2B5EF4-FFF2-40B4-BE49-F238E27FC236}">
                <a16:creationId xmlns:a16="http://schemas.microsoft.com/office/drawing/2014/main" id="{8509D19C-4C1A-93A9-4E5B-67DC640BF184}"/>
              </a:ext>
            </a:extLst>
          </p:cNvPr>
          <p:cNvPicPr>
            <a:picLocks noChangeAspect="1"/>
          </p:cNvPicPr>
          <p:nvPr/>
        </p:nvPicPr>
        <p:blipFill>
          <a:blip r:embed="rId4"/>
          <a:stretch>
            <a:fillRect/>
          </a:stretch>
        </p:blipFill>
        <p:spPr>
          <a:xfrm>
            <a:off x="10209613" y="101599"/>
            <a:ext cx="1839834" cy="1300681"/>
          </a:xfrm>
          <a:prstGeom prst="rect">
            <a:avLst/>
          </a:prstGeom>
        </p:spPr>
      </p:pic>
      <p:pic>
        <p:nvPicPr>
          <p:cNvPr id="4" name="תמונה 3" descr="תמונה שמכילה רהיטים, קיר, בתוך מבנה, כסא&#10;&#10;התיאור נוצר באופן אוטומטי">
            <a:hlinkClick r:id="" action="ppaction://hlinkshowjump?jump=nextslide"/>
            <a:extLst>
              <a:ext uri="{FF2B5EF4-FFF2-40B4-BE49-F238E27FC236}">
                <a16:creationId xmlns:a16="http://schemas.microsoft.com/office/drawing/2014/main" id="{5CEFF47F-978C-3349-5FE4-60496B7F865C}"/>
              </a:ext>
            </a:extLst>
          </p:cNvPr>
          <p:cNvPicPr>
            <a:picLocks noChangeAspect="1"/>
          </p:cNvPicPr>
          <p:nvPr/>
        </p:nvPicPr>
        <p:blipFill>
          <a:blip r:embed="rId3">
            <a:extLst>
              <a:ext uri="{28A0092B-C50C-407E-A947-70E740481C1C}">
                <a14:useLocalDpi xmlns:a14="http://schemas.microsoft.com/office/drawing/2010/main" val="0"/>
              </a:ext>
            </a:extLst>
          </a:blip>
          <a:srcRect l="55314" t="57593" r="39371" b="35926"/>
          <a:stretch/>
        </p:blipFill>
        <p:spPr>
          <a:xfrm>
            <a:off x="6743699" y="3949700"/>
            <a:ext cx="647701" cy="444500"/>
          </a:xfrm>
          <a:prstGeom prst="rect">
            <a:avLst/>
          </a:prstGeom>
        </p:spPr>
      </p:pic>
    </p:spTree>
    <p:extLst>
      <p:ext uri="{BB962C8B-B14F-4D97-AF65-F5344CB8AC3E}">
        <p14:creationId xmlns:p14="http://schemas.microsoft.com/office/powerpoint/2010/main" val="3952121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801CEDC-DBAB-B28A-A933-624C44311898}"/>
            </a:ext>
          </a:extLst>
        </p:cNvPr>
        <p:cNvGrpSpPr/>
        <p:nvPr/>
      </p:nvGrpSpPr>
      <p:grpSpPr>
        <a:xfrm>
          <a:off x="0" y="0"/>
          <a:ext cx="0" cy="0"/>
          <a:chOff x="0" y="0"/>
          <a:chExt cx="0" cy="0"/>
        </a:xfrm>
      </p:grpSpPr>
      <p:pic>
        <p:nvPicPr>
          <p:cNvPr id="22" name="תמונה 21" descr="תמונה שמכילה סגול, סיגלית, צבעוני, לילך&#10;&#10;התיאור נוצר באופן אוטומטי">
            <a:extLst>
              <a:ext uri="{FF2B5EF4-FFF2-40B4-BE49-F238E27FC236}">
                <a16:creationId xmlns:a16="http://schemas.microsoft.com/office/drawing/2014/main" id="{1D868A1A-E74D-7F55-0AA8-51679BF001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3" name="גרפיקה 2">
            <a:extLst>
              <a:ext uri="{FF2B5EF4-FFF2-40B4-BE49-F238E27FC236}">
                <a16:creationId xmlns:a16="http://schemas.microsoft.com/office/drawing/2014/main" id="{9500790F-5230-0121-7578-B7CA19DA27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78002" y="2286529"/>
            <a:ext cx="8635998" cy="3384000"/>
          </a:xfrm>
          <a:prstGeom prst="rect">
            <a:avLst/>
          </a:prstGeom>
        </p:spPr>
      </p:pic>
      <p:sp>
        <p:nvSpPr>
          <p:cNvPr id="35" name="תיבת טקסט 34">
            <a:extLst>
              <a:ext uri="{FF2B5EF4-FFF2-40B4-BE49-F238E27FC236}">
                <a16:creationId xmlns:a16="http://schemas.microsoft.com/office/drawing/2014/main" id="{A67B81C5-B674-87D4-2D52-701D359A8060}"/>
              </a:ext>
            </a:extLst>
          </p:cNvPr>
          <p:cNvSpPr txBox="1"/>
          <p:nvPr/>
        </p:nvSpPr>
        <p:spPr>
          <a:xfrm>
            <a:off x="1936228" y="3087835"/>
            <a:ext cx="8223772" cy="2273636"/>
          </a:xfrm>
          <a:prstGeom prst="rect">
            <a:avLst/>
          </a:prstGeom>
          <a:noFill/>
        </p:spPr>
        <p:txBody>
          <a:bodyPr wrap="square" rtlCol="1">
            <a:spAutoFit/>
          </a:bodyPr>
          <a:lstStyle/>
          <a:p>
            <a:pPr algn="ctr">
              <a:lnSpc>
                <a:spcPts val="5600"/>
              </a:lnSpc>
            </a:pPr>
            <a:r>
              <a:rPr lang="he-IL" sz="5800" dirty="0">
                <a:solidFill>
                  <a:srgbClr val="5545A7"/>
                </a:solidFill>
                <a:latin typeface="Fb Gaming Bold" pitchFamily="50" charset="-79"/>
                <a:cs typeface="Fb Gaming Bold" pitchFamily="50" charset="-79"/>
              </a:rPr>
              <a:t>מהו השפע הכי גדול שאנחנו נרצה לקבל</a:t>
            </a:r>
          </a:p>
          <a:p>
            <a:pPr algn="ctr">
              <a:lnSpc>
                <a:spcPts val="5600"/>
              </a:lnSpc>
            </a:pPr>
            <a:r>
              <a:rPr lang="he-IL" sz="5800" dirty="0">
                <a:solidFill>
                  <a:srgbClr val="5545A7"/>
                </a:solidFill>
                <a:latin typeface="Fb Gaming Bold" pitchFamily="50" charset="-79"/>
                <a:cs typeface="Fb Gaming Bold" pitchFamily="50" charset="-79"/>
              </a:rPr>
              <a:t>בזכות הצדקה?</a:t>
            </a:r>
          </a:p>
        </p:txBody>
      </p:sp>
      <p:grpSp>
        <p:nvGrpSpPr>
          <p:cNvPr id="30" name="קבוצה 29">
            <a:extLst>
              <a:ext uri="{FF2B5EF4-FFF2-40B4-BE49-F238E27FC236}">
                <a16:creationId xmlns:a16="http://schemas.microsoft.com/office/drawing/2014/main" id="{58EBA0B7-5B5A-D260-F148-A74C60DACA74}"/>
              </a:ext>
            </a:extLst>
          </p:cNvPr>
          <p:cNvGrpSpPr/>
          <p:nvPr/>
        </p:nvGrpSpPr>
        <p:grpSpPr>
          <a:xfrm>
            <a:off x="4377301" y="180058"/>
            <a:ext cx="5097269" cy="3538672"/>
            <a:chOff x="3951185" y="-499876"/>
            <a:chExt cx="5097269" cy="3538672"/>
          </a:xfrm>
          <a:effectLst>
            <a:outerShdw blurRad="444500" sx="102000" sy="102000" algn="ctr" rotWithShape="0">
              <a:schemeClr val="bg1">
                <a:alpha val="40000"/>
              </a:schemeClr>
            </a:outerShdw>
          </a:effectLst>
        </p:grpSpPr>
        <p:pic>
          <p:nvPicPr>
            <p:cNvPr id="27" name="תמונה 26" descr="תמונה שמכילה עיגול, ענבר, צבעוני, חפץ אסטרונומי&#10;&#10;התיאור נוצר באופן אוטומטי">
              <a:extLst>
                <a:ext uri="{FF2B5EF4-FFF2-40B4-BE49-F238E27FC236}">
                  <a16:creationId xmlns:a16="http://schemas.microsoft.com/office/drawing/2014/main" id="{ECFB44EB-6B1E-3E83-2690-6209034E26DC}"/>
                </a:ext>
              </a:extLst>
            </p:cNvPr>
            <p:cNvPicPr>
              <a:picLocks noChangeAspect="1"/>
            </p:cNvPicPr>
            <p:nvPr/>
          </p:nvPicPr>
          <p:blipFill>
            <a:blip r:embed="rId6">
              <a:extLst>
                <a:ext uri="{28A0092B-C50C-407E-A947-70E740481C1C}">
                  <a14:useLocalDpi xmlns:a14="http://schemas.microsoft.com/office/drawing/2010/main" val="0"/>
                </a:ext>
              </a:extLst>
            </a:blip>
            <a:srcRect b="8672"/>
            <a:stretch/>
          </p:blipFill>
          <p:spPr>
            <a:xfrm rot="20558668">
              <a:off x="3951185" y="-207510"/>
              <a:ext cx="3300986" cy="3105248"/>
            </a:xfrm>
            <a:prstGeom prst="rect">
              <a:avLst/>
            </a:prstGeom>
          </p:spPr>
        </p:pic>
        <p:pic>
          <p:nvPicPr>
            <p:cNvPr id="28" name="תמונה 27" descr="תמונה שמכילה עיגול, ענבר, צבעוני, חפץ אסטרונומי&#10;&#10;התיאור נוצר באופן אוטומטי">
              <a:extLst>
                <a:ext uri="{FF2B5EF4-FFF2-40B4-BE49-F238E27FC236}">
                  <a16:creationId xmlns:a16="http://schemas.microsoft.com/office/drawing/2014/main" id="{3E223A72-F245-35BE-9FDB-57A257A4A561}"/>
                </a:ext>
              </a:extLst>
            </p:cNvPr>
            <p:cNvPicPr>
              <a:picLocks noChangeAspect="1"/>
            </p:cNvPicPr>
            <p:nvPr/>
          </p:nvPicPr>
          <p:blipFill>
            <a:blip r:embed="rId6">
              <a:extLst>
                <a:ext uri="{28A0092B-C50C-407E-A947-70E740481C1C}">
                  <a14:useLocalDpi xmlns:a14="http://schemas.microsoft.com/office/drawing/2010/main" val="0"/>
                </a:ext>
              </a:extLst>
            </a:blip>
            <a:srcRect b="5407"/>
            <a:stretch/>
          </p:blipFill>
          <p:spPr>
            <a:xfrm rot="21319231">
              <a:off x="4772806" y="-499876"/>
              <a:ext cx="3300986" cy="3216282"/>
            </a:xfrm>
            <a:prstGeom prst="rect">
              <a:avLst/>
            </a:prstGeom>
          </p:spPr>
        </p:pic>
        <p:pic>
          <p:nvPicPr>
            <p:cNvPr id="29" name="תמונה 28" descr="תמונה שמכילה עיגול, ענבר, צבעוני, חפץ אסטרונומי&#10;&#10;התיאור נוצר באופן אוטומטי">
              <a:extLst>
                <a:ext uri="{FF2B5EF4-FFF2-40B4-BE49-F238E27FC236}">
                  <a16:creationId xmlns:a16="http://schemas.microsoft.com/office/drawing/2014/main" id="{7B41852F-8681-4232-931E-0246492BDC7D}"/>
                </a:ext>
              </a:extLst>
            </p:cNvPr>
            <p:cNvPicPr>
              <a:picLocks noChangeAspect="1"/>
            </p:cNvPicPr>
            <p:nvPr/>
          </p:nvPicPr>
          <p:blipFill>
            <a:blip r:embed="rId6">
              <a:extLst>
                <a:ext uri="{28A0092B-C50C-407E-A947-70E740481C1C}">
                  <a14:useLocalDpi xmlns:a14="http://schemas.microsoft.com/office/drawing/2010/main" val="0"/>
                </a:ext>
              </a:extLst>
            </a:blip>
            <a:srcRect b="8098"/>
            <a:stretch/>
          </p:blipFill>
          <p:spPr>
            <a:xfrm rot="20809434">
              <a:off x="5747468" y="-85980"/>
              <a:ext cx="3300986" cy="3124776"/>
            </a:xfrm>
            <a:prstGeom prst="rect">
              <a:avLst/>
            </a:prstGeom>
          </p:spPr>
        </p:pic>
      </p:grpSp>
      <p:sp>
        <p:nvSpPr>
          <p:cNvPr id="2" name="תיבת טקסט 1">
            <a:extLst>
              <a:ext uri="{FF2B5EF4-FFF2-40B4-BE49-F238E27FC236}">
                <a16:creationId xmlns:a16="http://schemas.microsoft.com/office/drawing/2014/main" id="{A2EFE730-B83C-F582-116A-FE5A7827A144}"/>
              </a:ext>
            </a:extLst>
          </p:cNvPr>
          <p:cNvSpPr txBox="1"/>
          <p:nvPr/>
        </p:nvSpPr>
        <p:spPr>
          <a:xfrm>
            <a:off x="1104267" y="5841182"/>
            <a:ext cx="9983466" cy="730136"/>
          </a:xfrm>
          <a:prstGeom prst="rect">
            <a:avLst/>
          </a:prstGeom>
          <a:noFill/>
        </p:spPr>
        <p:txBody>
          <a:bodyPr wrap="square" rtlCol="1">
            <a:spAutoFit/>
          </a:bodyPr>
          <a:lstStyle/>
          <a:p>
            <a:pPr algn="ctr">
              <a:lnSpc>
                <a:spcPts val="5200"/>
              </a:lnSpc>
              <a:spcAft>
                <a:spcPts val="600"/>
              </a:spcAft>
            </a:pPr>
            <a:r>
              <a:rPr lang="he-IL" sz="3600" dirty="0">
                <a:solidFill>
                  <a:srgbClr val="5545A7"/>
                </a:solidFill>
                <a:latin typeface="Fb Gaming" pitchFamily="50" charset="-79"/>
                <a:cs typeface="Fb Gaming" pitchFamily="50" charset="-79"/>
              </a:rPr>
              <a:t>- הכינו את הכרטיס היומי והמטבעות -</a:t>
            </a:r>
          </a:p>
        </p:txBody>
      </p:sp>
      <p:pic>
        <p:nvPicPr>
          <p:cNvPr id="4" name="תמונה 3" descr="תמונה שמכילה טקסט, גרפיקה, עיצוב גרפי, גופן&#10;&#10;התיאור נוצר באופן אוטומטי">
            <a:extLst>
              <a:ext uri="{FF2B5EF4-FFF2-40B4-BE49-F238E27FC236}">
                <a16:creationId xmlns:a16="http://schemas.microsoft.com/office/drawing/2014/main" id="{9E130AA7-576C-3A16-2F06-5726EA508A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505" y="25400"/>
            <a:ext cx="1496543" cy="914400"/>
          </a:xfrm>
          <a:prstGeom prst="rect">
            <a:avLst/>
          </a:prstGeom>
        </p:spPr>
      </p:pic>
    </p:spTree>
    <p:extLst>
      <p:ext uri="{BB962C8B-B14F-4D97-AF65-F5344CB8AC3E}">
        <p14:creationId xmlns:p14="http://schemas.microsoft.com/office/powerpoint/2010/main" val="3757925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73B9036-4874-07EA-3D04-9453B94463BC}"/>
            </a:ext>
          </a:extLst>
        </p:cNvPr>
        <p:cNvGrpSpPr/>
        <p:nvPr/>
      </p:nvGrpSpPr>
      <p:grpSpPr>
        <a:xfrm>
          <a:off x="0" y="0"/>
          <a:ext cx="0" cy="0"/>
          <a:chOff x="0" y="0"/>
          <a:chExt cx="0" cy="0"/>
        </a:xfrm>
      </p:grpSpPr>
      <p:pic>
        <p:nvPicPr>
          <p:cNvPr id="29" name="תמונה 28" descr="תמונה שמכילה עיגול, צבעוני, סגול, כחול&#10;&#10;התיאור נוצר באופן אוטומטי">
            <a:extLst>
              <a:ext uri="{FF2B5EF4-FFF2-40B4-BE49-F238E27FC236}">
                <a16:creationId xmlns:a16="http://schemas.microsoft.com/office/drawing/2014/main" id="{07251E3E-E6AD-132B-B7A2-92D4B1F3411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1804" t="401" r="8016" b="9419"/>
          <a:stretch/>
        </p:blipFill>
        <p:spPr>
          <a:xfrm flipH="1" flipV="1">
            <a:off x="-2" y="-1"/>
            <a:ext cx="12192001" cy="6858001"/>
          </a:xfrm>
          <a:prstGeom prst="rect">
            <a:avLst/>
          </a:prstGeom>
        </p:spPr>
      </p:pic>
      <p:sp>
        <p:nvSpPr>
          <p:cNvPr id="9" name="מלבן 8">
            <a:extLst>
              <a:ext uri="{FF2B5EF4-FFF2-40B4-BE49-F238E27FC236}">
                <a16:creationId xmlns:a16="http://schemas.microsoft.com/office/drawing/2014/main" id="{32CA80EF-FF04-70FD-0414-1097E9571352}"/>
              </a:ext>
            </a:extLst>
          </p:cNvPr>
          <p:cNvSpPr/>
          <p:nvPr/>
        </p:nvSpPr>
        <p:spPr>
          <a:xfrm>
            <a:off x="-2" y="399320"/>
            <a:ext cx="4204106" cy="1520224"/>
          </a:xfrm>
          <a:prstGeom prst="rect">
            <a:avLst/>
          </a:prstGeom>
          <a:solidFill>
            <a:srgbClr val="FFFFFF">
              <a:alpha val="3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 name="גרפיקה 1">
            <a:extLst>
              <a:ext uri="{FF2B5EF4-FFF2-40B4-BE49-F238E27FC236}">
                <a16:creationId xmlns:a16="http://schemas.microsoft.com/office/drawing/2014/main" id="{758984C9-8A8F-3A49-E69B-BE2B267756B4}"/>
              </a:ext>
            </a:extLst>
          </p:cNvPr>
          <p:cNvPicPr>
            <a:picLocks noChangeAspect="1"/>
          </p:cNvPicPr>
          <p:nvPr/>
        </p:nvPicPr>
        <p:blipFill>
          <a:blip r:embed="rId5">
            <a:extLst>
              <a:ext uri="{96DAC541-7B7A-43D3-8B79-37D633B846F1}">
                <asvg:svgBlip xmlns:asvg="http://schemas.microsoft.com/office/drawing/2016/SVG/main" r:embed="rId6"/>
              </a:ext>
            </a:extLst>
          </a:blip>
          <a:srcRect t="24616"/>
          <a:stretch/>
        </p:blipFill>
        <p:spPr>
          <a:xfrm>
            <a:off x="3551786" y="-1"/>
            <a:ext cx="8219556" cy="2545700"/>
          </a:xfrm>
          <a:prstGeom prst="rect">
            <a:avLst/>
          </a:prstGeom>
        </p:spPr>
      </p:pic>
      <p:pic>
        <p:nvPicPr>
          <p:cNvPr id="22" name="גרפיקה 21">
            <a:extLst>
              <a:ext uri="{FF2B5EF4-FFF2-40B4-BE49-F238E27FC236}">
                <a16:creationId xmlns:a16="http://schemas.microsoft.com/office/drawing/2014/main" id="{3463A2DF-EFDE-00B0-081F-194F7250D480}"/>
              </a:ext>
            </a:extLst>
          </p:cNvPr>
          <p:cNvPicPr>
            <a:picLocks noChangeAspect="1"/>
          </p:cNvPicPr>
          <p:nvPr/>
        </p:nvPicPr>
        <p:blipFill>
          <a:blip r:embed="rId7">
            <a:extLst>
              <a:ext uri="{96DAC541-7B7A-43D3-8B79-37D633B846F1}">
                <asvg:svgBlip xmlns:asvg="http://schemas.microsoft.com/office/drawing/2016/SVG/main" r:embed="rId8"/>
              </a:ext>
            </a:extLst>
          </a:blip>
          <a:srcRect t="27129"/>
          <a:stretch/>
        </p:blipFill>
        <p:spPr>
          <a:xfrm>
            <a:off x="3606217" y="-1"/>
            <a:ext cx="8219556" cy="2460859"/>
          </a:xfrm>
          <a:prstGeom prst="rect">
            <a:avLst/>
          </a:prstGeom>
        </p:spPr>
      </p:pic>
      <p:sp>
        <p:nvSpPr>
          <p:cNvPr id="54" name="תיבת טקסט 53">
            <a:extLst>
              <a:ext uri="{FF2B5EF4-FFF2-40B4-BE49-F238E27FC236}">
                <a16:creationId xmlns:a16="http://schemas.microsoft.com/office/drawing/2014/main" id="{7CB94DB0-7142-E4D3-2A43-89AB592301A8}"/>
              </a:ext>
            </a:extLst>
          </p:cNvPr>
          <p:cNvSpPr txBox="1"/>
          <p:nvPr/>
        </p:nvSpPr>
        <p:spPr>
          <a:xfrm>
            <a:off x="187071" y="490442"/>
            <a:ext cx="3435518" cy="1438984"/>
          </a:xfrm>
          <a:prstGeom prst="rect">
            <a:avLst/>
          </a:prstGeom>
          <a:noFill/>
        </p:spPr>
        <p:txBody>
          <a:bodyPr wrap="square" rtlCol="1">
            <a:spAutoFit/>
          </a:bodyPr>
          <a:lstStyle/>
          <a:p>
            <a:pPr algn="ctr">
              <a:lnSpc>
                <a:spcPts val="2600"/>
              </a:lnSpc>
            </a:pPr>
            <a:r>
              <a:rPr lang="he-IL" sz="2800" dirty="0">
                <a:solidFill>
                  <a:srgbClr val="5545A7"/>
                </a:solidFill>
                <a:latin typeface="Fb Gaming" pitchFamily="50" charset="-79"/>
                <a:cs typeface="Fb Gaming" pitchFamily="50" charset="-79"/>
              </a:rPr>
              <a:t>בחרו את המטבע</a:t>
            </a:r>
          </a:p>
          <a:p>
            <a:pPr algn="ctr">
              <a:lnSpc>
                <a:spcPts val="2600"/>
              </a:lnSpc>
            </a:pPr>
            <a:r>
              <a:rPr lang="he-IL" sz="2800" dirty="0">
                <a:solidFill>
                  <a:srgbClr val="5545A7"/>
                </a:solidFill>
                <a:latin typeface="Fb Gaming" pitchFamily="50" charset="-79"/>
                <a:cs typeface="Fb Gaming" pitchFamily="50" charset="-79"/>
              </a:rPr>
              <a:t>של התשובה הנכונה,</a:t>
            </a:r>
          </a:p>
          <a:p>
            <a:pPr algn="ctr">
              <a:lnSpc>
                <a:spcPts val="2600"/>
              </a:lnSpc>
            </a:pPr>
            <a:r>
              <a:rPr lang="he-IL" sz="2800" dirty="0">
                <a:solidFill>
                  <a:srgbClr val="5545A7"/>
                </a:solidFill>
                <a:latin typeface="Fb Gaming" pitchFamily="50" charset="-79"/>
                <a:cs typeface="Fb Gaming" pitchFamily="50" charset="-79"/>
              </a:rPr>
              <a:t>והניחו אותו במקום המתאים בקופה שלכם</a:t>
            </a:r>
          </a:p>
        </p:txBody>
      </p:sp>
      <p:sp>
        <p:nvSpPr>
          <p:cNvPr id="11" name="תיבת טקסט 10">
            <a:extLst>
              <a:ext uri="{FF2B5EF4-FFF2-40B4-BE49-F238E27FC236}">
                <a16:creationId xmlns:a16="http://schemas.microsoft.com/office/drawing/2014/main" id="{872A6683-00CA-D6AD-70FF-185213F83255}"/>
              </a:ext>
            </a:extLst>
          </p:cNvPr>
          <p:cNvSpPr txBox="1"/>
          <p:nvPr/>
        </p:nvSpPr>
        <p:spPr>
          <a:xfrm>
            <a:off x="4131201" y="193424"/>
            <a:ext cx="7264792" cy="2041393"/>
          </a:xfrm>
          <a:prstGeom prst="rect">
            <a:avLst/>
          </a:prstGeom>
          <a:noFill/>
        </p:spPr>
        <p:txBody>
          <a:bodyPr wrap="square" rtlCol="1">
            <a:spAutoFit/>
          </a:bodyPr>
          <a:lstStyle/>
          <a:p>
            <a:pPr algn="ctr">
              <a:lnSpc>
                <a:spcPts val="5000"/>
              </a:lnSpc>
            </a:pPr>
            <a:r>
              <a:rPr lang="he-IL" sz="5200" dirty="0">
                <a:solidFill>
                  <a:srgbClr val="E1F8FF"/>
                </a:solidFill>
                <a:latin typeface="Fb Gaming Bold" pitchFamily="50" charset="-79"/>
                <a:cs typeface="Fb Gaming Bold" pitchFamily="50" charset="-79"/>
              </a:rPr>
              <a:t>מהו השפע הכי גדול שאנחנו נרצה לקבל</a:t>
            </a:r>
          </a:p>
          <a:p>
            <a:pPr algn="ctr">
              <a:lnSpc>
                <a:spcPts val="5000"/>
              </a:lnSpc>
            </a:pPr>
            <a:r>
              <a:rPr lang="he-IL" sz="5200" dirty="0">
                <a:solidFill>
                  <a:srgbClr val="E1F8FF"/>
                </a:solidFill>
                <a:latin typeface="Fb Gaming Bold" pitchFamily="50" charset="-79"/>
                <a:cs typeface="Fb Gaming Bold" pitchFamily="50" charset="-79"/>
              </a:rPr>
              <a:t>בזכות הצדקה?</a:t>
            </a:r>
          </a:p>
        </p:txBody>
      </p:sp>
      <p:pic>
        <p:nvPicPr>
          <p:cNvPr id="4" name="גרפיקה 3">
            <a:extLst>
              <a:ext uri="{FF2B5EF4-FFF2-40B4-BE49-F238E27FC236}">
                <a16:creationId xmlns:a16="http://schemas.microsoft.com/office/drawing/2014/main" id="{67376DC9-B02D-DDF4-7B75-C898A7525B6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98052" y="3798904"/>
            <a:ext cx="3783792" cy="2001513"/>
          </a:xfrm>
          <a:prstGeom prst="rect">
            <a:avLst/>
          </a:prstGeom>
        </p:spPr>
      </p:pic>
      <p:pic>
        <p:nvPicPr>
          <p:cNvPr id="5" name="גרפיקה 4">
            <a:extLst>
              <a:ext uri="{FF2B5EF4-FFF2-40B4-BE49-F238E27FC236}">
                <a16:creationId xmlns:a16="http://schemas.microsoft.com/office/drawing/2014/main" id="{6FC8613D-4D9A-C011-5B5D-10D77869D2C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04104" y="3798904"/>
            <a:ext cx="3783792" cy="2001513"/>
          </a:xfrm>
          <a:prstGeom prst="rect">
            <a:avLst/>
          </a:prstGeom>
        </p:spPr>
      </p:pic>
      <p:pic>
        <p:nvPicPr>
          <p:cNvPr id="7" name="גרפיקה 6">
            <a:extLst>
              <a:ext uri="{FF2B5EF4-FFF2-40B4-BE49-F238E27FC236}">
                <a16:creationId xmlns:a16="http://schemas.microsoft.com/office/drawing/2014/main" id="{83A65F5D-77B8-A174-A464-F791B1BB247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0156" y="3798904"/>
            <a:ext cx="3783792" cy="2001513"/>
          </a:xfrm>
          <a:prstGeom prst="rect">
            <a:avLst/>
          </a:prstGeom>
        </p:spPr>
      </p:pic>
      <p:sp>
        <p:nvSpPr>
          <p:cNvPr id="10" name="מלבן 9">
            <a:extLst>
              <a:ext uri="{FF2B5EF4-FFF2-40B4-BE49-F238E27FC236}">
                <a16:creationId xmlns:a16="http://schemas.microsoft.com/office/drawing/2014/main" id="{CE83EEEF-BAB4-062C-B70B-31C0F44BC7B9}"/>
              </a:ext>
            </a:extLst>
          </p:cNvPr>
          <p:cNvSpPr/>
          <p:nvPr/>
        </p:nvSpPr>
        <p:spPr>
          <a:xfrm>
            <a:off x="8354123" y="4410924"/>
            <a:ext cx="3471650" cy="949875"/>
          </a:xfrm>
          <a:prstGeom prst="rect">
            <a:avLst/>
          </a:prstGeom>
          <a:noFill/>
        </p:spPr>
        <p:txBody>
          <a:bodyPr wrap="square" lIns="91440" tIns="45720" rIns="91440" bIns="45720">
            <a:spAutoFit/>
          </a:bodyPr>
          <a:lstStyle/>
          <a:p>
            <a:pPr algn="ctr">
              <a:lnSpc>
                <a:spcPts val="3300"/>
              </a:lnSpc>
            </a:pPr>
            <a:r>
              <a:rPr lang="he-IL" sz="3400" b="0" cap="none" spc="-50" dirty="0">
                <a:ln w="0"/>
                <a:solidFill>
                  <a:srgbClr val="5545A7"/>
                </a:solidFill>
                <a:latin typeface="Fb Gaming" pitchFamily="50" charset="-79"/>
                <a:cs typeface="Fb Gaming" pitchFamily="50" charset="-79"/>
              </a:rPr>
              <a:t>הצלחה בכל</a:t>
            </a:r>
          </a:p>
          <a:p>
            <a:pPr algn="ctr">
              <a:lnSpc>
                <a:spcPts val="3300"/>
              </a:lnSpc>
            </a:pPr>
            <a:r>
              <a:rPr lang="he-IL" sz="3400" b="0" cap="none" spc="-50" dirty="0">
                <a:ln w="0"/>
                <a:solidFill>
                  <a:srgbClr val="5545A7"/>
                </a:solidFill>
                <a:latin typeface="Fb Gaming" pitchFamily="50" charset="-79"/>
                <a:cs typeface="Fb Gaming" pitchFamily="50" charset="-79"/>
              </a:rPr>
              <a:t>מה שנעשה</a:t>
            </a:r>
          </a:p>
        </p:txBody>
      </p:sp>
      <p:sp>
        <p:nvSpPr>
          <p:cNvPr id="12" name="מלבן 11">
            <a:extLst>
              <a:ext uri="{FF2B5EF4-FFF2-40B4-BE49-F238E27FC236}">
                <a16:creationId xmlns:a16="http://schemas.microsoft.com/office/drawing/2014/main" id="{33F6AB58-6591-3AC7-CADB-5EE10F6152F8}"/>
              </a:ext>
            </a:extLst>
          </p:cNvPr>
          <p:cNvSpPr/>
          <p:nvPr/>
        </p:nvSpPr>
        <p:spPr>
          <a:xfrm>
            <a:off x="4435671" y="4433752"/>
            <a:ext cx="3320658" cy="949875"/>
          </a:xfrm>
          <a:prstGeom prst="rect">
            <a:avLst/>
          </a:prstGeom>
          <a:noFill/>
        </p:spPr>
        <p:txBody>
          <a:bodyPr wrap="square" lIns="91440" tIns="45720" rIns="91440" bIns="45720">
            <a:spAutoFit/>
          </a:bodyPr>
          <a:lstStyle/>
          <a:p>
            <a:pPr algn="ctr">
              <a:lnSpc>
                <a:spcPts val="3300"/>
              </a:lnSpc>
            </a:pPr>
            <a:r>
              <a:rPr lang="he-IL" sz="3400" b="0" cap="none" spc="-50" dirty="0">
                <a:ln w="0"/>
                <a:solidFill>
                  <a:srgbClr val="5545A7"/>
                </a:solidFill>
                <a:latin typeface="Fb Gaming" pitchFamily="50" charset="-79"/>
                <a:cs typeface="Fb Gaming" pitchFamily="50" charset="-79"/>
              </a:rPr>
              <a:t>ברכה אישית</a:t>
            </a:r>
          </a:p>
          <a:p>
            <a:pPr algn="ctr">
              <a:lnSpc>
                <a:spcPts val="3300"/>
              </a:lnSpc>
            </a:pPr>
            <a:r>
              <a:rPr lang="he-IL" sz="3400" b="0" cap="none" spc="-50" dirty="0">
                <a:ln w="0"/>
                <a:solidFill>
                  <a:srgbClr val="5545A7"/>
                </a:solidFill>
                <a:latin typeface="Fb Gaming" pitchFamily="50" charset="-79"/>
                <a:cs typeface="Fb Gaming" pitchFamily="50" charset="-79"/>
              </a:rPr>
              <a:t>לכל יהודי</a:t>
            </a:r>
          </a:p>
        </p:txBody>
      </p:sp>
      <p:sp>
        <p:nvSpPr>
          <p:cNvPr id="14" name="מלבן 13">
            <a:extLst>
              <a:ext uri="{FF2B5EF4-FFF2-40B4-BE49-F238E27FC236}">
                <a16:creationId xmlns:a16="http://schemas.microsoft.com/office/drawing/2014/main" id="{9C9750A8-6D2A-BA5B-EBFF-7CC0A06E64AB}"/>
              </a:ext>
            </a:extLst>
          </p:cNvPr>
          <p:cNvSpPr/>
          <p:nvPr/>
        </p:nvSpPr>
        <p:spPr>
          <a:xfrm>
            <a:off x="210156" y="4222156"/>
            <a:ext cx="3783792" cy="1373068"/>
          </a:xfrm>
          <a:prstGeom prst="rect">
            <a:avLst/>
          </a:prstGeom>
          <a:noFill/>
        </p:spPr>
        <p:txBody>
          <a:bodyPr wrap="square" lIns="91440" tIns="45720" rIns="91440" bIns="45720">
            <a:spAutoFit/>
          </a:bodyPr>
          <a:lstStyle/>
          <a:p>
            <a:pPr algn="ctr">
              <a:lnSpc>
                <a:spcPts val="3300"/>
              </a:lnSpc>
            </a:pPr>
            <a:r>
              <a:rPr lang="he-IL" sz="3400" b="0" cap="none" spc="-50" dirty="0">
                <a:ln w="0"/>
                <a:solidFill>
                  <a:srgbClr val="5545A7"/>
                </a:solidFill>
                <a:latin typeface="Fb Gaming" pitchFamily="50" charset="-79"/>
                <a:cs typeface="Fb Gaming" pitchFamily="50" charset="-79"/>
              </a:rPr>
              <a:t>גאולה שלימה, שאז תהיה ברכה והצלחה לכל יהודי</a:t>
            </a:r>
          </a:p>
        </p:txBody>
      </p:sp>
      <p:pic>
        <p:nvPicPr>
          <p:cNvPr id="25" name="גרפיקה 24">
            <a:extLst>
              <a:ext uri="{FF2B5EF4-FFF2-40B4-BE49-F238E27FC236}">
                <a16:creationId xmlns:a16="http://schemas.microsoft.com/office/drawing/2014/main" id="{AA0C88C3-63A5-A56C-7BC8-34EEADF7DE0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1240000">
            <a:off x="5241000" y="5729317"/>
            <a:ext cx="1710000" cy="216000"/>
          </a:xfrm>
          <a:prstGeom prst="rect">
            <a:avLst/>
          </a:prstGeom>
        </p:spPr>
      </p:pic>
      <p:pic>
        <p:nvPicPr>
          <p:cNvPr id="26" name="גרפיקה 25">
            <a:extLst>
              <a:ext uri="{FF2B5EF4-FFF2-40B4-BE49-F238E27FC236}">
                <a16:creationId xmlns:a16="http://schemas.microsoft.com/office/drawing/2014/main" id="{20B29803-1599-959B-22DC-3F5AAC65267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1240000">
            <a:off x="9234948" y="5729317"/>
            <a:ext cx="1710000" cy="216000"/>
          </a:xfrm>
          <a:prstGeom prst="rect">
            <a:avLst/>
          </a:prstGeom>
        </p:spPr>
      </p:pic>
      <p:pic>
        <p:nvPicPr>
          <p:cNvPr id="27" name="גרפיקה 26">
            <a:extLst>
              <a:ext uri="{FF2B5EF4-FFF2-40B4-BE49-F238E27FC236}">
                <a16:creationId xmlns:a16="http://schemas.microsoft.com/office/drawing/2014/main" id="{F7D74547-39CC-7713-4018-68D16495A85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1240000">
            <a:off x="1247052" y="5729317"/>
            <a:ext cx="1710000" cy="216000"/>
          </a:xfrm>
          <a:prstGeom prst="rect">
            <a:avLst/>
          </a:prstGeom>
        </p:spPr>
      </p:pic>
      <p:grpSp>
        <p:nvGrpSpPr>
          <p:cNvPr id="34" name="קבוצה 33">
            <a:extLst>
              <a:ext uri="{FF2B5EF4-FFF2-40B4-BE49-F238E27FC236}">
                <a16:creationId xmlns:a16="http://schemas.microsoft.com/office/drawing/2014/main" id="{2DDB10BC-A373-DC54-A342-9029DD9E5C83}"/>
              </a:ext>
            </a:extLst>
          </p:cNvPr>
          <p:cNvGrpSpPr>
            <a:grpSpLocks noChangeAspect="1"/>
          </p:cNvGrpSpPr>
          <p:nvPr/>
        </p:nvGrpSpPr>
        <p:grpSpPr>
          <a:xfrm>
            <a:off x="4744720" y="5786252"/>
            <a:ext cx="2519680" cy="1077722"/>
            <a:chOff x="4789955" y="5690288"/>
            <a:chExt cx="2612090" cy="1117249"/>
          </a:xfrm>
        </p:grpSpPr>
        <p:pic>
          <p:nvPicPr>
            <p:cNvPr id="35" name="תמונה 34" descr="תמונה שמכילה טקסט, גרפיקה, עיצוב גרפי, גופן&#10;&#10;התיאור נוצר באופן אוטומטי">
              <a:extLst>
                <a:ext uri="{FF2B5EF4-FFF2-40B4-BE49-F238E27FC236}">
                  <a16:creationId xmlns:a16="http://schemas.microsoft.com/office/drawing/2014/main" id="{7BEF1784-4D12-FD41-4235-062DA012E14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68722" y="5913539"/>
              <a:ext cx="1333323" cy="814671"/>
            </a:xfrm>
            <a:prstGeom prst="rect">
              <a:avLst/>
            </a:prstGeom>
          </p:spPr>
        </p:pic>
        <p:pic>
          <p:nvPicPr>
            <p:cNvPr id="36" name="תמונה 35" descr="תמונה שמכילה סרט מצויר, טקסט, גרפיקה, עיצוב גרפי&#10;&#10;התיאור נוצר באופן אוטומטי">
              <a:extLst>
                <a:ext uri="{FF2B5EF4-FFF2-40B4-BE49-F238E27FC236}">
                  <a16:creationId xmlns:a16="http://schemas.microsoft.com/office/drawing/2014/main" id="{F16D87C1-84DE-10D3-4342-9154C3BBC39E}"/>
                </a:ext>
              </a:extLst>
            </p:cNvPr>
            <p:cNvPicPr>
              <a:picLocks noChangeAspect="1"/>
            </p:cNvPicPr>
            <p:nvPr/>
          </p:nvPicPr>
          <p:blipFill>
            <a:blip r:embed="rId14"/>
            <a:stretch>
              <a:fillRect/>
            </a:stretch>
          </p:blipFill>
          <p:spPr>
            <a:xfrm>
              <a:off x="4789955" y="5690288"/>
              <a:ext cx="1580365" cy="1117249"/>
            </a:xfrm>
            <a:prstGeom prst="rect">
              <a:avLst/>
            </a:prstGeom>
          </p:spPr>
        </p:pic>
      </p:grpSp>
      <p:pic>
        <p:nvPicPr>
          <p:cNvPr id="39" name="תמונה 38" descr="תמונה שמכילה שעון, עיגול, צהוב, שעון קיר&#10;&#10;התיאור נוצר באופן אוטומטי">
            <a:extLst>
              <a:ext uri="{FF2B5EF4-FFF2-40B4-BE49-F238E27FC236}">
                <a16:creationId xmlns:a16="http://schemas.microsoft.com/office/drawing/2014/main" id="{9395ECAF-3EF4-AD30-54FF-69D2C34111B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012401" y="2243724"/>
            <a:ext cx="2167200" cy="2167200"/>
          </a:xfrm>
          <a:prstGeom prst="rect">
            <a:avLst/>
          </a:prstGeom>
          <a:effectLst>
            <a:outerShdw dist="88900" dir="7800000" algn="tr" rotWithShape="0">
              <a:srgbClr val="5545A7"/>
            </a:outerShdw>
          </a:effectLst>
        </p:spPr>
      </p:pic>
      <p:pic>
        <p:nvPicPr>
          <p:cNvPr id="3" name="תמונה 2" descr="תמונה שמכילה שעון, עיגול, צהוב, צילום מסך&#10;&#10;התיאור נוצר באופן אוטומטי">
            <a:extLst>
              <a:ext uri="{FF2B5EF4-FFF2-40B4-BE49-F238E27FC236}">
                <a16:creationId xmlns:a16="http://schemas.microsoft.com/office/drawing/2014/main" id="{B1B8F0A2-9A62-F4C4-E0BC-76F3E5A41FF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06348" y="2243724"/>
            <a:ext cx="2167200" cy="2167200"/>
          </a:xfrm>
          <a:prstGeom prst="rect">
            <a:avLst/>
          </a:prstGeom>
          <a:effectLst>
            <a:outerShdw dist="88900" dir="7800000" algn="tr" rotWithShape="0">
              <a:srgbClr val="5545A7"/>
            </a:outerShdw>
          </a:effectLst>
        </p:spPr>
      </p:pic>
      <p:pic>
        <p:nvPicPr>
          <p:cNvPr id="6" name="תמונה 5" descr="תמונה שמכילה עיגול, שעון, צהוב, צילום מסך&#10;&#10;התיאור נוצר באופן אוטומטי">
            <a:extLst>
              <a:ext uri="{FF2B5EF4-FFF2-40B4-BE49-F238E27FC236}">
                <a16:creationId xmlns:a16="http://schemas.microsoft.com/office/drawing/2014/main" id="{6DAD5888-BFE5-76E1-BBC6-0744E815F1F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0290" y="2196101"/>
            <a:ext cx="2167200" cy="2167200"/>
          </a:xfrm>
          <a:prstGeom prst="rect">
            <a:avLst/>
          </a:prstGeom>
          <a:effectLst>
            <a:outerShdw dist="88900" dir="7800000" algn="tr" rotWithShape="0">
              <a:srgbClr val="5545A7"/>
            </a:outerShdw>
          </a:effectLst>
        </p:spPr>
      </p:pic>
    </p:spTree>
    <p:extLst>
      <p:ext uri="{BB962C8B-B14F-4D97-AF65-F5344CB8AC3E}">
        <p14:creationId xmlns:p14="http://schemas.microsoft.com/office/powerpoint/2010/main" val="7810786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1D169-7C46-EFBF-54F2-7A4852EB5771}"/>
            </a:ext>
          </a:extLst>
        </p:cNvPr>
        <p:cNvGrpSpPr/>
        <p:nvPr/>
      </p:nvGrpSpPr>
      <p:grpSpPr>
        <a:xfrm>
          <a:off x="0" y="0"/>
          <a:ext cx="0" cy="0"/>
          <a:chOff x="0" y="0"/>
          <a:chExt cx="0" cy="0"/>
        </a:xfrm>
      </p:grpSpPr>
      <p:pic>
        <p:nvPicPr>
          <p:cNvPr id="5" name="תמונה 4" descr="תמונה שמכילה עיגול, צבעוני, סגול, כחול&#10;&#10;התיאור נוצר באופן אוטומטי">
            <a:extLst>
              <a:ext uri="{FF2B5EF4-FFF2-40B4-BE49-F238E27FC236}">
                <a16:creationId xmlns:a16="http://schemas.microsoft.com/office/drawing/2014/main" id="{1C4FC9F1-5895-14CE-6929-691D7EC3C3E2}"/>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1804" t="401" r="8016" b="9419"/>
          <a:stretch/>
        </p:blipFill>
        <p:spPr>
          <a:xfrm flipH="1">
            <a:off x="-2" y="-1"/>
            <a:ext cx="12192001" cy="6858001"/>
          </a:xfrm>
          <a:prstGeom prst="rect">
            <a:avLst/>
          </a:prstGeom>
        </p:spPr>
      </p:pic>
      <p:sp>
        <p:nvSpPr>
          <p:cNvPr id="11" name="מלבן 10">
            <a:extLst>
              <a:ext uri="{FF2B5EF4-FFF2-40B4-BE49-F238E27FC236}">
                <a16:creationId xmlns:a16="http://schemas.microsoft.com/office/drawing/2014/main" id="{DBB0761D-C4D4-4885-2EDD-8951BAD60E04}"/>
              </a:ext>
            </a:extLst>
          </p:cNvPr>
          <p:cNvSpPr/>
          <p:nvPr/>
        </p:nvSpPr>
        <p:spPr>
          <a:xfrm>
            <a:off x="7582756" y="3963846"/>
            <a:ext cx="2612090" cy="570734"/>
          </a:xfrm>
          <a:prstGeom prst="rect">
            <a:avLst/>
          </a:prstGeom>
          <a:noFill/>
        </p:spPr>
        <p:txBody>
          <a:bodyPr wrap="square" lIns="91440" tIns="45720" rIns="91440" bIns="45720">
            <a:spAutoFit/>
          </a:bodyPr>
          <a:lstStyle/>
          <a:p>
            <a:pPr algn="ctr">
              <a:lnSpc>
                <a:spcPts val="3400"/>
              </a:lnSpc>
            </a:pPr>
            <a:r>
              <a:rPr lang="he-IL" sz="4400" b="0" cap="none" spc="-50" dirty="0">
                <a:ln w="0"/>
                <a:solidFill>
                  <a:srgbClr val="5545A7"/>
                </a:solidFill>
                <a:latin typeface="Fb Gaming Bold" pitchFamily="50" charset="-79"/>
                <a:cs typeface="Fb Gaming Bold" pitchFamily="50" charset="-79"/>
              </a:rPr>
              <a:t>נכון מאוד!</a:t>
            </a:r>
          </a:p>
        </p:txBody>
      </p:sp>
      <p:sp>
        <p:nvSpPr>
          <p:cNvPr id="12" name="מלבן 11">
            <a:extLst>
              <a:ext uri="{FF2B5EF4-FFF2-40B4-BE49-F238E27FC236}">
                <a16:creationId xmlns:a16="http://schemas.microsoft.com/office/drawing/2014/main" id="{C7B176F5-B44C-732C-52ED-8B00CB43A9E5}"/>
              </a:ext>
            </a:extLst>
          </p:cNvPr>
          <p:cNvSpPr/>
          <p:nvPr/>
        </p:nvSpPr>
        <p:spPr>
          <a:xfrm>
            <a:off x="6632082" y="4534580"/>
            <a:ext cx="4513438" cy="1060355"/>
          </a:xfrm>
          <a:prstGeom prst="rect">
            <a:avLst/>
          </a:prstGeom>
          <a:noFill/>
        </p:spPr>
        <p:txBody>
          <a:bodyPr wrap="square" lIns="91440" tIns="45720" rIns="91440" bIns="45720">
            <a:spAutoFit/>
          </a:bodyPr>
          <a:lstStyle/>
          <a:p>
            <a:pPr algn="ctr">
              <a:lnSpc>
                <a:spcPts val="3700"/>
              </a:lnSpc>
            </a:pPr>
            <a:r>
              <a:rPr lang="he-IL" sz="4000" b="0" cap="none" spc="-50" dirty="0">
                <a:ln w="0"/>
                <a:solidFill>
                  <a:srgbClr val="5545A7"/>
                </a:solidFill>
                <a:latin typeface="Fb Gaming" pitchFamily="50" charset="-79"/>
                <a:cs typeface="Fb Gaming" pitchFamily="50" charset="-79"/>
              </a:rPr>
              <a:t>הניחו את המטבע המתאים בקופה</a:t>
            </a:r>
          </a:p>
        </p:txBody>
      </p:sp>
      <p:grpSp>
        <p:nvGrpSpPr>
          <p:cNvPr id="13" name="קבוצה 12">
            <a:extLst>
              <a:ext uri="{FF2B5EF4-FFF2-40B4-BE49-F238E27FC236}">
                <a16:creationId xmlns:a16="http://schemas.microsoft.com/office/drawing/2014/main" id="{1E2199E9-DA94-48AB-1304-D94BF771791A}"/>
              </a:ext>
            </a:extLst>
          </p:cNvPr>
          <p:cNvGrpSpPr/>
          <p:nvPr/>
        </p:nvGrpSpPr>
        <p:grpSpPr>
          <a:xfrm>
            <a:off x="573724" y="0"/>
            <a:ext cx="5162153" cy="6953242"/>
            <a:chOff x="573724" y="0"/>
            <a:chExt cx="5162153" cy="6953242"/>
          </a:xfrm>
        </p:grpSpPr>
        <p:pic>
          <p:nvPicPr>
            <p:cNvPr id="9" name="תמונה 8" descr="תמונה שמכילה טקסט, צילום מסך, גופן, עיגול&#10;&#10;התיאור נוצר באופן אוטומטי">
              <a:extLst>
                <a:ext uri="{FF2B5EF4-FFF2-40B4-BE49-F238E27FC236}">
                  <a16:creationId xmlns:a16="http://schemas.microsoft.com/office/drawing/2014/main" id="{57A8B2B1-1D03-D90A-74F2-BAF209852185}"/>
                </a:ext>
              </a:extLst>
            </p:cNvPr>
            <p:cNvPicPr>
              <a:picLocks noChangeAspect="1"/>
            </p:cNvPicPr>
            <p:nvPr/>
          </p:nvPicPr>
          <p:blipFill>
            <a:blip r:embed="rId3">
              <a:extLst>
                <a:ext uri="{28A0092B-C50C-407E-A947-70E740481C1C}">
                  <a14:useLocalDpi xmlns:a14="http://schemas.microsoft.com/office/drawing/2010/main" val="0"/>
                </a:ext>
              </a:extLst>
            </a:blip>
            <a:srcRect l="49971"/>
            <a:stretch/>
          </p:blipFill>
          <p:spPr>
            <a:xfrm>
              <a:off x="731520" y="0"/>
              <a:ext cx="4851185" cy="6858000"/>
            </a:xfrm>
            <a:prstGeom prst="rect">
              <a:avLst/>
            </a:prstGeom>
            <a:effectLst>
              <a:outerShdw blurRad="63500" sx="102000" sy="102000" algn="ctr" rotWithShape="0">
                <a:prstClr val="black">
                  <a:alpha val="40000"/>
                </a:prstClr>
              </a:outerShdw>
            </a:effectLst>
          </p:spPr>
        </p:pic>
        <p:pic>
          <p:nvPicPr>
            <p:cNvPr id="18" name="תמונה 17" descr="תמונה שמכילה שעון, עיגול, צהוב, צילום מסך&#10;&#10;התיאור נוצר באופן אוטומטי">
              <a:extLst>
                <a:ext uri="{FF2B5EF4-FFF2-40B4-BE49-F238E27FC236}">
                  <a16:creationId xmlns:a16="http://schemas.microsoft.com/office/drawing/2014/main" id="{9DFBDD2B-FA14-BEE8-77DE-5E05BD7129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9201" y="3020400"/>
              <a:ext cx="2386800" cy="2386800"/>
            </a:xfrm>
            <a:prstGeom prst="rect">
              <a:avLst/>
            </a:prstGeom>
            <a:effectLst/>
          </p:spPr>
        </p:pic>
        <p:pic>
          <p:nvPicPr>
            <p:cNvPr id="19" name="תמונה 18" descr="תמונה שמכילה שעון, עיגול, צהוב, צילום מסך&#10;&#10;התיאור נוצר באופן אוטומטי">
              <a:extLst>
                <a:ext uri="{FF2B5EF4-FFF2-40B4-BE49-F238E27FC236}">
                  <a16:creationId xmlns:a16="http://schemas.microsoft.com/office/drawing/2014/main" id="{041A05BF-1659-521C-7E76-715B9A875A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9077" y="1424071"/>
              <a:ext cx="2386800" cy="2386800"/>
            </a:xfrm>
            <a:prstGeom prst="rect">
              <a:avLst/>
            </a:prstGeom>
          </p:spPr>
        </p:pic>
        <p:pic>
          <p:nvPicPr>
            <p:cNvPr id="20" name="תמונה 19" descr="תמונה שמכילה עיגול, שעון, צהוב, צילום מסך&#10;&#10;התיאור נוצר באופן אוטומטי">
              <a:extLst>
                <a:ext uri="{FF2B5EF4-FFF2-40B4-BE49-F238E27FC236}">
                  <a16:creationId xmlns:a16="http://schemas.microsoft.com/office/drawing/2014/main" id="{4601589A-3E52-B15F-A072-BBA9FBEAAC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4493" y="4565929"/>
              <a:ext cx="2387313" cy="2387313"/>
            </a:xfrm>
            <a:prstGeom prst="rect">
              <a:avLst/>
            </a:prstGeom>
            <a:effectLst/>
          </p:spPr>
        </p:pic>
        <p:pic>
          <p:nvPicPr>
            <p:cNvPr id="21" name="תמונה 20" descr="תמונה שמכילה שעון, עיגול, צהוב, שעון קיר&#10;&#10;התיאור נוצר באופן אוטומטי">
              <a:extLst>
                <a:ext uri="{FF2B5EF4-FFF2-40B4-BE49-F238E27FC236}">
                  <a16:creationId xmlns:a16="http://schemas.microsoft.com/office/drawing/2014/main" id="{D1F75272-D160-F249-FA88-2410C27F86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3754" y="1655166"/>
              <a:ext cx="2386800" cy="2386800"/>
            </a:xfrm>
            <a:prstGeom prst="rect">
              <a:avLst/>
            </a:prstGeom>
            <a:effectLst/>
          </p:spPr>
        </p:pic>
        <p:pic>
          <p:nvPicPr>
            <p:cNvPr id="22" name="תמונה 21" descr="תמונה שמכילה שעון, עיגול, צהוב&#10;&#10;התיאור נוצר באופן אוטומטי">
              <a:extLst>
                <a:ext uri="{FF2B5EF4-FFF2-40B4-BE49-F238E27FC236}">
                  <a16:creationId xmlns:a16="http://schemas.microsoft.com/office/drawing/2014/main" id="{9838C3D0-2385-A62D-BB91-2D3E818903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724" y="3494190"/>
              <a:ext cx="2386800" cy="2386800"/>
            </a:xfrm>
            <a:prstGeom prst="rect">
              <a:avLst/>
            </a:prstGeom>
            <a:effectLst/>
          </p:spPr>
        </p:pic>
      </p:grpSp>
      <p:pic>
        <p:nvPicPr>
          <p:cNvPr id="2" name="תמונה 1" descr="תמונה שמכילה טקסט, גרפיקה, עיצוב גרפי, גופן&#10;&#10;התיאור נוצר באופן אוטומטי">
            <a:extLst>
              <a:ext uri="{FF2B5EF4-FFF2-40B4-BE49-F238E27FC236}">
                <a16:creationId xmlns:a16="http://schemas.microsoft.com/office/drawing/2014/main" id="{0A476FAD-B6E5-DB58-5D54-5642A35887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12869" y="6090315"/>
            <a:ext cx="1177532" cy="719482"/>
          </a:xfrm>
          <a:prstGeom prst="rect">
            <a:avLst/>
          </a:prstGeom>
        </p:spPr>
      </p:pic>
      <p:pic>
        <p:nvPicPr>
          <p:cNvPr id="3" name="גרפיקה 2">
            <a:extLst>
              <a:ext uri="{FF2B5EF4-FFF2-40B4-BE49-F238E27FC236}">
                <a16:creationId xmlns:a16="http://schemas.microsoft.com/office/drawing/2014/main" id="{DB99D982-E99A-19C1-21E1-B0337F2BE19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95479" y="1284823"/>
            <a:ext cx="4586644" cy="2271177"/>
          </a:xfrm>
          <a:prstGeom prst="rect">
            <a:avLst/>
          </a:prstGeom>
        </p:spPr>
      </p:pic>
      <p:sp>
        <p:nvSpPr>
          <p:cNvPr id="10" name="מלבן 9">
            <a:extLst>
              <a:ext uri="{FF2B5EF4-FFF2-40B4-BE49-F238E27FC236}">
                <a16:creationId xmlns:a16="http://schemas.microsoft.com/office/drawing/2014/main" id="{B0E23D70-220D-2DBA-5FEB-2F6A24143506}"/>
              </a:ext>
            </a:extLst>
          </p:cNvPr>
          <p:cNvSpPr/>
          <p:nvPr/>
        </p:nvSpPr>
        <p:spPr>
          <a:xfrm>
            <a:off x="6774322" y="1655166"/>
            <a:ext cx="4228958" cy="1675908"/>
          </a:xfrm>
          <a:prstGeom prst="rect">
            <a:avLst/>
          </a:prstGeom>
          <a:noFill/>
        </p:spPr>
        <p:txBody>
          <a:bodyPr wrap="square" lIns="91440" tIns="45720" rIns="91440" bIns="45720">
            <a:spAutoFit/>
          </a:bodyPr>
          <a:lstStyle/>
          <a:p>
            <a:pPr algn="ctr">
              <a:lnSpc>
                <a:spcPts val="4100"/>
              </a:lnSpc>
            </a:pPr>
            <a:r>
              <a:rPr lang="he-IL" sz="4000" b="0" cap="none" spc="-50" dirty="0">
                <a:ln w="0"/>
                <a:solidFill>
                  <a:srgbClr val="5545A7"/>
                </a:solidFill>
                <a:latin typeface="Fb Gaming" pitchFamily="50" charset="-79"/>
                <a:cs typeface="Fb Gaming" pitchFamily="50" charset="-79"/>
              </a:rPr>
              <a:t>גאולה שלימה, שאז תהיה ברכה והצלחה לכל יהודי</a:t>
            </a:r>
          </a:p>
        </p:txBody>
      </p:sp>
      <p:pic>
        <p:nvPicPr>
          <p:cNvPr id="14" name="גרפיקה 13">
            <a:extLst>
              <a:ext uri="{FF2B5EF4-FFF2-40B4-BE49-F238E27FC236}">
                <a16:creationId xmlns:a16="http://schemas.microsoft.com/office/drawing/2014/main" id="{D44425B9-2396-8C6B-07AF-2B1C9BBBA54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1240000">
            <a:off x="7852386" y="3473652"/>
            <a:ext cx="2072831" cy="261831"/>
          </a:xfrm>
          <a:prstGeom prst="rect">
            <a:avLst/>
          </a:prstGeom>
        </p:spPr>
      </p:pic>
      <p:pic>
        <p:nvPicPr>
          <p:cNvPr id="15" name="גרפיקה 14">
            <a:extLst>
              <a:ext uri="{FF2B5EF4-FFF2-40B4-BE49-F238E27FC236}">
                <a16:creationId xmlns:a16="http://schemas.microsoft.com/office/drawing/2014/main" id="{9F455217-22DE-5744-F27F-C6A3FB251A3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420000" flipV="1">
            <a:off x="7961412" y="1095425"/>
            <a:ext cx="2072831" cy="209287"/>
          </a:xfrm>
          <a:prstGeom prst="rect">
            <a:avLst/>
          </a:prstGeom>
        </p:spPr>
      </p:pic>
    </p:spTree>
    <p:extLst>
      <p:ext uri="{BB962C8B-B14F-4D97-AF65-F5344CB8AC3E}">
        <p14:creationId xmlns:p14="http://schemas.microsoft.com/office/powerpoint/2010/main" val="41749814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77FDA16-00BC-23FB-5B0D-F25D7BA20C97}"/>
            </a:ext>
          </a:extLst>
        </p:cNvPr>
        <p:cNvGrpSpPr/>
        <p:nvPr/>
      </p:nvGrpSpPr>
      <p:grpSpPr>
        <a:xfrm>
          <a:off x="0" y="0"/>
          <a:ext cx="0" cy="0"/>
          <a:chOff x="0" y="0"/>
          <a:chExt cx="0" cy="0"/>
        </a:xfrm>
      </p:grpSpPr>
      <p:pic>
        <p:nvPicPr>
          <p:cNvPr id="22" name="תמונה 21" descr="תמונה שמכילה סרט מצויר, טקסט, גרפיקה, עיצוב גרפי&#10;&#10;התיאור נוצר באופן אוטומטי">
            <a:extLst>
              <a:ext uri="{FF2B5EF4-FFF2-40B4-BE49-F238E27FC236}">
                <a16:creationId xmlns:a16="http://schemas.microsoft.com/office/drawing/2014/main" id="{3F67B27C-F184-B30F-6467-19D3407B435F}"/>
              </a:ext>
            </a:extLst>
          </p:cNvPr>
          <p:cNvPicPr>
            <a:picLocks noChangeAspect="1"/>
          </p:cNvPicPr>
          <p:nvPr/>
        </p:nvPicPr>
        <p:blipFill>
          <a:blip r:embed="rId3"/>
          <a:stretch>
            <a:fillRect/>
          </a:stretch>
        </p:blipFill>
        <p:spPr>
          <a:xfrm>
            <a:off x="-280450" y="-1475"/>
            <a:ext cx="2194565" cy="1551462"/>
          </a:xfrm>
          <a:prstGeom prst="rect">
            <a:avLst/>
          </a:prstGeom>
          <a:effectLst>
            <a:outerShdw blurRad="139700" dist="38100" dir="2700000" algn="tl" rotWithShape="0">
              <a:srgbClr val="5545A7">
                <a:alpha val="41000"/>
              </a:srgbClr>
            </a:outerShdw>
          </a:effectLst>
        </p:spPr>
      </p:pic>
      <p:pic>
        <p:nvPicPr>
          <p:cNvPr id="6" name="תמונה 5" descr="תמונה שמכילה טקסט, גרפיקה, עיצוב גרפי, גופן&#10;&#10;התיאור נוצר באופן אוטומטי">
            <a:extLst>
              <a:ext uri="{FF2B5EF4-FFF2-40B4-BE49-F238E27FC236}">
                <a16:creationId xmlns:a16="http://schemas.microsoft.com/office/drawing/2014/main" id="{84501A73-429B-B024-CFF6-5A004F551CEE}"/>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0912869" y="6090315"/>
            <a:ext cx="1177532" cy="719482"/>
          </a:xfrm>
          <a:prstGeom prst="rect">
            <a:avLst/>
          </a:prstGeom>
        </p:spPr>
      </p:pic>
      <p:pic>
        <p:nvPicPr>
          <p:cNvPr id="2" name="גרפיקה 1">
            <a:extLst>
              <a:ext uri="{FF2B5EF4-FFF2-40B4-BE49-F238E27FC236}">
                <a16:creationId xmlns:a16="http://schemas.microsoft.com/office/drawing/2014/main" id="{20EA5FEA-6177-DB5F-7A18-9283B1B09E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88720" y="3094233"/>
            <a:ext cx="9814560" cy="3165053"/>
          </a:xfrm>
          <a:prstGeom prst="rect">
            <a:avLst/>
          </a:prstGeom>
        </p:spPr>
      </p:pic>
      <p:sp>
        <p:nvSpPr>
          <p:cNvPr id="10" name="מלבן 9">
            <a:extLst>
              <a:ext uri="{FF2B5EF4-FFF2-40B4-BE49-F238E27FC236}">
                <a16:creationId xmlns:a16="http://schemas.microsoft.com/office/drawing/2014/main" id="{CC382AD9-E21A-216B-0AB7-BB50161DFCBF}"/>
              </a:ext>
            </a:extLst>
          </p:cNvPr>
          <p:cNvSpPr/>
          <p:nvPr/>
        </p:nvSpPr>
        <p:spPr>
          <a:xfrm>
            <a:off x="1647512" y="4317420"/>
            <a:ext cx="8896986" cy="1557286"/>
          </a:xfrm>
          <a:prstGeom prst="rect">
            <a:avLst/>
          </a:prstGeom>
          <a:noFill/>
        </p:spPr>
        <p:txBody>
          <a:bodyPr wrap="none" lIns="91440" tIns="45720" rIns="91440" bIns="45720">
            <a:spAutoFit/>
          </a:bodyPr>
          <a:lstStyle/>
          <a:p>
            <a:pPr algn="ctr">
              <a:lnSpc>
                <a:spcPts val="5700"/>
              </a:lnSpc>
            </a:pPr>
            <a:r>
              <a:rPr lang="he-IL" sz="5400" b="0" cap="none" spc="0" dirty="0">
                <a:ln w="0"/>
                <a:solidFill>
                  <a:srgbClr val="5545A7"/>
                </a:solidFill>
                <a:latin typeface="Fb Gaming Black" pitchFamily="50" charset="-79"/>
                <a:cs typeface="Fb Gaming Black" pitchFamily="50" charset="-79"/>
              </a:rPr>
              <a:t>"אין ישראל </a:t>
            </a:r>
            <a:r>
              <a:rPr lang="he-IL" sz="5400" b="0" cap="none" spc="0" dirty="0" err="1">
                <a:ln w="0"/>
                <a:solidFill>
                  <a:srgbClr val="5545A7"/>
                </a:solidFill>
                <a:latin typeface="Fb Gaming Black" pitchFamily="50" charset="-79"/>
                <a:cs typeface="Fb Gaming Black" pitchFamily="50" charset="-79"/>
              </a:rPr>
              <a:t>נגאלין</a:t>
            </a:r>
            <a:r>
              <a:rPr lang="he-IL" sz="5400" b="0" cap="none" spc="0" dirty="0">
                <a:ln w="0"/>
                <a:solidFill>
                  <a:srgbClr val="5545A7"/>
                </a:solidFill>
                <a:latin typeface="Fb Gaming Black" pitchFamily="50" charset="-79"/>
                <a:cs typeface="Fb Gaming Black" pitchFamily="50" charset="-79"/>
              </a:rPr>
              <a:t> אלא בצדקה,</a:t>
            </a:r>
          </a:p>
          <a:p>
            <a:pPr algn="ctr">
              <a:lnSpc>
                <a:spcPts val="5700"/>
              </a:lnSpc>
            </a:pPr>
            <a:r>
              <a:rPr lang="he-IL" sz="5400" b="0" cap="none" spc="0" dirty="0">
                <a:ln w="0"/>
                <a:solidFill>
                  <a:srgbClr val="5545A7"/>
                </a:solidFill>
                <a:latin typeface="Fb Gaming Black" pitchFamily="50" charset="-79"/>
                <a:cs typeface="Fb Gaming Black" pitchFamily="50" charset="-79"/>
              </a:rPr>
              <a:t>שנאמר: 'ושביה בצדקה'".</a:t>
            </a:r>
          </a:p>
        </p:txBody>
      </p:sp>
      <p:pic>
        <p:nvPicPr>
          <p:cNvPr id="11" name="תמונה 10" descr="תמונה שמכילה בניין, קל&#10;&#10;התיאור נוצר באופן אוטומטי">
            <a:extLst>
              <a:ext uri="{FF2B5EF4-FFF2-40B4-BE49-F238E27FC236}">
                <a16:creationId xmlns:a16="http://schemas.microsoft.com/office/drawing/2014/main" id="{98E49D8C-9701-97D6-2062-CF9E38A749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2813" y="87811"/>
            <a:ext cx="7424867" cy="4083453"/>
          </a:xfrm>
          <a:prstGeom prst="rect">
            <a:avLst/>
          </a:prstGeom>
        </p:spPr>
      </p:pic>
      <p:sp>
        <p:nvSpPr>
          <p:cNvPr id="13" name="מלבן 12">
            <a:extLst>
              <a:ext uri="{FF2B5EF4-FFF2-40B4-BE49-F238E27FC236}">
                <a16:creationId xmlns:a16="http://schemas.microsoft.com/office/drawing/2014/main" id="{FD99B1D6-C031-955B-FCFD-6B11FD31053B}"/>
              </a:ext>
            </a:extLst>
          </p:cNvPr>
          <p:cNvSpPr/>
          <p:nvPr/>
        </p:nvSpPr>
        <p:spPr>
          <a:xfrm>
            <a:off x="4915224" y="3563132"/>
            <a:ext cx="2361544" cy="778226"/>
          </a:xfrm>
          <a:prstGeom prst="rect">
            <a:avLst/>
          </a:prstGeom>
          <a:noFill/>
        </p:spPr>
        <p:txBody>
          <a:bodyPr wrap="none" lIns="91440" tIns="45720" rIns="91440" bIns="45720">
            <a:spAutoFit/>
          </a:bodyPr>
          <a:lstStyle/>
          <a:p>
            <a:pPr algn="ctr">
              <a:lnSpc>
                <a:spcPts val="5700"/>
              </a:lnSpc>
            </a:pPr>
            <a:r>
              <a:rPr lang="he-IL" sz="4000" b="0" cap="none" spc="0" dirty="0">
                <a:ln w="0"/>
                <a:solidFill>
                  <a:srgbClr val="5545A7"/>
                </a:solidFill>
                <a:latin typeface="Fb Gaming" pitchFamily="50" charset="-79"/>
                <a:cs typeface="Fb Gaming" pitchFamily="50" charset="-79"/>
              </a:rPr>
              <a:t>אמרו חז"ל:</a:t>
            </a:r>
          </a:p>
        </p:txBody>
      </p:sp>
    </p:spTree>
    <p:extLst>
      <p:ext uri="{BB962C8B-B14F-4D97-AF65-F5344CB8AC3E}">
        <p14:creationId xmlns:p14="http://schemas.microsoft.com/office/powerpoint/2010/main" val="1169201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BA0E964-297A-8D45-DE38-1D86437D20CD}"/>
            </a:ext>
          </a:extLst>
        </p:cNvPr>
        <p:cNvGrpSpPr/>
        <p:nvPr/>
      </p:nvGrpSpPr>
      <p:grpSpPr>
        <a:xfrm>
          <a:off x="0" y="0"/>
          <a:ext cx="0" cy="0"/>
          <a:chOff x="0" y="0"/>
          <a:chExt cx="0" cy="0"/>
        </a:xfrm>
      </p:grpSpPr>
      <p:pic>
        <p:nvPicPr>
          <p:cNvPr id="22" name="תמונה 21" descr="תמונה שמכילה סרט מצויר, טקסט, גרפיקה, עיצוב גרפי&#10;&#10;התיאור נוצר באופן אוטומטי">
            <a:extLst>
              <a:ext uri="{FF2B5EF4-FFF2-40B4-BE49-F238E27FC236}">
                <a16:creationId xmlns:a16="http://schemas.microsoft.com/office/drawing/2014/main" id="{B3F3F236-0620-A1AA-FDD6-AF3CDFEFF170}"/>
              </a:ext>
            </a:extLst>
          </p:cNvPr>
          <p:cNvPicPr>
            <a:picLocks noChangeAspect="1"/>
          </p:cNvPicPr>
          <p:nvPr/>
        </p:nvPicPr>
        <p:blipFill>
          <a:blip r:embed="rId3"/>
          <a:stretch>
            <a:fillRect/>
          </a:stretch>
        </p:blipFill>
        <p:spPr>
          <a:xfrm>
            <a:off x="-280450" y="-1475"/>
            <a:ext cx="2194565" cy="1551462"/>
          </a:xfrm>
          <a:prstGeom prst="rect">
            <a:avLst/>
          </a:prstGeom>
          <a:effectLst>
            <a:outerShdw blurRad="139700" dist="38100" dir="2700000" algn="tl" rotWithShape="0">
              <a:srgbClr val="5545A7">
                <a:alpha val="41000"/>
              </a:srgbClr>
            </a:outerShdw>
          </a:effectLst>
        </p:spPr>
      </p:pic>
      <p:pic>
        <p:nvPicPr>
          <p:cNvPr id="6" name="תמונה 5" descr="תמונה שמכילה טקסט, גרפיקה, עיצוב גרפי, גופן&#10;&#10;התיאור נוצר באופן אוטומטי">
            <a:extLst>
              <a:ext uri="{FF2B5EF4-FFF2-40B4-BE49-F238E27FC236}">
                <a16:creationId xmlns:a16="http://schemas.microsoft.com/office/drawing/2014/main" id="{16C661CF-50E5-F9B6-7721-2BC2BAB41378}"/>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0912869" y="6090315"/>
            <a:ext cx="1177532" cy="719482"/>
          </a:xfrm>
          <a:prstGeom prst="rect">
            <a:avLst/>
          </a:prstGeom>
        </p:spPr>
      </p:pic>
      <p:sp>
        <p:nvSpPr>
          <p:cNvPr id="10" name="מלבן 9">
            <a:extLst>
              <a:ext uri="{FF2B5EF4-FFF2-40B4-BE49-F238E27FC236}">
                <a16:creationId xmlns:a16="http://schemas.microsoft.com/office/drawing/2014/main" id="{D828C7DD-1E99-83DF-F549-84C6507DA43C}"/>
              </a:ext>
            </a:extLst>
          </p:cNvPr>
          <p:cNvSpPr/>
          <p:nvPr/>
        </p:nvSpPr>
        <p:spPr>
          <a:xfrm>
            <a:off x="1879600" y="3648148"/>
            <a:ext cx="8432800" cy="1724896"/>
          </a:xfrm>
          <a:prstGeom prst="rect">
            <a:avLst/>
          </a:prstGeom>
          <a:noFill/>
        </p:spPr>
        <p:txBody>
          <a:bodyPr wrap="square" lIns="91440" tIns="45720" rIns="91440" bIns="45720">
            <a:spAutoFit/>
          </a:bodyPr>
          <a:lstStyle/>
          <a:p>
            <a:pPr algn="ctr">
              <a:lnSpc>
                <a:spcPts val="4200"/>
              </a:lnSpc>
            </a:pPr>
            <a:r>
              <a:rPr lang="he-IL" sz="4400" b="0" cap="none" spc="-50" dirty="0">
                <a:ln w="0"/>
                <a:solidFill>
                  <a:srgbClr val="5545A7"/>
                </a:solidFill>
                <a:latin typeface="Fb Gaming" pitchFamily="50" charset="-79"/>
                <a:cs typeface="Fb Gaming" pitchFamily="50" charset="-79"/>
              </a:rPr>
              <a:t>אנחנו מבקשים לקבל מה' כ"צדקה",</a:t>
            </a:r>
          </a:p>
          <a:p>
            <a:pPr algn="ctr">
              <a:lnSpc>
                <a:spcPts val="4200"/>
              </a:lnSpc>
            </a:pPr>
            <a:r>
              <a:rPr lang="he-IL" sz="4400" b="0" cap="none" spc="-50" dirty="0">
                <a:ln w="0"/>
                <a:solidFill>
                  <a:srgbClr val="5545A7"/>
                </a:solidFill>
                <a:latin typeface="Fb Gaming" pitchFamily="50" charset="-79"/>
                <a:cs typeface="Fb Gaming" pitchFamily="50" charset="-79"/>
              </a:rPr>
              <a:t>את משיח צדקנו ואת הגאולה השלימה,</a:t>
            </a:r>
          </a:p>
          <a:p>
            <a:pPr algn="ctr">
              <a:lnSpc>
                <a:spcPts val="4200"/>
              </a:lnSpc>
            </a:pPr>
            <a:r>
              <a:rPr lang="he-IL" sz="4400" b="0" cap="none" spc="-50" dirty="0">
                <a:ln w="0"/>
                <a:solidFill>
                  <a:srgbClr val="5545A7"/>
                </a:solidFill>
                <a:latin typeface="Fb Gaming" pitchFamily="50" charset="-79"/>
                <a:cs typeface="Fb Gaming" pitchFamily="50" charset="-79"/>
              </a:rPr>
              <a:t>עם כל הטוב המובטח לנו בימות המשיח. </a:t>
            </a:r>
            <a:endParaRPr lang="he-IL" sz="4400" b="0" cap="none" spc="-50" dirty="0">
              <a:ln w="0"/>
              <a:solidFill>
                <a:srgbClr val="5545A7"/>
              </a:solidFill>
              <a:latin typeface="Fb Gaming Bold" pitchFamily="50" charset="-79"/>
              <a:cs typeface="Fb Gaming Bold" pitchFamily="50" charset="-79"/>
            </a:endParaRPr>
          </a:p>
        </p:txBody>
      </p:sp>
      <p:grpSp>
        <p:nvGrpSpPr>
          <p:cNvPr id="11" name="קבוצה 10">
            <a:extLst>
              <a:ext uri="{FF2B5EF4-FFF2-40B4-BE49-F238E27FC236}">
                <a16:creationId xmlns:a16="http://schemas.microsoft.com/office/drawing/2014/main" id="{5FA5B18D-2CD2-53B5-B0AC-2E32FEDA298A}"/>
              </a:ext>
            </a:extLst>
          </p:cNvPr>
          <p:cNvGrpSpPr/>
          <p:nvPr/>
        </p:nvGrpSpPr>
        <p:grpSpPr>
          <a:xfrm>
            <a:off x="5436575" y="5412192"/>
            <a:ext cx="1318850" cy="360000"/>
            <a:chOff x="5565775" y="3706200"/>
            <a:chExt cx="1318850" cy="360000"/>
          </a:xfrm>
        </p:grpSpPr>
        <p:pic>
          <p:nvPicPr>
            <p:cNvPr id="12" name="גרפיקה 11">
              <a:extLst>
                <a:ext uri="{FF2B5EF4-FFF2-40B4-BE49-F238E27FC236}">
                  <a16:creationId xmlns:a16="http://schemas.microsoft.com/office/drawing/2014/main" id="{008EDA0A-2269-04F1-5E85-163090EA7D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24625" y="3706200"/>
              <a:ext cx="360000" cy="360000"/>
            </a:xfrm>
            <a:prstGeom prst="rect">
              <a:avLst/>
            </a:prstGeom>
          </p:spPr>
        </p:pic>
        <p:pic>
          <p:nvPicPr>
            <p:cNvPr id="13" name="גרפיקה 12">
              <a:extLst>
                <a:ext uri="{FF2B5EF4-FFF2-40B4-BE49-F238E27FC236}">
                  <a16:creationId xmlns:a16="http://schemas.microsoft.com/office/drawing/2014/main" id="{3D0D168B-0E4B-DE64-360C-D061F64245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45200" y="3706200"/>
              <a:ext cx="360000" cy="360000"/>
            </a:xfrm>
            <a:prstGeom prst="rect">
              <a:avLst/>
            </a:prstGeom>
          </p:spPr>
        </p:pic>
        <p:pic>
          <p:nvPicPr>
            <p:cNvPr id="14" name="גרפיקה 13">
              <a:extLst>
                <a:ext uri="{FF2B5EF4-FFF2-40B4-BE49-F238E27FC236}">
                  <a16:creationId xmlns:a16="http://schemas.microsoft.com/office/drawing/2014/main" id="{455E9F7F-56C7-E4AC-B210-3596B66362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65775" y="3706200"/>
              <a:ext cx="360000" cy="360000"/>
            </a:xfrm>
            <a:prstGeom prst="rect">
              <a:avLst/>
            </a:prstGeom>
          </p:spPr>
        </p:pic>
      </p:grpSp>
      <p:grpSp>
        <p:nvGrpSpPr>
          <p:cNvPr id="15" name="קבוצה 14">
            <a:extLst>
              <a:ext uri="{FF2B5EF4-FFF2-40B4-BE49-F238E27FC236}">
                <a16:creationId xmlns:a16="http://schemas.microsoft.com/office/drawing/2014/main" id="{41914DE8-BE53-66E9-7497-DB68C72CD0E5}"/>
              </a:ext>
            </a:extLst>
          </p:cNvPr>
          <p:cNvGrpSpPr/>
          <p:nvPr/>
        </p:nvGrpSpPr>
        <p:grpSpPr>
          <a:xfrm>
            <a:off x="5436575" y="970107"/>
            <a:ext cx="1318850" cy="360000"/>
            <a:chOff x="5565775" y="3706200"/>
            <a:chExt cx="1318850" cy="360000"/>
          </a:xfrm>
        </p:grpSpPr>
        <p:pic>
          <p:nvPicPr>
            <p:cNvPr id="16" name="גרפיקה 15">
              <a:extLst>
                <a:ext uri="{FF2B5EF4-FFF2-40B4-BE49-F238E27FC236}">
                  <a16:creationId xmlns:a16="http://schemas.microsoft.com/office/drawing/2014/main" id="{1E53851B-C87B-B107-9052-2D90E52B4A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24625" y="3706200"/>
              <a:ext cx="360000" cy="360000"/>
            </a:xfrm>
            <a:prstGeom prst="rect">
              <a:avLst/>
            </a:prstGeom>
          </p:spPr>
        </p:pic>
        <p:pic>
          <p:nvPicPr>
            <p:cNvPr id="17" name="גרפיקה 16">
              <a:extLst>
                <a:ext uri="{FF2B5EF4-FFF2-40B4-BE49-F238E27FC236}">
                  <a16:creationId xmlns:a16="http://schemas.microsoft.com/office/drawing/2014/main" id="{AC48F7B6-AFCA-14AC-A39F-71190B8E62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45200" y="3706200"/>
              <a:ext cx="360000" cy="360000"/>
            </a:xfrm>
            <a:prstGeom prst="rect">
              <a:avLst/>
            </a:prstGeom>
          </p:spPr>
        </p:pic>
        <p:pic>
          <p:nvPicPr>
            <p:cNvPr id="18" name="גרפיקה 17">
              <a:extLst>
                <a:ext uri="{FF2B5EF4-FFF2-40B4-BE49-F238E27FC236}">
                  <a16:creationId xmlns:a16="http://schemas.microsoft.com/office/drawing/2014/main" id="{ACA98F81-580B-7D4A-C417-C6F35B7DF7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65775" y="3706200"/>
              <a:ext cx="360000" cy="360000"/>
            </a:xfrm>
            <a:prstGeom prst="rect">
              <a:avLst/>
            </a:prstGeom>
          </p:spPr>
        </p:pic>
      </p:grpSp>
      <p:sp>
        <p:nvSpPr>
          <p:cNvPr id="19" name="מלבן: פינות מעוגלות 18">
            <a:extLst>
              <a:ext uri="{FF2B5EF4-FFF2-40B4-BE49-F238E27FC236}">
                <a16:creationId xmlns:a16="http://schemas.microsoft.com/office/drawing/2014/main" id="{DDD0EE57-1B88-F9E2-DF47-08925DE286FF}"/>
              </a:ext>
            </a:extLst>
          </p:cNvPr>
          <p:cNvSpPr/>
          <p:nvPr/>
        </p:nvSpPr>
        <p:spPr>
          <a:xfrm>
            <a:off x="2448560" y="1549255"/>
            <a:ext cx="7294880" cy="1879745"/>
          </a:xfrm>
          <a:prstGeom prst="roundRect">
            <a:avLst/>
          </a:prstGeom>
          <a:solidFill>
            <a:srgbClr val="5545A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 name="מלבן 19">
            <a:extLst>
              <a:ext uri="{FF2B5EF4-FFF2-40B4-BE49-F238E27FC236}">
                <a16:creationId xmlns:a16="http://schemas.microsoft.com/office/drawing/2014/main" id="{4BE4B197-6119-A368-F0A5-A73DDA83C613}"/>
              </a:ext>
            </a:extLst>
          </p:cNvPr>
          <p:cNvSpPr/>
          <p:nvPr/>
        </p:nvSpPr>
        <p:spPr>
          <a:xfrm>
            <a:off x="2558143" y="1645995"/>
            <a:ext cx="7075714" cy="1724896"/>
          </a:xfrm>
          <a:prstGeom prst="rect">
            <a:avLst/>
          </a:prstGeom>
          <a:noFill/>
        </p:spPr>
        <p:txBody>
          <a:bodyPr wrap="square" lIns="91440" tIns="45720" rIns="91440" bIns="45720">
            <a:spAutoFit/>
          </a:bodyPr>
          <a:lstStyle/>
          <a:p>
            <a:pPr algn="ctr">
              <a:lnSpc>
                <a:spcPts val="4200"/>
              </a:lnSpc>
            </a:pPr>
            <a:r>
              <a:rPr lang="he-IL" sz="4400" b="0" cap="none" spc="-50" dirty="0">
                <a:ln w="0"/>
                <a:solidFill>
                  <a:srgbClr val="E1F8FF"/>
                </a:solidFill>
                <a:latin typeface="Fb Gaming Medium" pitchFamily="50" charset="-79"/>
                <a:cs typeface="Fb Gaming Medium" pitchFamily="50" charset="-79"/>
              </a:rPr>
              <a:t>הגאולה השלימה,</a:t>
            </a:r>
          </a:p>
          <a:p>
            <a:pPr algn="ctr">
              <a:lnSpc>
                <a:spcPts val="4200"/>
              </a:lnSpc>
            </a:pPr>
            <a:r>
              <a:rPr lang="he-IL" sz="4400" b="0" cap="none" spc="-50" dirty="0">
                <a:ln w="0"/>
                <a:solidFill>
                  <a:srgbClr val="E1F8FF"/>
                </a:solidFill>
                <a:latin typeface="Fb Gaming Medium" pitchFamily="50" charset="-79"/>
                <a:cs typeface="Fb Gaming Medium" pitchFamily="50" charset="-79"/>
              </a:rPr>
              <a:t>היא ה"צדקה" הכי גדולה</a:t>
            </a:r>
          </a:p>
          <a:p>
            <a:pPr algn="ctr">
              <a:lnSpc>
                <a:spcPts val="4200"/>
              </a:lnSpc>
            </a:pPr>
            <a:r>
              <a:rPr lang="he-IL" sz="4400" b="0" cap="none" spc="-50" dirty="0">
                <a:ln w="0"/>
                <a:solidFill>
                  <a:srgbClr val="E1F8FF"/>
                </a:solidFill>
                <a:latin typeface="Fb Gaming Medium" pitchFamily="50" charset="-79"/>
                <a:cs typeface="Fb Gaming Medium" pitchFamily="50" charset="-79"/>
              </a:rPr>
              <a:t>שאנחנו רוצים שה' יעשה איתנו. </a:t>
            </a:r>
          </a:p>
        </p:txBody>
      </p:sp>
    </p:spTree>
    <p:extLst>
      <p:ext uri="{BB962C8B-B14F-4D97-AF65-F5344CB8AC3E}">
        <p14:creationId xmlns:p14="http://schemas.microsoft.com/office/powerpoint/2010/main" val="19610637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513D65D-61F7-6358-C48F-0BD380C455CA}"/>
            </a:ext>
          </a:extLst>
        </p:cNvPr>
        <p:cNvGrpSpPr/>
        <p:nvPr/>
      </p:nvGrpSpPr>
      <p:grpSpPr>
        <a:xfrm>
          <a:off x="0" y="0"/>
          <a:ext cx="0" cy="0"/>
          <a:chOff x="0" y="0"/>
          <a:chExt cx="0" cy="0"/>
        </a:xfrm>
      </p:grpSpPr>
      <p:pic>
        <p:nvPicPr>
          <p:cNvPr id="22" name="תמונה 21" descr="תמונה שמכילה סרט מצויר, טקסט, גרפיקה, עיצוב גרפי&#10;&#10;התיאור נוצר באופן אוטומטי">
            <a:extLst>
              <a:ext uri="{FF2B5EF4-FFF2-40B4-BE49-F238E27FC236}">
                <a16:creationId xmlns:a16="http://schemas.microsoft.com/office/drawing/2014/main" id="{A7CBD73E-1B81-B82F-52F4-822F6783C020}"/>
              </a:ext>
            </a:extLst>
          </p:cNvPr>
          <p:cNvPicPr>
            <a:picLocks noChangeAspect="1"/>
          </p:cNvPicPr>
          <p:nvPr/>
        </p:nvPicPr>
        <p:blipFill>
          <a:blip r:embed="rId3"/>
          <a:stretch>
            <a:fillRect/>
          </a:stretch>
        </p:blipFill>
        <p:spPr>
          <a:xfrm>
            <a:off x="-280450" y="-1475"/>
            <a:ext cx="2194565" cy="1551462"/>
          </a:xfrm>
          <a:prstGeom prst="rect">
            <a:avLst/>
          </a:prstGeom>
          <a:effectLst>
            <a:outerShdw blurRad="139700" dist="38100" dir="2700000" algn="tl" rotWithShape="0">
              <a:srgbClr val="5545A7">
                <a:alpha val="41000"/>
              </a:srgbClr>
            </a:outerShdw>
          </a:effectLst>
        </p:spPr>
      </p:pic>
      <p:pic>
        <p:nvPicPr>
          <p:cNvPr id="2" name="תמונה 1" descr="תמונה שמכילה טקסט, גרפיקה, עיצוב גרפי, גופן&#10;&#10;התיאור נוצר באופן אוטומטי">
            <a:extLst>
              <a:ext uri="{FF2B5EF4-FFF2-40B4-BE49-F238E27FC236}">
                <a16:creationId xmlns:a16="http://schemas.microsoft.com/office/drawing/2014/main" id="{4B20C4D8-FAD8-4D32-72EB-348C825C12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2869" y="6090315"/>
            <a:ext cx="1177532" cy="719482"/>
          </a:xfrm>
          <a:prstGeom prst="rect">
            <a:avLst/>
          </a:prstGeom>
        </p:spPr>
      </p:pic>
      <p:sp>
        <p:nvSpPr>
          <p:cNvPr id="3" name="מלבן: פינות מעוגלות 2">
            <a:extLst>
              <a:ext uri="{FF2B5EF4-FFF2-40B4-BE49-F238E27FC236}">
                <a16:creationId xmlns:a16="http://schemas.microsoft.com/office/drawing/2014/main" id="{603627D9-83BA-B1E5-61E6-E9F1F578D586}"/>
              </a:ext>
            </a:extLst>
          </p:cNvPr>
          <p:cNvSpPr/>
          <p:nvPr/>
        </p:nvSpPr>
        <p:spPr>
          <a:xfrm>
            <a:off x="1132114" y="1940857"/>
            <a:ext cx="9927772" cy="2610824"/>
          </a:xfrm>
          <a:prstGeom prst="roundRect">
            <a:avLst>
              <a:gd name="adj" fmla="val 12728"/>
            </a:avLst>
          </a:prstGeom>
          <a:solidFill>
            <a:srgbClr val="FCF2FF">
              <a:alpha val="60000"/>
            </a:srgbClr>
          </a:solidFill>
          <a:ln w="57150">
            <a:solidFill>
              <a:srgbClr val="5545A7"/>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תיבת טקסט 3">
            <a:extLst>
              <a:ext uri="{FF2B5EF4-FFF2-40B4-BE49-F238E27FC236}">
                <a16:creationId xmlns:a16="http://schemas.microsoft.com/office/drawing/2014/main" id="{80A8896F-A8F4-F4D9-D0C8-D97A1B2D3DEE}"/>
              </a:ext>
            </a:extLst>
          </p:cNvPr>
          <p:cNvSpPr txBox="1"/>
          <p:nvPr/>
        </p:nvSpPr>
        <p:spPr>
          <a:xfrm>
            <a:off x="1497358" y="2173107"/>
            <a:ext cx="9197284" cy="2201693"/>
          </a:xfrm>
          <a:prstGeom prst="rect">
            <a:avLst/>
          </a:prstGeom>
          <a:noFill/>
        </p:spPr>
        <p:txBody>
          <a:bodyPr wrap="square" rtlCol="1">
            <a:spAutoFit/>
          </a:bodyPr>
          <a:lstStyle/>
          <a:p>
            <a:pPr algn="just">
              <a:lnSpc>
                <a:spcPts val="4100"/>
              </a:lnSpc>
            </a:pPr>
            <a:r>
              <a:rPr lang="he-IL" sz="4000" spc="-70" dirty="0">
                <a:solidFill>
                  <a:srgbClr val="5545A7"/>
                </a:solidFill>
                <a:latin typeface="Fb Gaming Medium" pitchFamily="50" charset="-79"/>
                <a:cs typeface="Fb Gaming Medium" pitchFamily="50" charset="-79"/>
              </a:rPr>
              <a:t>"ר' יהודה אומר: גדולה צדקה שמקרבת את הגאולה, שנאמר: "כה אמר ה' שמרו משפט </a:t>
            </a:r>
            <a:r>
              <a:rPr lang="he-IL" sz="4000" u="sng" spc="-70" dirty="0">
                <a:solidFill>
                  <a:srgbClr val="5545A7"/>
                </a:solidFill>
                <a:latin typeface="Fb Gaming Medium" pitchFamily="50" charset="-79"/>
                <a:cs typeface="Fb Gaming Medium" pitchFamily="50" charset="-79"/>
              </a:rPr>
              <a:t>ועשו צדקה</a:t>
            </a:r>
            <a:r>
              <a:rPr lang="he-IL" sz="4000" spc="-70" dirty="0">
                <a:solidFill>
                  <a:srgbClr val="5545A7"/>
                </a:solidFill>
                <a:latin typeface="Fb Gaming Medium" pitchFamily="50" charset="-79"/>
                <a:cs typeface="Fb Gaming Medium" pitchFamily="50" charset="-79"/>
              </a:rPr>
              <a:t> כי קרובה ישועתי לבוא </a:t>
            </a:r>
            <a:r>
              <a:rPr lang="he-IL" sz="4000" u="sng" spc="-70" dirty="0">
                <a:solidFill>
                  <a:srgbClr val="5545A7"/>
                </a:solidFill>
                <a:latin typeface="Fb Gaming Medium" pitchFamily="50" charset="-79"/>
                <a:cs typeface="Fb Gaming Medium" pitchFamily="50" charset="-79"/>
              </a:rPr>
              <a:t>וצדקתי להגלות</a:t>
            </a:r>
            <a:r>
              <a:rPr lang="he-IL" sz="4000" spc="-70" dirty="0">
                <a:solidFill>
                  <a:srgbClr val="5545A7"/>
                </a:solidFill>
                <a:latin typeface="Fb Gaming Medium" pitchFamily="50" charset="-79"/>
                <a:cs typeface="Fb Gaming Medium" pitchFamily="50" charset="-79"/>
              </a:rPr>
              <a:t>" </a:t>
            </a:r>
            <a:r>
              <a:rPr lang="he-IL" sz="4000" spc="-70" dirty="0">
                <a:solidFill>
                  <a:srgbClr val="5545A7"/>
                </a:solidFill>
                <a:latin typeface="Fb Gaming" pitchFamily="50" charset="-79"/>
                <a:cs typeface="Fb Gaming" pitchFamily="50" charset="-79"/>
              </a:rPr>
              <a:t>(ישעיה נו, א)"</a:t>
            </a:r>
          </a:p>
        </p:txBody>
      </p:sp>
      <p:sp>
        <p:nvSpPr>
          <p:cNvPr id="5" name="מלבן 4">
            <a:extLst>
              <a:ext uri="{FF2B5EF4-FFF2-40B4-BE49-F238E27FC236}">
                <a16:creationId xmlns:a16="http://schemas.microsoft.com/office/drawing/2014/main" id="{56435907-A8AF-7E74-B53F-5EDAE8F59F2F}"/>
              </a:ext>
            </a:extLst>
          </p:cNvPr>
          <p:cNvSpPr/>
          <p:nvPr/>
        </p:nvSpPr>
        <p:spPr>
          <a:xfrm>
            <a:off x="4406605" y="1273922"/>
            <a:ext cx="6288037" cy="614720"/>
          </a:xfrm>
          <a:prstGeom prst="rect">
            <a:avLst/>
          </a:prstGeom>
          <a:noFill/>
        </p:spPr>
        <p:txBody>
          <a:bodyPr wrap="square" lIns="91440" tIns="45720" rIns="91440" bIns="45720">
            <a:spAutoFit/>
          </a:bodyPr>
          <a:lstStyle/>
          <a:p>
            <a:pPr>
              <a:lnSpc>
                <a:spcPts val="4000"/>
              </a:lnSpc>
            </a:pPr>
            <a:r>
              <a:rPr lang="he-IL" sz="4000" b="0" cap="none" spc="-70" dirty="0">
                <a:ln w="0"/>
                <a:solidFill>
                  <a:srgbClr val="5545A7"/>
                </a:solidFill>
                <a:latin typeface="Fb Gaming" pitchFamily="50" charset="-79"/>
                <a:cs typeface="Fb Gaming" pitchFamily="50" charset="-79"/>
              </a:rPr>
              <a:t>ואכן, כך כתוב בגמרא: </a:t>
            </a:r>
          </a:p>
        </p:txBody>
      </p:sp>
      <p:pic>
        <p:nvPicPr>
          <p:cNvPr id="6" name="גרפיקה 5">
            <a:extLst>
              <a:ext uri="{FF2B5EF4-FFF2-40B4-BE49-F238E27FC236}">
                <a16:creationId xmlns:a16="http://schemas.microsoft.com/office/drawing/2014/main" id="{9764A1F5-3C8B-9967-64E7-FA3217544D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2305">
            <a:off x="1845752" y="303244"/>
            <a:ext cx="2964372" cy="1766254"/>
          </a:xfrm>
          <a:prstGeom prst="rect">
            <a:avLst/>
          </a:prstGeom>
        </p:spPr>
      </p:pic>
      <p:sp>
        <p:nvSpPr>
          <p:cNvPr id="13" name="מלבן 12">
            <a:extLst>
              <a:ext uri="{FF2B5EF4-FFF2-40B4-BE49-F238E27FC236}">
                <a16:creationId xmlns:a16="http://schemas.microsoft.com/office/drawing/2014/main" id="{E788946D-8C73-6DB3-D867-D706764BF8BF}"/>
              </a:ext>
            </a:extLst>
          </p:cNvPr>
          <p:cNvSpPr/>
          <p:nvPr/>
        </p:nvSpPr>
        <p:spPr>
          <a:xfrm>
            <a:off x="1497358" y="4499333"/>
            <a:ext cx="2483671" cy="569195"/>
          </a:xfrm>
          <a:prstGeom prst="rect">
            <a:avLst/>
          </a:prstGeom>
          <a:noFill/>
        </p:spPr>
        <p:txBody>
          <a:bodyPr wrap="square" lIns="91440" tIns="45720" rIns="91440" bIns="45720">
            <a:spAutoFit/>
          </a:bodyPr>
          <a:lstStyle/>
          <a:p>
            <a:pPr algn="l">
              <a:lnSpc>
                <a:spcPts val="4100"/>
              </a:lnSpc>
            </a:pPr>
            <a:r>
              <a:rPr lang="he-IL" sz="2400" b="0" cap="none" dirty="0">
                <a:ln w="0"/>
                <a:solidFill>
                  <a:srgbClr val="5545A7"/>
                </a:solidFill>
                <a:latin typeface="Fb Gaming" pitchFamily="50" charset="-79"/>
                <a:cs typeface="Fb Gaming" pitchFamily="50" charset="-79"/>
              </a:rPr>
              <a:t>(בבא </a:t>
            </a:r>
            <a:r>
              <a:rPr lang="he-IL" sz="2400" b="0" cap="none" dirty="0" err="1">
                <a:ln w="0"/>
                <a:solidFill>
                  <a:srgbClr val="5545A7"/>
                </a:solidFill>
                <a:latin typeface="Fb Gaming" pitchFamily="50" charset="-79"/>
                <a:cs typeface="Fb Gaming" pitchFamily="50" charset="-79"/>
              </a:rPr>
              <a:t>בתרא</a:t>
            </a:r>
            <a:r>
              <a:rPr lang="he-IL" sz="2400" b="0" cap="none" dirty="0">
                <a:ln w="0"/>
                <a:solidFill>
                  <a:srgbClr val="5545A7"/>
                </a:solidFill>
                <a:latin typeface="Fb Gaming" pitchFamily="50" charset="-79"/>
                <a:cs typeface="Fb Gaming" pitchFamily="50" charset="-79"/>
              </a:rPr>
              <a:t> </a:t>
            </a:r>
            <a:r>
              <a:rPr lang="he-IL" sz="2400" b="0" cap="none" dirty="0" err="1">
                <a:ln w="0"/>
                <a:solidFill>
                  <a:srgbClr val="5545A7"/>
                </a:solidFill>
                <a:latin typeface="Fb Gaming" pitchFamily="50" charset="-79"/>
                <a:cs typeface="Fb Gaming" pitchFamily="50" charset="-79"/>
              </a:rPr>
              <a:t>י,א</a:t>
            </a:r>
            <a:r>
              <a:rPr lang="he-IL" sz="2400" b="0" cap="none" dirty="0">
                <a:ln w="0"/>
                <a:solidFill>
                  <a:srgbClr val="5545A7"/>
                </a:solidFill>
                <a:latin typeface="Fb Gaming" pitchFamily="50" charset="-79"/>
                <a:cs typeface="Fb Gaming" pitchFamily="50" charset="-79"/>
              </a:rPr>
              <a:t>) </a:t>
            </a:r>
            <a:endParaRPr lang="he-IL" sz="2400" b="0" cap="none" dirty="0">
              <a:ln w="0"/>
              <a:solidFill>
                <a:srgbClr val="5545A7"/>
              </a:solidFill>
              <a:latin typeface="Fb Gaming Bold" pitchFamily="50" charset="-79"/>
              <a:cs typeface="Fb Gaming Bold" pitchFamily="50" charset="-79"/>
            </a:endParaRPr>
          </a:p>
        </p:txBody>
      </p:sp>
      <p:sp>
        <p:nvSpPr>
          <p:cNvPr id="7" name="מלבן: פינות מעוגלות 6">
            <a:extLst>
              <a:ext uri="{FF2B5EF4-FFF2-40B4-BE49-F238E27FC236}">
                <a16:creationId xmlns:a16="http://schemas.microsoft.com/office/drawing/2014/main" id="{36604A18-C95A-EA48-FBA7-9860D6C9CC84}"/>
              </a:ext>
            </a:extLst>
          </p:cNvPr>
          <p:cNvSpPr/>
          <p:nvPr/>
        </p:nvSpPr>
        <p:spPr>
          <a:xfrm>
            <a:off x="1497358" y="5193062"/>
            <a:ext cx="9197284" cy="1126334"/>
          </a:xfrm>
          <a:prstGeom prst="roundRect">
            <a:avLst>
              <a:gd name="adj" fmla="val 50000"/>
            </a:avLst>
          </a:prstGeom>
          <a:solidFill>
            <a:srgbClr val="5545A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7">
            <a:extLst>
              <a:ext uri="{FF2B5EF4-FFF2-40B4-BE49-F238E27FC236}">
                <a16:creationId xmlns:a16="http://schemas.microsoft.com/office/drawing/2014/main" id="{2C2066E0-4BBA-3A8D-F919-3B1E3BBD3F4D}"/>
              </a:ext>
            </a:extLst>
          </p:cNvPr>
          <p:cNvSpPr/>
          <p:nvPr/>
        </p:nvSpPr>
        <p:spPr>
          <a:xfrm>
            <a:off x="1746314" y="5258958"/>
            <a:ext cx="8699372" cy="1046569"/>
          </a:xfrm>
          <a:prstGeom prst="rect">
            <a:avLst/>
          </a:prstGeom>
          <a:noFill/>
        </p:spPr>
        <p:txBody>
          <a:bodyPr wrap="square" lIns="91440" tIns="45720" rIns="91440" bIns="45720">
            <a:spAutoFit/>
          </a:bodyPr>
          <a:lstStyle/>
          <a:p>
            <a:pPr algn="ctr">
              <a:lnSpc>
                <a:spcPts val="3700"/>
              </a:lnSpc>
            </a:pPr>
            <a:r>
              <a:rPr lang="he-IL" sz="3800" b="0" cap="none" spc="-50" dirty="0">
                <a:ln w="0"/>
                <a:solidFill>
                  <a:srgbClr val="E1F8FF"/>
                </a:solidFill>
                <a:latin typeface="Fb Gaming Medium" pitchFamily="50" charset="-79"/>
                <a:cs typeface="Fb Gaming Medium" pitchFamily="50" charset="-79"/>
              </a:rPr>
              <a:t>אם אנחנו "</a:t>
            </a:r>
            <a:r>
              <a:rPr lang="he-IL" sz="3800" b="0" u="sng" cap="none" spc="-50" dirty="0">
                <a:ln w="0"/>
                <a:solidFill>
                  <a:srgbClr val="E1F8FF"/>
                </a:solidFill>
                <a:latin typeface="Fb Gaming Medium" pitchFamily="50" charset="-79"/>
                <a:cs typeface="Fb Gaming Medium" pitchFamily="50" charset="-79"/>
              </a:rPr>
              <a:t>נעשה צדקה</a:t>
            </a:r>
            <a:r>
              <a:rPr lang="he-IL" sz="3800" b="0" cap="none" spc="-50" dirty="0">
                <a:ln w="0"/>
                <a:solidFill>
                  <a:srgbClr val="E1F8FF"/>
                </a:solidFill>
                <a:latin typeface="Fb Gaming Medium" pitchFamily="50" charset="-79"/>
                <a:cs typeface="Fb Gaming Medium" pitchFamily="50" charset="-79"/>
              </a:rPr>
              <a:t>" -</a:t>
            </a:r>
          </a:p>
          <a:p>
            <a:pPr algn="ctr">
              <a:lnSpc>
                <a:spcPts val="3700"/>
              </a:lnSpc>
            </a:pPr>
            <a:r>
              <a:rPr lang="he-IL" sz="3800" b="0" cap="none" spc="-50" dirty="0">
                <a:ln w="0"/>
                <a:solidFill>
                  <a:srgbClr val="E1F8FF"/>
                </a:solidFill>
                <a:latin typeface="Fb Gaming Medium" pitchFamily="50" charset="-79"/>
                <a:cs typeface="Fb Gaming Medium" pitchFamily="50" charset="-79"/>
              </a:rPr>
              <a:t>נזכה ל"קרובה ישועתי לבוא ו</a:t>
            </a:r>
            <a:r>
              <a:rPr lang="he-IL" sz="3800" b="0" u="sng" cap="none" spc="-50" dirty="0">
                <a:ln w="0"/>
                <a:solidFill>
                  <a:srgbClr val="E1F8FF"/>
                </a:solidFill>
                <a:latin typeface="Fb Gaming Medium" pitchFamily="50" charset="-79"/>
                <a:cs typeface="Fb Gaming Medium" pitchFamily="50" charset="-79"/>
              </a:rPr>
              <a:t>צדקתי להגלות</a:t>
            </a:r>
            <a:r>
              <a:rPr lang="he-IL" sz="3800" b="0" cap="none" spc="-50" dirty="0">
                <a:ln w="0"/>
                <a:solidFill>
                  <a:srgbClr val="E1F8FF"/>
                </a:solidFill>
                <a:latin typeface="Fb Gaming Medium" pitchFamily="50" charset="-79"/>
                <a:cs typeface="Fb Gaming Medium" pitchFamily="50" charset="-79"/>
              </a:rPr>
              <a:t>".</a:t>
            </a:r>
          </a:p>
        </p:txBody>
      </p:sp>
    </p:spTree>
    <p:extLst>
      <p:ext uri="{BB962C8B-B14F-4D97-AF65-F5344CB8AC3E}">
        <p14:creationId xmlns:p14="http://schemas.microsoft.com/office/powerpoint/2010/main" val="13693240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EA3D5-61C4-EA36-E3D6-84B1E70BE9BC}"/>
            </a:ext>
          </a:extLst>
        </p:cNvPr>
        <p:cNvGrpSpPr/>
        <p:nvPr/>
      </p:nvGrpSpPr>
      <p:grpSpPr>
        <a:xfrm>
          <a:off x="0" y="0"/>
          <a:ext cx="0" cy="0"/>
          <a:chOff x="0" y="0"/>
          <a:chExt cx="0" cy="0"/>
        </a:xfrm>
      </p:grpSpPr>
      <p:pic>
        <p:nvPicPr>
          <p:cNvPr id="32" name="תמונה 31" descr="תמונה שמכילה עיגול, צבעוני, סגול, כחול&#10;&#10;התיאור נוצר באופן אוטומטי">
            <a:extLst>
              <a:ext uri="{FF2B5EF4-FFF2-40B4-BE49-F238E27FC236}">
                <a16:creationId xmlns:a16="http://schemas.microsoft.com/office/drawing/2014/main" id="{690B8C25-E832-091B-0091-D7258AA3C20A}"/>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35327" t="401" r="8015" b="54831"/>
          <a:stretch/>
        </p:blipFill>
        <p:spPr>
          <a:xfrm flipH="1" flipV="1">
            <a:off x="-5" y="-1476"/>
            <a:ext cx="12192005" cy="6859475"/>
          </a:xfrm>
          <a:prstGeom prst="rect">
            <a:avLst/>
          </a:prstGeom>
        </p:spPr>
      </p:pic>
      <p:grpSp>
        <p:nvGrpSpPr>
          <p:cNvPr id="17" name="קבוצה 16">
            <a:extLst>
              <a:ext uri="{FF2B5EF4-FFF2-40B4-BE49-F238E27FC236}">
                <a16:creationId xmlns:a16="http://schemas.microsoft.com/office/drawing/2014/main" id="{A02FBE04-6337-5881-B84D-267FE5265EB3}"/>
              </a:ext>
            </a:extLst>
          </p:cNvPr>
          <p:cNvGrpSpPr>
            <a:grpSpLocks noChangeAspect="1"/>
          </p:cNvGrpSpPr>
          <p:nvPr/>
        </p:nvGrpSpPr>
        <p:grpSpPr>
          <a:xfrm>
            <a:off x="514629" y="1362322"/>
            <a:ext cx="4007929" cy="5669280"/>
            <a:chOff x="870229" y="2519680"/>
            <a:chExt cx="3066999" cy="4338320"/>
          </a:xfrm>
          <a:effectLst>
            <a:outerShdw blurRad="50800" dist="38100" dir="8100000" algn="tr" rotWithShape="0">
              <a:prstClr val="black">
                <a:alpha val="40000"/>
              </a:prstClr>
            </a:outerShdw>
          </a:effectLst>
        </p:grpSpPr>
        <p:sp>
          <p:nvSpPr>
            <p:cNvPr id="13" name="מלבן 12">
              <a:extLst>
                <a:ext uri="{FF2B5EF4-FFF2-40B4-BE49-F238E27FC236}">
                  <a16:creationId xmlns:a16="http://schemas.microsoft.com/office/drawing/2014/main" id="{1EF37899-1C74-309A-0F43-DFB392190465}"/>
                </a:ext>
              </a:extLst>
            </p:cNvPr>
            <p:cNvSpPr/>
            <p:nvPr/>
          </p:nvSpPr>
          <p:spPr>
            <a:xfrm>
              <a:off x="1219200" y="3771900"/>
              <a:ext cx="2429128" cy="2672080"/>
            </a:xfrm>
            <a:prstGeom prst="rect">
              <a:avLst/>
            </a:prstGeom>
            <a:solidFill>
              <a:srgbClr val="D2E5F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1" name="תמונה 10">
              <a:extLst>
                <a:ext uri="{FF2B5EF4-FFF2-40B4-BE49-F238E27FC236}">
                  <a16:creationId xmlns:a16="http://schemas.microsoft.com/office/drawing/2014/main" id="{A822808F-7E77-28B4-C3C0-136DF64E7E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229" y="2519680"/>
              <a:ext cx="3066999" cy="4338320"/>
            </a:xfrm>
            <a:prstGeom prst="rect">
              <a:avLst/>
            </a:prstGeom>
          </p:spPr>
        </p:pic>
      </p:grpSp>
      <p:grpSp>
        <p:nvGrpSpPr>
          <p:cNvPr id="23" name="קבוצה 22">
            <a:extLst>
              <a:ext uri="{FF2B5EF4-FFF2-40B4-BE49-F238E27FC236}">
                <a16:creationId xmlns:a16="http://schemas.microsoft.com/office/drawing/2014/main" id="{344BF0D2-CE51-EAFA-48F7-A5BB2F33BCAC}"/>
              </a:ext>
            </a:extLst>
          </p:cNvPr>
          <p:cNvGrpSpPr>
            <a:grpSpLocks noChangeAspect="1"/>
          </p:cNvGrpSpPr>
          <p:nvPr/>
        </p:nvGrpSpPr>
        <p:grpSpPr>
          <a:xfrm>
            <a:off x="2269716" y="1258016"/>
            <a:ext cx="1067134" cy="1067134"/>
            <a:chOff x="2956332" y="18967"/>
            <a:chExt cx="1808480" cy="1808480"/>
          </a:xfrm>
        </p:grpSpPr>
        <p:sp>
          <p:nvSpPr>
            <p:cNvPr id="20" name="אליפסה 19">
              <a:extLst>
                <a:ext uri="{FF2B5EF4-FFF2-40B4-BE49-F238E27FC236}">
                  <a16:creationId xmlns:a16="http://schemas.microsoft.com/office/drawing/2014/main" id="{FA73B17F-5054-D50F-7627-0B4AF94C232F}"/>
                </a:ext>
              </a:extLst>
            </p:cNvPr>
            <p:cNvSpPr/>
            <p:nvPr/>
          </p:nvSpPr>
          <p:spPr>
            <a:xfrm>
              <a:off x="2956332" y="18967"/>
              <a:ext cx="1808480" cy="1808480"/>
            </a:xfrm>
            <a:custGeom>
              <a:avLst/>
              <a:gdLst>
                <a:gd name="connsiteX0" fmla="*/ 0 w 1808480"/>
                <a:gd name="connsiteY0" fmla="*/ 904240 h 1808480"/>
                <a:gd name="connsiteX1" fmla="*/ 904240 w 1808480"/>
                <a:gd name="connsiteY1" fmla="*/ 0 h 1808480"/>
                <a:gd name="connsiteX2" fmla="*/ 1808480 w 1808480"/>
                <a:gd name="connsiteY2" fmla="*/ 904240 h 1808480"/>
                <a:gd name="connsiteX3" fmla="*/ 904240 w 1808480"/>
                <a:gd name="connsiteY3" fmla="*/ 1808480 h 1808480"/>
                <a:gd name="connsiteX4" fmla="*/ 0 w 1808480"/>
                <a:gd name="connsiteY4" fmla="*/ 904240 h 180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480" h="1808480" fill="none" extrusionOk="0">
                  <a:moveTo>
                    <a:pt x="0" y="904240"/>
                  </a:moveTo>
                  <a:cubicBezTo>
                    <a:pt x="-58776" y="349556"/>
                    <a:pt x="383243" y="-42825"/>
                    <a:pt x="904240" y="0"/>
                  </a:cubicBezTo>
                  <a:cubicBezTo>
                    <a:pt x="1411208" y="9286"/>
                    <a:pt x="1884963" y="457674"/>
                    <a:pt x="1808480" y="904240"/>
                  </a:cubicBezTo>
                  <a:cubicBezTo>
                    <a:pt x="1812631" y="1372067"/>
                    <a:pt x="1387863" y="1795365"/>
                    <a:pt x="904240" y="1808480"/>
                  </a:cubicBezTo>
                  <a:cubicBezTo>
                    <a:pt x="370818" y="1827774"/>
                    <a:pt x="14840" y="1444546"/>
                    <a:pt x="0" y="904240"/>
                  </a:cubicBezTo>
                  <a:close/>
                </a:path>
                <a:path w="1808480" h="1808480" stroke="0" extrusionOk="0">
                  <a:moveTo>
                    <a:pt x="0" y="904240"/>
                  </a:moveTo>
                  <a:cubicBezTo>
                    <a:pt x="-10058" y="420813"/>
                    <a:pt x="429005" y="-21101"/>
                    <a:pt x="904240" y="0"/>
                  </a:cubicBezTo>
                  <a:cubicBezTo>
                    <a:pt x="1414470" y="15426"/>
                    <a:pt x="1869279" y="359871"/>
                    <a:pt x="1808480" y="904240"/>
                  </a:cubicBezTo>
                  <a:cubicBezTo>
                    <a:pt x="1823728" y="1327312"/>
                    <a:pt x="1447726" y="1846329"/>
                    <a:pt x="904240" y="1808480"/>
                  </a:cubicBezTo>
                  <a:cubicBezTo>
                    <a:pt x="391087" y="1899191"/>
                    <a:pt x="-26323" y="1377766"/>
                    <a:pt x="0" y="904240"/>
                  </a:cubicBezTo>
                  <a:close/>
                </a:path>
              </a:pathLst>
            </a:custGeom>
            <a:solidFill>
              <a:srgbClr val="F2EDF6"/>
            </a:solidFill>
            <a:ln w="38100">
              <a:solidFill>
                <a:srgbClr val="4A307B"/>
              </a:solidFill>
              <a:extLst>
                <a:ext uri="{C807C97D-BFC1-408E-A445-0C87EB9F89A2}">
                  <ask:lineSketchStyleProps xmlns:ask="http://schemas.microsoft.com/office/drawing/2018/sketchyshapes" sd="3809068511">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9" name="גרפיקה 18">
              <a:extLst>
                <a:ext uri="{FF2B5EF4-FFF2-40B4-BE49-F238E27FC236}">
                  <a16:creationId xmlns:a16="http://schemas.microsoft.com/office/drawing/2014/main" id="{2D41BFB1-EAE9-CEC0-1948-EBAA5407BD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88412" y="344722"/>
              <a:ext cx="1543373" cy="1134145"/>
            </a:xfrm>
            <a:prstGeom prst="rect">
              <a:avLst/>
            </a:prstGeom>
          </p:spPr>
        </p:pic>
      </p:grpSp>
      <p:grpSp>
        <p:nvGrpSpPr>
          <p:cNvPr id="26" name="קבוצה 25">
            <a:extLst>
              <a:ext uri="{FF2B5EF4-FFF2-40B4-BE49-F238E27FC236}">
                <a16:creationId xmlns:a16="http://schemas.microsoft.com/office/drawing/2014/main" id="{532372D6-95A6-98BF-A258-0485DB67D959}"/>
              </a:ext>
            </a:extLst>
          </p:cNvPr>
          <p:cNvGrpSpPr>
            <a:grpSpLocks noChangeAspect="1"/>
          </p:cNvGrpSpPr>
          <p:nvPr/>
        </p:nvGrpSpPr>
        <p:grpSpPr>
          <a:xfrm rot="19962373">
            <a:off x="1573589" y="240689"/>
            <a:ext cx="1067134" cy="1067134"/>
            <a:chOff x="2956332" y="18967"/>
            <a:chExt cx="1808480" cy="1808480"/>
          </a:xfrm>
        </p:grpSpPr>
        <p:sp>
          <p:nvSpPr>
            <p:cNvPr id="27" name="אליפסה 26">
              <a:extLst>
                <a:ext uri="{FF2B5EF4-FFF2-40B4-BE49-F238E27FC236}">
                  <a16:creationId xmlns:a16="http://schemas.microsoft.com/office/drawing/2014/main" id="{3E599224-D6AD-3D66-CB7D-D8F390A46ACF}"/>
                </a:ext>
              </a:extLst>
            </p:cNvPr>
            <p:cNvSpPr/>
            <p:nvPr/>
          </p:nvSpPr>
          <p:spPr>
            <a:xfrm>
              <a:off x="2956332" y="18967"/>
              <a:ext cx="1808480" cy="1808480"/>
            </a:xfrm>
            <a:custGeom>
              <a:avLst/>
              <a:gdLst>
                <a:gd name="connsiteX0" fmla="*/ 0 w 1808480"/>
                <a:gd name="connsiteY0" fmla="*/ 904240 h 1808480"/>
                <a:gd name="connsiteX1" fmla="*/ 904240 w 1808480"/>
                <a:gd name="connsiteY1" fmla="*/ 0 h 1808480"/>
                <a:gd name="connsiteX2" fmla="*/ 1808480 w 1808480"/>
                <a:gd name="connsiteY2" fmla="*/ 904240 h 1808480"/>
                <a:gd name="connsiteX3" fmla="*/ 904240 w 1808480"/>
                <a:gd name="connsiteY3" fmla="*/ 1808480 h 1808480"/>
                <a:gd name="connsiteX4" fmla="*/ 0 w 1808480"/>
                <a:gd name="connsiteY4" fmla="*/ 904240 h 180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480" h="1808480" fill="none" extrusionOk="0">
                  <a:moveTo>
                    <a:pt x="0" y="904240"/>
                  </a:moveTo>
                  <a:cubicBezTo>
                    <a:pt x="-58776" y="349556"/>
                    <a:pt x="383243" y="-42825"/>
                    <a:pt x="904240" y="0"/>
                  </a:cubicBezTo>
                  <a:cubicBezTo>
                    <a:pt x="1411208" y="9286"/>
                    <a:pt x="1884963" y="457674"/>
                    <a:pt x="1808480" y="904240"/>
                  </a:cubicBezTo>
                  <a:cubicBezTo>
                    <a:pt x="1812631" y="1372067"/>
                    <a:pt x="1387863" y="1795365"/>
                    <a:pt x="904240" y="1808480"/>
                  </a:cubicBezTo>
                  <a:cubicBezTo>
                    <a:pt x="370818" y="1827774"/>
                    <a:pt x="14840" y="1444546"/>
                    <a:pt x="0" y="904240"/>
                  </a:cubicBezTo>
                  <a:close/>
                </a:path>
                <a:path w="1808480" h="1808480" stroke="0" extrusionOk="0">
                  <a:moveTo>
                    <a:pt x="0" y="904240"/>
                  </a:moveTo>
                  <a:cubicBezTo>
                    <a:pt x="-10058" y="420813"/>
                    <a:pt x="429005" y="-21101"/>
                    <a:pt x="904240" y="0"/>
                  </a:cubicBezTo>
                  <a:cubicBezTo>
                    <a:pt x="1414470" y="15426"/>
                    <a:pt x="1869279" y="359871"/>
                    <a:pt x="1808480" y="904240"/>
                  </a:cubicBezTo>
                  <a:cubicBezTo>
                    <a:pt x="1823728" y="1327312"/>
                    <a:pt x="1447726" y="1846329"/>
                    <a:pt x="904240" y="1808480"/>
                  </a:cubicBezTo>
                  <a:cubicBezTo>
                    <a:pt x="391087" y="1899191"/>
                    <a:pt x="-26323" y="1377766"/>
                    <a:pt x="0" y="904240"/>
                  </a:cubicBezTo>
                  <a:close/>
                </a:path>
              </a:pathLst>
            </a:custGeom>
            <a:solidFill>
              <a:srgbClr val="F2EDF6"/>
            </a:solidFill>
            <a:ln w="38100">
              <a:solidFill>
                <a:srgbClr val="4A307B"/>
              </a:solidFill>
              <a:extLst>
                <a:ext uri="{C807C97D-BFC1-408E-A445-0C87EB9F89A2}">
                  <ask:lineSketchStyleProps xmlns:ask="http://schemas.microsoft.com/office/drawing/2018/sketchyshapes" sd="3809068511">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8" name="גרפיקה 27">
              <a:extLst>
                <a:ext uri="{FF2B5EF4-FFF2-40B4-BE49-F238E27FC236}">
                  <a16:creationId xmlns:a16="http://schemas.microsoft.com/office/drawing/2014/main" id="{BDD91909-7BFF-C573-28C1-5874C46B80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88412" y="344722"/>
              <a:ext cx="1543373" cy="1134145"/>
            </a:xfrm>
            <a:prstGeom prst="rect">
              <a:avLst/>
            </a:prstGeom>
          </p:spPr>
        </p:pic>
      </p:grpSp>
      <p:grpSp>
        <p:nvGrpSpPr>
          <p:cNvPr id="29" name="קבוצה 28">
            <a:extLst>
              <a:ext uri="{FF2B5EF4-FFF2-40B4-BE49-F238E27FC236}">
                <a16:creationId xmlns:a16="http://schemas.microsoft.com/office/drawing/2014/main" id="{DB9A8785-9A2D-FFA4-9BEF-0945BF389AD2}"/>
              </a:ext>
            </a:extLst>
          </p:cNvPr>
          <p:cNvGrpSpPr>
            <a:grpSpLocks noChangeAspect="1"/>
          </p:cNvGrpSpPr>
          <p:nvPr/>
        </p:nvGrpSpPr>
        <p:grpSpPr>
          <a:xfrm rot="10057220">
            <a:off x="3472017" y="850064"/>
            <a:ext cx="1067134" cy="1067134"/>
            <a:chOff x="2956332" y="18967"/>
            <a:chExt cx="1808480" cy="1808480"/>
          </a:xfrm>
        </p:grpSpPr>
        <p:sp>
          <p:nvSpPr>
            <p:cNvPr id="30" name="אליפסה 29">
              <a:extLst>
                <a:ext uri="{FF2B5EF4-FFF2-40B4-BE49-F238E27FC236}">
                  <a16:creationId xmlns:a16="http://schemas.microsoft.com/office/drawing/2014/main" id="{FE2B1DE7-F4B9-2EFE-6B26-68FF2C37228A}"/>
                </a:ext>
              </a:extLst>
            </p:cNvPr>
            <p:cNvSpPr/>
            <p:nvPr/>
          </p:nvSpPr>
          <p:spPr>
            <a:xfrm>
              <a:off x="2956332" y="18967"/>
              <a:ext cx="1808480" cy="1808480"/>
            </a:xfrm>
            <a:custGeom>
              <a:avLst/>
              <a:gdLst>
                <a:gd name="connsiteX0" fmla="*/ 0 w 1808480"/>
                <a:gd name="connsiteY0" fmla="*/ 904240 h 1808480"/>
                <a:gd name="connsiteX1" fmla="*/ 904240 w 1808480"/>
                <a:gd name="connsiteY1" fmla="*/ 0 h 1808480"/>
                <a:gd name="connsiteX2" fmla="*/ 1808480 w 1808480"/>
                <a:gd name="connsiteY2" fmla="*/ 904240 h 1808480"/>
                <a:gd name="connsiteX3" fmla="*/ 904240 w 1808480"/>
                <a:gd name="connsiteY3" fmla="*/ 1808480 h 1808480"/>
                <a:gd name="connsiteX4" fmla="*/ 0 w 1808480"/>
                <a:gd name="connsiteY4" fmla="*/ 904240 h 180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480" h="1808480" fill="none" extrusionOk="0">
                  <a:moveTo>
                    <a:pt x="0" y="904240"/>
                  </a:moveTo>
                  <a:cubicBezTo>
                    <a:pt x="-58776" y="349556"/>
                    <a:pt x="383243" y="-42825"/>
                    <a:pt x="904240" y="0"/>
                  </a:cubicBezTo>
                  <a:cubicBezTo>
                    <a:pt x="1411208" y="9286"/>
                    <a:pt x="1884963" y="457674"/>
                    <a:pt x="1808480" y="904240"/>
                  </a:cubicBezTo>
                  <a:cubicBezTo>
                    <a:pt x="1812631" y="1372067"/>
                    <a:pt x="1387863" y="1795365"/>
                    <a:pt x="904240" y="1808480"/>
                  </a:cubicBezTo>
                  <a:cubicBezTo>
                    <a:pt x="370818" y="1827774"/>
                    <a:pt x="14840" y="1444546"/>
                    <a:pt x="0" y="904240"/>
                  </a:cubicBezTo>
                  <a:close/>
                </a:path>
                <a:path w="1808480" h="1808480" stroke="0" extrusionOk="0">
                  <a:moveTo>
                    <a:pt x="0" y="904240"/>
                  </a:moveTo>
                  <a:cubicBezTo>
                    <a:pt x="-10058" y="420813"/>
                    <a:pt x="429005" y="-21101"/>
                    <a:pt x="904240" y="0"/>
                  </a:cubicBezTo>
                  <a:cubicBezTo>
                    <a:pt x="1414470" y="15426"/>
                    <a:pt x="1869279" y="359871"/>
                    <a:pt x="1808480" y="904240"/>
                  </a:cubicBezTo>
                  <a:cubicBezTo>
                    <a:pt x="1823728" y="1327312"/>
                    <a:pt x="1447726" y="1846329"/>
                    <a:pt x="904240" y="1808480"/>
                  </a:cubicBezTo>
                  <a:cubicBezTo>
                    <a:pt x="391087" y="1899191"/>
                    <a:pt x="-26323" y="1377766"/>
                    <a:pt x="0" y="904240"/>
                  </a:cubicBezTo>
                  <a:close/>
                </a:path>
              </a:pathLst>
            </a:custGeom>
            <a:solidFill>
              <a:srgbClr val="F2EDF6"/>
            </a:solidFill>
            <a:ln w="38100">
              <a:solidFill>
                <a:srgbClr val="4A307B"/>
              </a:solidFill>
              <a:extLst>
                <a:ext uri="{C807C97D-BFC1-408E-A445-0C87EB9F89A2}">
                  <ask:lineSketchStyleProps xmlns:ask="http://schemas.microsoft.com/office/drawing/2018/sketchyshapes" sd="3809068511">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1" name="גרפיקה 30">
              <a:extLst>
                <a:ext uri="{FF2B5EF4-FFF2-40B4-BE49-F238E27FC236}">
                  <a16:creationId xmlns:a16="http://schemas.microsoft.com/office/drawing/2014/main" id="{D6C5F259-D9BB-7787-19C4-0CB358A7FE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88412" y="344722"/>
              <a:ext cx="1543373" cy="1134145"/>
            </a:xfrm>
            <a:prstGeom prst="rect">
              <a:avLst/>
            </a:prstGeom>
          </p:spPr>
        </p:pic>
      </p:grpSp>
      <p:pic>
        <p:nvPicPr>
          <p:cNvPr id="22" name="תמונה 21" descr="תמונה שמכילה סרט מצויר, טקסט, גרפיקה, עיצוב גרפי&#10;&#10;התיאור נוצר באופן אוטומטי">
            <a:extLst>
              <a:ext uri="{FF2B5EF4-FFF2-40B4-BE49-F238E27FC236}">
                <a16:creationId xmlns:a16="http://schemas.microsoft.com/office/drawing/2014/main" id="{ED576395-0D19-5358-4C82-4DF12FC60FC5}"/>
              </a:ext>
            </a:extLst>
          </p:cNvPr>
          <p:cNvPicPr>
            <a:picLocks noChangeAspect="1"/>
          </p:cNvPicPr>
          <p:nvPr/>
        </p:nvPicPr>
        <p:blipFill>
          <a:blip r:embed="rId6"/>
          <a:stretch>
            <a:fillRect/>
          </a:stretch>
        </p:blipFill>
        <p:spPr>
          <a:xfrm>
            <a:off x="-297149" y="5240874"/>
            <a:ext cx="2194565" cy="1551462"/>
          </a:xfrm>
          <a:prstGeom prst="rect">
            <a:avLst/>
          </a:prstGeom>
          <a:effectLst>
            <a:outerShdw blurRad="139700" dist="38100" dir="2700000" algn="tl" rotWithShape="0">
              <a:srgbClr val="5545A7">
                <a:alpha val="41000"/>
              </a:srgbClr>
            </a:outerShdw>
          </a:effectLst>
        </p:spPr>
      </p:pic>
      <p:sp>
        <p:nvSpPr>
          <p:cNvPr id="3" name="תיבת טקסט 2">
            <a:extLst>
              <a:ext uri="{FF2B5EF4-FFF2-40B4-BE49-F238E27FC236}">
                <a16:creationId xmlns:a16="http://schemas.microsoft.com/office/drawing/2014/main" id="{C46276A0-10B4-99AB-1202-C5BBC05032DB}"/>
              </a:ext>
            </a:extLst>
          </p:cNvPr>
          <p:cNvSpPr txBox="1"/>
          <p:nvPr/>
        </p:nvSpPr>
        <p:spPr>
          <a:xfrm>
            <a:off x="5312220" y="3321069"/>
            <a:ext cx="5948505" cy="2632324"/>
          </a:xfrm>
          <a:prstGeom prst="rect">
            <a:avLst/>
          </a:prstGeom>
          <a:noFill/>
        </p:spPr>
        <p:txBody>
          <a:bodyPr wrap="square" rtlCol="1">
            <a:spAutoFit/>
          </a:bodyPr>
          <a:lstStyle/>
          <a:p>
            <a:pPr>
              <a:lnSpc>
                <a:spcPts val="6500"/>
              </a:lnSpc>
            </a:pPr>
            <a:r>
              <a:rPr lang="he-IL" sz="7200" dirty="0">
                <a:solidFill>
                  <a:srgbClr val="5545A7"/>
                </a:solidFill>
                <a:latin typeface="Fb Gaming Shovav" pitchFamily="50" charset="-79"/>
                <a:cs typeface="Fb Gaming Shovav" pitchFamily="50" charset="-79"/>
              </a:rPr>
              <a:t>"גדולה צדקה שמקרבת את הגאולה"</a:t>
            </a:r>
          </a:p>
        </p:txBody>
      </p:sp>
      <p:sp>
        <p:nvSpPr>
          <p:cNvPr id="4" name="תיבת טקסט 3">
            <a:extLst>
              <a:ext uri="{FF2B5EF4-FFF2-40B4-BE49-F238E27FC236}">
                <a16:creationId xmlns:a16="http://schemas.microsoft.com/office/drawing/2014/main" id="{5255B6AD-8EFA-08C5-2147-F0835E0F5A1C}"/>
              </a:ext>
            </a:extLst>
          </p:cNvPr>
          <p:cNvSpPr txBox="1"/>
          <p:nvPr/>
        </p:nvSpPr>
        <p:spPr>
          <a:xfrm>
            <a:off x="6277644" y="1338253"/>
            <a:ext cx="4998337" cy="1809213"/>
          </a:xfrm>
          <a:prstGeom prst="rect">
            <a:avLst/>
          </a:prstGeom>
          <a:noFill/>
        </p:spPr>
        <p:txBody>
          <a:bodyPr wrap="square" rtlCol="1">
            <a:spAutoFit/>
          </a:bodyPr>
          <a:lstStyle/>
          <a:p>
            <a:pPr>
              <a:lnSpc>
                <a:spcPts val="4400"/>
              </a:lnSpc>
            </a:pPr>
            <a:r>
              <a:rPr lang="he-IL" sz="4800" dirty="0">
                <a:solidFill>
                  <a:srgbClr val="5545A7"/>
                </a:solidFill>
                <a:latin typeface="Fb Gaming Medium" pitchFamily="50" charset="-79"/>
                <a:cs typeface="Fb Gaming Medium" pitchFamily="50" charset="-79"/>
              </a:rPr>
              <a:t>כאשר נשים</a:t>
            </a:r>
          </a:p>
          <a:p>
            <a:pPr>
              <a:lnSpc>
                <a:spcPts val="4400"/>
              </a:lnSpc>
            </a:pPr>
            <a:r>
              <a:rPr lang="he-IL" sz="4800" dirty="0">
                <a:solidFill>
                  <a:srgbClr val="5545A7"/>
                </a:solidFill>
                <a:latin typeface="Fb Gaming Medium" pitchFamily="50" charset="-79"/>
                <a:cs typeface="Fb Gaming Medium" pitchFamily="50" charset="-79"/>
              </a:rPr>
              <a:t>מטבע בקופה,</a:t>
            </a:r>
          </a:p>
          <a:p>
            <a:pPr>
              <a:lnSpc>
                <a:spcPts val="4400"/>
              </a:lnSpc>
            </a:pPr>
            <a:r>
              <a:rPr lang="he-IL" sz="4800" dirty="0">
                <a:solidFill>
                  <a:srgbClr val="5545A7"/>
                </a:solidFill>
                <a:latin typeface="Fb Gaming Medium" pitchFamily="50" charset="-79"/>
                <a:cs typeface="Fb Gaming Medium" pitchFamily="50" charset="-79"/>
              </a:rPr>
              <a:t>נחשוב על כך ש:</a:t>
            </a:r>
          </a:p>
        </p:txBody>
      </p:sp>
      <p:pic>
        <p:nvPicPr>
          <p:cNvPr id="7" name="תמונה 6" descr="תמונה שמכילה טקסט, גרפיקה, עיצוב גרפי, גופן&#10;&#10;התיאור נוצר באופן אוטומטי">
            <a:extLst>
              <a:ext uri="{FF2B5EF4-FFF2-40B4-BE49-F238E27FC236}">
                <a16:creationId xmlns:a16="http://schemas.microsoft.com/office/drawing/2014/main" id="{7CB0BF88-E622-6EFE-FD54-7A3FBA623E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12869" y="6090315"/>
            <a:ext cx="1177532" cy="719482"/>
          </a:xfrm>
          <a:prstGeom prst="rect">
            <a:avLst/>
          </a:prstGeom>
        </p:spPr>
      </p:pic>
      <p:grpSp>
        <p:nvGrpSpPr>
          <p:cNvPr id="8" name="קבוצה 7">
            <a:extLst>
              <a:ext uri="{FF2B5EF4-FFF2-40B4-BE49-F238E27FC236}">
                <a16:creationId xmlns:a16="http://schemas.microsoft.com/office/drawing/2014/main" id="{CD92FB6F-1FB9-1A0C-0872-4B2033008FFA}"/>
              </a:ext>
            </a:extLst>
          </p:cNvPr>
          <p:cNvGrpSpPr/>
          <p:nvPr/>
        </p:nvGrpSpPr>
        <p:grpSpPr>
          <a:xfrm>
            <a:off x="9835855" y="777067"/>
            <a:ext cx="1318850" cy="360000"/>
            <a:chOff x="5565775" y="3706200"/>
            <a:chExt cx="1318850" cy="360000"/>
          </a:xfrm>
        </p:grpSpPr>
        <p:pic>
          <p:nvPicPr>
            <p:cNvPr id="9" name="גרפיקה 8">
              <a:extLst>
                <a:ext uri="{FF2B5EF4-FFF2-40B4-BE49-F238E27FC236}">
                  <a16:creationId xmlns:a16="http://schemas.microsoft.com/office/drawing/2014/main" id="{E453795F-674D-0A7C-C4BC-F6800472EC3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24625" y="3706200"/>
              <a:ext cx="360000" cy="360000"/>
            </a:xfrm>
            <a:prstGeom prst="rect">
              <a:avLst/>
            </a:prstGeom>
          </p:spPr>
        </p:pic>
        <p:pic>
          <p:nvPicPr>
            <p:cNvPr id="10" name="גרפיקה 9">
              <a:extLst>
                <a:ext uri="{FF2B5EF4-FFF2-40B4-BE49-F238E27FC236}">
                  <a16:creationId xmlns:a16="http://schemas.microsoft.com/office/drawing/2014/main" id="{4E6E2EA1-2C63-E2F9-5D30-A69350D0E33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45200" y="3706200"/>
              <a:ext cx="360000" cy="360000"/>
            </a:xfrm>
            <a:prstGeom prst="rect">
              <a:avLst/>
            </a:prstGeom>
          </p:spPr>
        </p:pic>
        <p:pic>
          <p:nvPicPr>
            <p:cNvPr id="12" name="גרפיקה 11">
              <a:extLst>
                <a:ext uri="{FF2B5EF4-FFF2-40B4-BE49-F238E27FC236}">
                  <a16:creationId xmlns:a16="http://schemas.microsoft.com/office/drawing/2014/main" id="{F016A96E-C591-E7A6-80FF-AA40A256CB2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65775" y="3706200"/>
              <a:ext cx="360000" cy="360000"/>
            </a:xfrm>
            <a:prstGeom prst="rect">
              <a:avLst/>
            </a:prstGeom>
          </p:spPr>
        </p:pic>
      </p:grpSp>
    </p:spTree>
    <p:extLst>
      <p:ext uri="{BB962C8B-B14F-4D97-AF65-F5344CB8AC3E}">
        <p14:creationId xmlns:p14="http://schemas.microsoft.com/office/powerpoint/2010/main" val="5807110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9615B6A1-B0EE-CC87-098E-C3366A54FBBC}"/>
            </a:ext>
          </a:extLst>
        </p:cNvPr>
        <p:cNvGrpSpPr/>
        <p:nvPr/>
      </p:nvGrpSpPr>
      <p:grpSpPr>
        <a:xfrm>
          <a:off x="0" y="0"/>
          <a:ext cx="0" cy="0"/>
          <a:chOff x="0" y="0"/>
          <a:chExt cx="0" cy="0"/>
        </a:xfrm>
      </p:grpSpPr>
      <p:sp>
        <p:nvSpPr>
          <p:cNvPr id="29" name="מלבן: פינות מעוגלות 28">
            <a:extLst>
              <a:ext uri="{FF2B5EF4-FFF2-40B4-BE49-F238E27FC236}">
                <a16:creationId xmlns:a16="http://schemas.microsoft.com/office/drawing/2014/main" id="{EF62CE66-1BD0-2884-1DE1-7F2C1E492E57}"/>
              </a:ext>
            </a:extLst>
          </p:cNvPr>
          <p:cNvSpPr/>
          <p:nvPr/>
        </p:nvSpPr>
        <p:spPr>
          <a:xfrm>
            <a:off x="1048835" y="4625111"/>
            <a:ext cx="3096000" cy="612000"/>
          </a:xfrm>
          <a:prstGeom prst="roundRect">
            <a:avLst>
              <a:gd name="adj" fmla="val 50000"/>
            </a:avLst>
          </a:prstGeom>
          <a:solidFill>
            <a:srgbClr val="4A307B"/>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 name="מלבן 27">
            <a:extLst>
              <a:ext uri="{FF2B5EF4-FFF2-40B4-BE49-F238E27FC236}">
                <a16:creationId xmlns:a16="http://schemas.microsoft.com/office/drawing/2014/main" id="{9CD6B0C9-F8B7-B466-6D49-C23CB1F8AC89}"/>
              </a:ext>
            </a:extLst>
          </p:cNvPr>
          <p:cNvSpPr/>
          <p:nvPr/>
        </p:nvSpPr>
        <p:spPr>
          <a:xfrm>
            <a:off x="1082556" y="1762215"/>
            <a:ext cx="4965700" cy="3542701"/>
          </a:xfrm>
          <a:prstGeom prst="rect">
            <a:avLst/>
          </a:prstGeom>
          <a:noFill/>
        </p:spPr>
        <p:txBody>
          <a:bodyPr wrap="square" lIns="91440" tIns="45720" rIns="91440" bIns="45720">
            <a:spAutoFit/>
          </a:bodyPr>
          <a:lstStyle/>
          <a:p>
            <a:pPr>
              <a:lnSpc>
                <a:spcPts val="4300"/>
              </a:lnSpc>
            </a:pPr>
            <a:r>
              <a:rPr lang="he-IL" sz="4400" b="0" cap="none" spc="30" dirty="0">
                <a:ln w="0"/>
                <a:solidFill>
                  <a:srgbClr val="4A307B"/>
                </a:solidFill>
                <a:latin typeface="Fb Gaming Shovav" pitchFamily="50" charset="-79"/>
                <a:cs typeface="Fb Gaming Shovav" pitchFamily="50" charset="-79"/>
              </a:rPr>
              <a:t>יפה מאוד,</a:t>
            </a:r>
          </a:p>
          <a:p>
            <a:pPr>
              <a:lnSpc>
                <a:spcPts val="4300"/>
              </a:lnSpc>
              <a:spcAft>
                <a:spcPts val="1000"/>
              </a:spcAft>
            </a:pPr>
            <a:r>
              <a:rPr lang="he-IL" sz="4400" b="0" cap="none" spc="30" dirty="0">
                <a:ln w="0"/>
                <a:solidFill>
                  <a:srgbClr val="4A307B"/>
                </a:solidFill>
                <a:latin typeface="Fb Gaming Shovav" pitchFamily="50" charset="-79"/>
                <a:cs typeface="Fb Gaming Shovav" pitchFamily="50" charset="-79"/>
              </a:rPr>
              <a:t>כל המטבעות שלנו כבר נכנסו לקופה.</a:t>
            </a:r>
          </a:p>
          <a:p>
            <a:pPr>
              <a:lnSpc>
                <a:spcPts val="4300"/>
              </a:lnSpc>
            </a:pPr>
            <a:r>
              <a:rPr lang="he-IL" sz="4400" b="0" cap="none" spc="30" dirty="0">
                <a:ln w="0"/>
                <a:solidFill>
                  <a:srgbClr val="4A307B"/>
                </a:solidFill>
                <a:latin typeface="Fb Gaming Shovav" pitchFamily="50" charset="-79"/>
                <a:cs typeface="Fb Gaming Shovav" pitchFamily="50" charset="-79"/>
              </a:rPr>
              <a:t>כעת, אספו את האותיות המסומנו</a:t>
            </a:r>
            <a:r>
              <a:rPr lang="he-IL" sz="4400" spc="30" dirty="0">
                <a:ln w="0"/>
                <a:solidFill>
                  <a:srgbClr val="4A307B"/>
                </a:solidFill>
                <a:latin typeface="Fb Gaming Shovav" pitchFamily="50" charset="-79"/>
                <a:cs typeface="Fb Gaming Shovav" pitchFamily="50" charset="-79"/>
              </a:rPr>
              <a:t>ת </a:t>
            </a:r>
            <a:r>
              <a:rPr lang="he-IL" sz="4400" b="0" cap="none" spc="30" dirty="0">
                <a:ln w="0"/>
                <a:solidFill>
                  <a:srgbClr val="4A307B"/>
                </a:solidFill>
                <a:latin typeface="Fb Gaming Shovav" pitchFamily="50" charset="-79"/>
                <a:cs typeface="Fb Gaming Shovav" pitchFamily="50" charset="-79"/>
              </a:rPr>
              <a:t>וגלו את  </a:t>
            </a:r>
            <a:r>
              <a:rPr lang="he-IL" sz="4400" b="0" cap="none" spc="30" dirty="0">
                <a:ln w="0"/>
                <a:solidFill>
                  <a:srgbClr val="D2E5F6"/>
                </a:solidFill>
                <a:latin typeface="Fb Gaming Shovav" pitchFamily="50" charset="-79"/>
                <a:cs typeface="Fb Gaming Shovav" pitchFamily="50" charset="-79"/>
              </a:rPr>
              <a:t>הקוד היומי!</a:t>
            </a:r>
          </a:p>
        </p:txBody>
      </p:sp>
      <p:pic>
        <p:nvPicPr>
          <p:cNvPr id="2" name="תמונה 1" descr="תמונה שמכילה טקסט, גרפיקה, עיצוב גרפי, גופן&#10;&#10;התיאור נוצר באופן אוטומטי">
            <a:extLst>
              <a:ext uri="{FF2B5EF4-FFF2-40B4-BE49-F238E27FC236}">
                <a16:creationId xmlns:a16="http://schemas.microsoft.com/office/drawing/2014/main" id="{18A2AF0B-274E-084D-56C3-70465AB586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109" y="116235"/>
            <a:ext cx="1177532" cy="719482"/>
          </a:xfrm>
          <a:prstGeom prst="rect">
            <a:avLst/>
          </a:prstGeom>
        </p:spPr>
      </p:pic>
      <p:grpSp>
        <p:nvGrpSpPr>
          <p:cNvPr id="3" name="קבוצה 2">
            <a:extLst>
              <a:ext uri="{FF2B5EF4-FFF2-40B4-BE49-F238E27FC236}">
                <a16:creationId xmlns:a16="http://schemas.microsoft.com/office/drawing/2014/main" id="{D41021AF-3490-1869-82C3-373D0560B0C0}"/>
              </a:ext>
            </a:extLst>
          </p:cNvPr>
          <p:cNvGrpSpPr/>
          <p:nvPr/>
        </p:nvGrpSpPr>
        <p:grpSpPr>
          <a:xfrm>
            <a:off x="6328600" y="0"/>
            <a:ext cx="5162153" cy="6953242"/>
            <a:chOff x="573724" y="0"/>
            <a:chExt cx="5162153" cy="6953242"/>
          </a:xfrm>
        </p:grpSpPr>
        <p:pic>
          <p:nvPicPr>
            <p:cNvPr id="10" name="תמונה 9" descr="תמונה שמכילה טקסט, צילום מסך, גופן, עיגול&#10;&#10;התיאור נוצר באופן אוטומטי">
              <a:extLst>
                <a:ext uri="{FF2B5EF4-FFF2-40B4-BE49-F238E27FC236}">
                  <a16:creationId xmlns:a16="http://schemas.microsoft.com/office/drawing/2014/main" id="{275830A0-EC13-C1E8-E0E3-3F4F08F6109C}"/>
                </a:ext>
              </a:extLst>
            </p:cNvPr>
            <p:cNvPicPr>
              <a:picLocks noChangeAspect="1"/>
            </p:cNvPicPr>
            <p:nvPr/>
          </p:nvPicPr>
          <p:blipFill>
            <a:blip r:embed="rId6">
              <a:extLst>
                <a:ext uri="{28A0092B-C50C-407E-A947-70E740481C1C}">
                  <a14:useLocalDpi xmlns:a14="http://schemas.microsoft.com/office/drawing/2010/main" val="0"/>
                </a:ext>
              </a:extLst>
            </a:blip>
            <a:srcRect l="49971"/>
            <a:stretch/>
          </p:blipFill>
          <p:spPr>
            <a:xfrm>
              <a:off x="731520" y="0"/>
              <a:ext cx="4851185" cy="6858000"/>
            </a:xfrm>
            <a:prstGeom prst="rect">
              <a:avLst/>
            </a:prstGeom>
            <a:effectLst>
              <a:outerShdw blurRad="63500" sx="102000" sy="102000" algn="ctr" rotWithShape="0">
                <a:prstClr val="black">
                  <a:alpha val="40000"/>
                </a:prstClr>
              </a:outerShdw>
            </a:effectLst>
          </p:spPr>
        </p:pic>
        <p:pic>
          <p:nvPicPr>
            <p:cNvPr id="13" name="תמונה 12" descr="תמונה שמכילה שעון, עיגול, צהוב, צילום מסך&#10;&#10;התיאור נוצר באופן אוטומטי">
              <a:extLst>
                <a:ext uri="{FF2B5EF4-FFF2-40B4-BE49-F238E27FC236}">
                  <a16:creationId xmlns:a16="http://schemas.microsoft.com/office/drawing/2014/main" id="{23FFA7D2-606B-9A61-5A04-E2C2A389CF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9201" y="3020400"/>
              <a:ext cx="2386800" cy="2386800"/>
            </a:xfrm>
            <a:prstGeom prst="rect">
              <a:avLst/>
            </a:prstGeom>
            <a:effectLst/>
          </p:spPr>
        </p:pic>
        <p:pic>
          <p:nvPicPr>
            <p:cNvPr id="14" name="תמונה 13" descr="תמונה שמכילה שעון, עיגול, צהוב, צילום מסך&#10;&#10;התיאור נוצר באופן אוטומטי">
              <a:extLst>
                <a:ext uri="{FF2B5EF4-FFF2-40B4-BE49-F238E27FC236}">
                  <a16:creationId xmlns:a16="http://schemas.microsoft.com/office/drawing/2014/main" id="{91083B64-E837-C3EC-FD26-D2C50D73C8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49077" y="1424071"/>
              <a:ext cx="2386800" cy="2386800"/>
            </a:xfrm>
            <a:prstGeom prst="rect">
              <a:avLst/>
            </a:prstGeom>
          </p:spPr>
        </p:pic>
        <p:pic>
          <p:nvPicPr>
            <p:cNvPr id="15" name="תמונה 14" descr="תמונה שמכילה עיגול, שעון, צהוב, צילום מסך&#10;&#10;התיאור נוצר באופן אוטומטי">
              <a:extLst>
                <a:ext uri="{FF2B5EF4-FFF2-40B4-BE49-F238E27FC236}">
                  <a16:creationId xmlns:a16="http://schemas.microsoft.com/office/drawing/2014/main" id="{928B206C-573B-0104-72DF-CDAAB9ADBA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64493" y="4565929"/>
              <a:ext cx="2387313" cy="2387313"/>
            </a:xfrm>
            <a:prstGeom prst="rect">
              <a:avLst/>
            </a:prstGeom>
            <a:effectLst/>
          </p:spPr>
        </p:pic>
        <p:pic>
          <p:nvPicPr>
            <p:cNvPr id="16" name="תמונה 15" descr="תמונה שמכילה שעון, עיגול, צהוב, שעון קיר&#10;&#10;התיאור נוצר באופן אוטומטי">
              <a:extLst>
                <a:ext uri="{FF2B5EF4-FFF2-40B4-BE49-F238E27FC236}">
                  <a16:creationId xmlns:a16="http://schemas.microsoft.com/office/drawing/2014/main" id="{F3867A09-39AA-C5DB-14FE-E34A08DA27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3754" y="1655166"/>
              <a:ext cx="2386800" cy="2386800"/>
            </a:xfrm>
            <a:prstGeom prst="rect">
              <a:avLst/>
            </a:prstGeom>
            <a:effectLst/>
          </p:spPr>
        </p:pic>
        <p:pic>
          <p:nvPicPr>
            <p:cNvPr id="17" name="תמונה 16" descr="תמונה שמכילה שעון, עיגול, צהוב&#10;&#10;התיאור נוצר באופן אוטומטי">
              <a:extLst>
                <a:ext uri="{FF2B5EF4-FFF2-40B4-BE49-F238E27FC236}">
                  <a16:creationId xmlns:a16="http://schemas.microsoft.com/office/drawing/2014/main" id="{C6F2E388-9C43-7651-FA7B-B6F1C2E6AA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3724" y="3494190"/>
              <a:ext cx="2386800" cy="2386800"/>
            </a:xfrm>
            <a:prstGeom prst="rect">
              <a:avLst/>
            </a:prstGeom>
            <a:effectLst/>
          </p:spPr>
        </p:pic>
      </p:grpSp>
      <p:pic>
        <p:nvPicPr>
          <p:cNvPr id="5" name="יפה מאוד">
            <a:hlinkClick r:id="" action="ppaction://media"/>
            <a:extLst>
              <a:ext uri="{FF2B5EF4-FFF2-40B4-BE49-F238E27FC236}">
                <a16:creationId xmlns:a16="http://schemas.microsoft.com/office/drawing/2014/main" id="{3DF4439F-D483-F4D3-72F2-2E8F9F95A44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87450" y="6432550"/>
            <a:ext cx="487362" cy="487363"/>
          </a:xfrm>
          <a:prstGeom prst="rect">
            <a:avLst/>
          </a:prstGeom>
        </p:spPr>
      </p:pic>
    </p:spTree>
    <p:extLst>
      <p:ext uri="{BB962C8B-B14F-4D97-AF65-F5344CB8AC3E}">
        <p14:creationId xmlns:p14="http://schemas.microsoft.com/office/powerpoint/2010/main" val="589878425"/>
      </p:ext>
    </p:extLst>
  </p:cSld>
  <p:clrMapOvr>
    <a:masterClrMapping/>
  </p:clrMapOvr>
  <mc:AlternateContent xmlns:mc="http://schemas.openxmlformats.org/markup-compatibility/2006" xmlns:p14="http://schemas.microsoft.com/office/powerpoint/2010/main">
    <mc:Choice Requires="p14">
      <p:transition spd="slow" p14:dur="1500" advTm="4000">
        <p:split orient="vert"/>
      </p:transition>
    </mc:Choice>
    <mc:Fallback xmlns="">
      <p:transition spd="slow" advTm="4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4C76A4F-4F47-7603-19C4-7577BC9A3B24}"/>
            </a:ext>
          </a:extLst>
        </p:cNvPr>
        <p:cNvGrpSpPr/>
        <p:nvPr/>
      </p:nvGrpSpPr>
      <p:grpSpPr>
        <a:xfrm>
          <a:off x="0" y="0"/>
          <a:ext cx="0" cy="0"/>
          <a:chOff x="0" y="0"/>
          <a:chExt cx="0" cy="0"/>
        </a:xfrm>
      </p:grpSpPr>
      <p:pic>
        <p:nvPicPr>
          <p:cNvPr id="22" name="תמונה 21" descr="תמונה שמכילה סגול, סיגלית, צבעוני, לילך&#10;&#10;התיאור נוצר באופן אוטומטי">
            <a:extLst>
              <a:ext uri="{FF2B5EF4-FFF2-40B4-BE49-F238E27FC236}">
                <a16:creationId xmlns:a16="http://schemas.microsoft.com/office/drawing/2014/main" id="{CFBB1A3C-2911-85C5-43C5-A77B407224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4" name="תמונה 3" descr="תמונה שמכילה טקסט, גרפיקה, עיצוב גרפי, גופן&#10;&#10;התיאור נוצר באופן אוטומטי">
            <a:extLst>
              <a:ext uri="{FF2B5EF4-FFF2-40B4-BE49-F238E27FC236}">
                <a16:creationId xmlns:a16="http://schemas.microsoft.com/office/drawing/2014/main" id="{1C40A472-28DE-360D-6750-92B938225C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505" y="25400"/>
            <a:ext cx="1496543" cy="914400"/>
          </a:xfrm>
          <a:prstGeom prst="rect">
            <a:avLst/>
          </a:prstGeom>
        </p:spPr>
      </p:pic>
      <p:pic>
        <p:nvPicPr>
          <p:cNvPr id="5" name="גרפיקה 4">
            <a:extLst>
              <a:ext uri="{FF2B5EF4-FFF2-40B4-BE49-F238E27FC236}">
                <a16:creationId xmlns:a16="http://schemas.microsoft.com/office/drawing/2014/main" id="{245BAF70-C6A8-DD3F-417A-36675416F1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19250" y="2286528"/>
            <a:ext cx="8953502" cy="3352271"/>
          </a:xfrm>
          <a:prstGeom prst="rect">
            <a:avLst/>
          </a:prstGeom>
        </p:spPr>
      </p:pic>
      <p:sp>
        <p:nvSpPr>
          <p:cNvPr id="6" name="תיבת טקסט 5">
            <a:extLst>
              <a:ext uri="{FF2B5EF4-FFF2-40B4-BE49-F238E27FC236}">
                <a16:creationId xmlns:a16="http://schemas.microsoft.com/office/drawing/2014/main" id="{42D9D6DB-B908-2570-7C70-6BE01595F9DB}"/>
              </a:ext>
            </a:extLst>
          </p:cNvPr>
          <p:cNvSpPr txBox="1"/>
          <p:nvPr/>
        </p:nvSpPr>
        <p:spPr>
          <a:xfrm>
            <a:off x="2204720" y="3057355"/>
            <a:ext cx="7782560" cy="2266774"/>
          </a:xfrm>
          <a:prstGeom prst="rect">
            <a:avLst/>
          </a:prstGeom>
          <a:noFill/>
        </p:spPr>
        <p:txBody>
          <a:bodyPr wrap="square" rtlCol="1">
            <a:spAutoFit/>
          </a:bodyPr>
          <a:lstStyle/>
          <a:p>
            <a:pPr algn="ctr">
              <a:lnSpc>
                <a:spcPts val="5600"/>
              </a:lnSpc>
            </a:pPr>
            <a:r>
              <a:rPr lang="he-IL" sz="5800" dirty="0">
                <a:solidFill>
                  <a:srgbClr val="5545A7"/>
                </a:solidFill>
                <a:latin typeface="Fb Gaming Bold" pitchFamily="50" charset="-79"/>
                <a:cs typeface="Fb Gaming Bold" pitchFamily="50" charset="-79"/>
              </a:rPr>
              <a:t>מה לדעתכן</a:t>
            </a:r>
          </a:p>
          <a:p>
            <a:pPr algn="ctr">
              <a:lnSpc>
                <a:spcPts val="5600"/>
              </a:lnSpc>
            </a:pPr>
            <a:r>
              <a:rPr lang="he-IL" sz="5800" dirty="0">
                <a:solidFill>
                  <a:srgbClr val="5545A7"/>
                </a:solidFill>
                <a:latin typeface="Fb Gaming Bold" pitchFamily="50" charset="-79"/>
                <a:cs typeface="Fb Gaming Bold" pitchFamily="50" charset="-79"/>
              </a:rPr>
              <a:t>מלמד אותנו הפסוק</a:t>
            </a:r>
          </a:p>
          <a:p>
            <a:pPr algn="ctr">
              <a:lnSpc>
                <a:spcPts val="5600"/>
              </a:lnSpc>
            </a:pPr>
            <a:r>
              <a:rPr lang="he-IL" sz="5800" dirty="0">
                <a:solidFill>
                  <a:srgbClr val="5545A7"/>
                </a:solidFill>
                <a:latin typeface="Fb Gaming Bold" pitchFamily="50" charset="-79"/>
                <a:cs typeface="Fb Gaming Bold" pitchFamily="50" charset="-79"/>
              </a:rPr>
              <a:t>"אני בצדק אחזה פניך"?</a:t>
            </a:r>
          </a:p>
        </p:txBody>
      </p:sp>
      <p:grpSp>
        <p:nvGrpSpPr>
          <p:cNvPr id="7" name="קבוצה 6">
            <a:extLst>
              <a:ext uri="{FF2B5EF4-FFF2-40B4-BE49-F238E27FC236}">
                <a16:creationId xmlns:a16="http://schemas.microsoft.com/office/drawing/2014/main" id="{5EADDA63-CF5E-7BE2-3A56-F35FEAC91F2E}"/>
              </a:ext>
            </a:extLst>
          </p:cNvPr>
          <p:cNvGrpSpPr/>
          <p:nvPr/>
        </p:nvGrpSpPr>
        <p:grpSpPr>
          <a:xfrm>
            <a:off x="4377301" y="180058"/>
            <a:ext cx="5097269" cy="3538672"/>
            <a:chOff x="3951185" y="-499876"/>
            <a:chExt cx="5097269" cy="3538672"/>
          </a:xfrm>
          <a:effectLst>
            <a:outerShdw blurRad="444500" sx="102000" sy="102000" algn="ctr" rotWithShape="0">
              <a:schemeClr val="bg1">
                <a:alpha val="40000"/>
              </a:schemeClr>
            </a:outerShdw>
          </a:effectLst>
        </p:grpSpPr>
        <p:pic>
          <p:nvPicPr>
            <p:cNvPr id="8" name="תמונה 7" descr="תמונה שמכילה עיגול, ענבר, צבעוני, חפץ אסטרונומי&#10;&#10;התיאור נוצר באופן אוטומטי">
              <a:extLst>
                <a:ext uri="{FF2B5EF4-FFF2-40B4-BE49-F238E27FC236}">
                  <a16:creationId xmlns:a16="http://schemas.microsoft.com/office/drawing/2014/main" id="{81C1281D-0718-8EA6-6807-CFFC28925C9C}"/>
                </a:ext>
              </a:extLst>
            </p:cNvPr>
            <p:cNvPicPr>
              <a:picLocks noChangeAspect="1"/>
            </p:cNvPicPr>
            <p:nvPr/>
          </p:nvPicPr>
          <p:blipFill>
            <a:blip r:embed="rId7">
              <a:extLst>
                <a:ext uri="{28A0092B-C50C-407E-A947-70E740481C1C}">
                  <a14:useLocalDpi xmlns:a14="http://schemas.microsoft.com/office/drawing/2010/main" val="0"/>
                </a:ext>
              </a:extLst>
            </a:blip>
            <a:srcRect b="8672"/>
            <a:stretch/>
          </p:blipFill>
          <p:spPr>
            <a:xfrm rot="20558668">
              <a:off x="3951185" y="-207510"/>
              <a:ext cx="3300986" cy="3105248"/>
            </a:xfrm>
            <a:prstGeom prst="rect">
              <a:avLst/>
            </a:prstGeom>
          </p:spPr>
        </p:pic>
        <p:pic>
          <p:nvPicPr>
            <p:cNvPr id="9" name="תמונה 8" descr="תמונה שמכילה עיגול, ענבר, צבעוני, חפץ אסטרונומי&#10;&#10;התיאור נוצר באופן אוטומטי">
              <a:extLst>
                <a:ext uri="{FF2B5EF4-FFF2-40B4-BE49-F238E27FC236}">
                  <a16:creationId xmlns:a16="http://schemas.microsoft.com/office/drawing/2014/main" id="{705EAD77-B337-C831-9C74-B0BD531F33E9}"/>
                </a:ext>
              </a:extLst>
            </p:cNvPr>
            <p:cNvPicPr>
              <a:picLocks noChangeAspect="1"/>
            </p:cNvPicPr>
            <p:nvPr/>
          </p:nvPicPr>
          <p:blipFill>
            <a:blip r:embed="rId7">
              <a:extLst>
                <a:ext uri="{28A0092B-C50C-407E-A947-70E740481C1C}">
                  <a14:useLocalDpi xmlns:a14="http://schemas.microsoft.com/office/drawing/2010/main" val="0"/>
                </a:ext>
              </a:extLst>
            </a:blip>
            <a:srcRect b="5407"/>
            <a:stretch/>
          </p:blipFill>
          <p:spPr>
            <a:xfrm rot="21319231">
              <a:off x="4772806" y="-499876"/>
              <a:ext cx="3300986" cy="3216282"/>
            </a:xfrm>
            <a:prstGeom prst="rect">
              <a:avLst/>
            </a:prstGeom>
          </p:spPr>
        </p:pic>
        <p:pic>
          <p:nvPicPr>
            <p:cNvPr id="10" name="תמונה 9" descr="תמונה שמכילה עיגול, ענבר, צבעוני, חפץ אסטרונומי&#10;&#10;התיאור נוצר באופן אוטומטי">
              <a:extLst>
                <a:ext uri="{FF2B5EF4-FFF2-40B4-BE49-F238E27FC236}">
                  <a16:creationId xmlns:a16="http://schemas.microsoft.com/office/drawing/2014/main" id="{9AF1F64E-14A8-8EA4-06CB-09F43E00DB37}"/>
                </a:ext>
              </a:extLst>
            </p:cNvPr>
            <p:cNvPicPr>
              <a:picLocks noChangeAspect="1"/>
            </p:cNvPicPr>
            <p:nvPr/>
          </p:nvPicPr>
          <p:blipFill>
            <a:blip r:embed="rId7">
              <a:extLst>
                <a:ext uri="{28A0092B-C50C-407E-A947-70E740481C1C}">
                  <a14:useLocalDpi xmlns:a14="http://schemas.microsoft.com/office/drawing/2010/main" val="0"/>
                </a:ext>
              </a:extLst>
            </a:blip>
            <a:srcRect b="8098"/>
            <a:stretch/>
          </p:blipFill>
          <p:spPr>
            <a:xfrm rot="20809434">
              <a:off x="5747468" y="-85980"/>
              <a:ext cx="3300986" cy="3124776"/>
            </a:xfrm>
            <a:prstGeom prst="rect">
              <a:avLst/>
            </a:prstGeom>
          </p:spPr>
        </p:pic>
      </p:grpSp>
      <p:sp>
        <p:nvSpPr>
          <p:cNvPr id="11" name="תיבת טקסט 10">
            <a:extLst>
              <a:ext uri="{FF2B5EF4-FFF2-40B4-BE49-F238E27FC236}">
                <a16:creationId xmlns:a16="http://schemas.microsoft.com/office/drawing/2014/main" id="{4206562A-383E-C78F-58F2-00F0894E9DD1}"/>
              </a:ext>
            </a:extLst>
          </p:cNvPr>
          <p:cNvSpPr txBox="1"/>
          <p:nvPr/>
        </p:nvSpPr>
        <p:spPr>
          <a:xfrm>
            <a:off x="1104267" y="5841182"/>
            <a:ext cx="9983466" cy="730136"/>
          </a:xfrm>
          <a:prstGeom prst="rect">
            <a:avLst/>
          </a:prstGeom>
          <a:noFill/>
        </p:spPr>
        <p:txBody>
          <a:bodyPr wrap="square" rtlCol="1">
            <a:spAutoFit/>
          </a:bodyPr>
          <a:lstStyle/>
          <a:p>
            <a:pPr algn="ctr">
              <a:lnSpc>
                <a:spcPts val="5200"/>
              </a:lnSpc>
              <a:spcAft>
                <a:spcPts val="600"/>
              </a:spcAft>
            </a:pPr>
            <a:r>
              <a:rPr lang="he-IL" sz="3600" dirty="0">
                <a:solidFill>
                  <a:srgbClr val="5545A7"/>
                </a:solidFill>
                <a:latin typeface="Fb Gaming" pitchFamily="50" charset="-79"/>
                <a:cs typeface="Fb Gaming" pitchFamily="50" charset="-79"/>
              </a:rPr>
              <a:t>- הכינו את הכרטיס היומי והמטבעות -</a:t>
            </a:r>
          </a:p>
        </p:txBody>
      </p:sp>
    </p:spTree>
    <p:extLst>
      <p:ext uri="{BB962C8B-B14F-4D97-AF65-F5344CB8AC3E}">
        <p14:creationId xmlns:p14="http://schemas.microsoft.com/office/powerpoint/2010/main" val="21780700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5963AE6-8943-A5C3-C3E4-143D5E01D0E7}"/>
            </a:ext>
          </a:extLst>
        </p:cNvPr>
        <p:cNvGrpSpPr/>
        <p:nvPr/>
      </p:nvGrpSpPr>
      <p:grpSpPr>
        <a:xfrm>
          <a:off x="0" y="0"/>
          <a:ext cx="0" cy="0"/>
          <a:chOff x="0" y="0"/>
          <a:chExt cx="0" cy="0"/>
        </a:xfrm>
      </p:grpSpPr>
      <p:sp>
        <p:nvSpPr>
          <p:cNvPr id="11" name="מלבן 10">
            <a:extLst>
              <a:ext uri="{FF2B5EF4-FFF2-40B4-BE49-F238E27FC236}">
                <a16:creationId xmlns:a16="http://schemas.microsoft.com/office/drawing/2014/main" id="{41D0E345-2D94-C8A3-7BC0-164E33FB6AFC}"/>
              </a:ext>
            </a:extLst>
          </p:cNvPr>
          <p:cNvSpPr>
            <a:spLocks/>
          </p:cNvSpPr>
          <p:nvPr/>
        </p:nvSpPr>
        <p:spPr>
          <a:xfrm>
            <a:off x="0" y="0"/>
            <a:ext cx="12192000" cy="6858000"/>
          </a:xfrm>
          <a:prstGeom prst="rect">
            <a:avLst/>
          </a:prstGeom>
          <a:solidFill>
            <a:srgbClr val="4A307B">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0" name="מלבן: פינות עליונות מעוגלות 29">
            <a:extLst>
              <a:ext uri="{FF2B5EF4-FFF2-40B4-BE49-F238E27FC236}">
                <a16:creationId xmlns:a16="http://schemas.microsoft.com/office/drawing/2014/main" id="{55A466CE-CA82-C0AF-291D-9F9B5C4038CC}"/>
              </a:ext>
            </a:extLst>
          </p:cNvPr>
          <p:cNvSpPr/>
          <p:nvPr/>
        </p:nvSpPr>
        <p:spPr>
          <a:xfrm flipV="1">
            <a:off x="3247872" y="0"/>
            <a:ext cx="5696257" cy="1374699"/>
          </a:xfrm>
          <a:prstGeom prst="round2SameRect">
            <a:avLst>
              <a:gd name="adj1" fmla="val 21044"/>
              <a:gd name="adj2" fmla="val 0"/>
            </a:avLst>
          </a:prstGeom>
          <a:solidFill>
            <a:srgbClr val="4A307B"/>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9" name="מלבן 28">
            <a:extLst>
              <a:ext uri="{FF2B5EF4-FFF2-40B4-BE49-F238E27FC236}">
                <a16:creationId xmlns:a16="http://schemas.microsoft.com/office/drawing/2014/main" id="{CA770BD2-AC2D-E0BE-0288-2F13ECD2FF02}"/>
              </a:ext>
            </a:extLst>
          </p:cNvPr>
          <p:cNvSpPr/>
          <p:nvPr/>
        </p:nvSpPr>
        <p:spPr>
          <a:xfrm>
            <a:off x="3613150" y="147639"/>
            <a:ext cx="4965700" cy="1208729"/>
          </a:xfrm>
          <a:prstGeom prst="rect">
            <a:avLst/>
          </a:prstGeom>
          <a:noFill/>
        </p:spPr>
        <p:txBody>
          <a:bodyPr wrap="square" lIns="91440" tIns="45720" rIns="91440" bIns="45720">
            <a:spAutoFit/>
          </a:bodyPr>
          <a:lstStyle/>
          <a:p>
            <a:pPr algn="ctr">
              <a:lnSpc>
                <a:spcPts val="4300"/>
              </a:lnSpc>
            </a:pPr>
            <a:r>
              <a:rPr lang="he-IL" sz="4400" b="0" cap="none" spc="30" dirty="0">
                <a:ln w="0"/>
                <a:solidFill>
                  <a:srgbClr val="FFFCE1"/>
                </a:solidFill>
                <a:latin typeface="Fb Gaming Shovav" pitchFamily="50" charset="-79"/>
                <a:cs typeface="Fb Gaming Shovav" pitchFamily="50" charset="-79"/>
              </a:rPr>
              <a:t>גיליתן את הקוד?</a:t>
            </a:r>
          </a:p>
          <a:p>
            <a:pPr algn="ctr">
              <a:lnSpc>
                <a:spcPts val="4300"/>
              </a:lnSpc>
            </a:pPr>
            <a:r>
              <a:rPr lang="he-IL" sz="4400" spc="30" dirty="0">
                <a:ln w="0"/>
                <a:solidFill>
                  <a:srgbClr val="FFFCE1"/>
                </a:solidFill>
                <a:latin typeface="Fb Gaming Shovav" pitchFamily="50" charset="-79"/>
                <a:cs typeface="Fb Gaming Shovav" pitchFamily="50" charset="-79"/>
              </a:rPr>
              <a:t>לחצו לבדיקה</a:t>
            </a:r>
            <a:endParaRPr lang="he-IL" sz="4400" b="0" cap="none" spc="30" dirty="0">
              <a:ln w="0"/>
              <a:solidFill>
                <a:srgbClr val="FFFCE1"/>
              </a:solidFill>
              <a:latin typeface="Fb Gaming Shovav" pitchFamily="50" charset="-79"/>
              <a:cs typeface="Fb Gaming Shovav" pitchFamily="50" charset="-79"/>
            </a:endParaRPr>
          </a:p>
        </p:txBody>
      </p:sp>
      <p:grpSp>
        <p:nvGrpSpPr>
          <p:cNvPr id="3" name="קבוצה 2">
            <a:extLst>
              <a:ext uri="{FF2B5EF4-FFF2-40B4-BE49-F238E27FC236}">
                <a16:creationId xmlns:a16="http://schemas.microsoft.com/office/drawing/2014/main" id="{BE02CB74-CC8C-DDE3-FE81-8421EB69F27E}"/>
              </a:ext>
            </a:extLst>
          </p:cNvPr>
          <p:cNvGrpSpPr>
            <a:grpSpLocks/>
          </p:cNvGrpSpPr>
          <p:nvPr/>
        </p:nvGrpSpPr>
        <p:grpSpPr>
          <a:xfrm>
            <a:off x="-103672" y="3429000"/>
            <a:ext cx="12460771" cy="1104900"/>
            <a:chOff x="0" y="2771549"/>
            <a:chExt cx="12192000" cy="1314902"/>
          </a:xfrm>
          <a:effectLst>
            <a:outerShdw blurRad="63500" sx="102000" sy="102000" algn="ctr" rotWithShape="0">
              <a:prstClr val="black">
                <a:alpha val="40000"/>
              </a:prstClr>
            </a:outerShdw>
          </a:effectLst>
        </p:grpSpPr>
        <p:pic>
          <p:nvPicPr>
            <p:cNvPr id="10" name="גרפיקה 9">
              <a:extLst>
                <a:ext uri="{FF2B5EF4-FFF2-40B4-BE49-F238E27FC236}">
                  <a16:creationId xmlns:a16="http://schemas.microsoft.com/office/drawing/2014/main" id="{78444F78-FDAE-EDFE-B39E-205A910780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771549"/>
              <a:ext cx="12192000" cy="1314902"/>
            </a:xfrm>
            <a:prstGeom prst="rect">
              <a:avLst/>
            </a:prstGeom>
          </p:spPr>
        </p:pic>
        <p:pic>
          <p:nvPicPr>
            <p:cNvPr id="13" name="גרפיקה 12">
              <a:extLst>
                <a:ext uri="{FF2B5EF4-FFF2-40B4-BE49-F238E27FC236}">
                  <a16:creationId xmlns:a16="http://schemas.microsoft.com/office/drawing/2014/main" id="{73C97CFF-30F7-C2E0-66C8-811AD53C0F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2852560"/>
              <a:ext cx="12192000" cy="958146"/>
            </a:xfrm>
            <a:prstGeom prst="rect">
              <a:avLst/>
            </a:prstGeom>
          </p:spPr>
        </p:pic>
      </p:grpSp>
      <p:grpSp>
        <p:nvGrpSpPr>
          <p:cNvPr id="14" name="קבוצה 13">
            <a:extLst>
              <a:ext uri="{FF2B5EF4-FFF2-40B4-BE49-F238E27FC236}">
                <a16:creationId xmlns:a16="http://schemas.microsoft.com/office/drawing/2014/main" id="{4CCD27C1-C620-118F-D671-9E48C51D952F}"/>
              </a:ext>
            </a:extLst>
          </p:cNvPr>
          <p:cNvGrpSpPr/>
          <p:nvPr/>
        </p:nvGrpSpPr>
        <p:grpSpPr>
          <a:xfrm>
            <a:off x="2027855" y="3086100"/>
            <a:ext cx="8136290" cy="1600200"/>
            <a:chOff x="3514324" y="2844800"/>
            <a:chExt cx="8136290" cy="1600200"/>
          </a:xfrm>
        </p:grpSpPr>
        <p:pic>
          <p:nvPicPr>
            <p:cNvPr id="15" name="תמונה 14" descr="תמונה שמכילה מלבן, צילום מסך, זהב, מראה&#10;&#10;התיאור נוצר באופן אוטומטי">
              <a:extLst>
                <a:ext uri="{FF2B5EF4-FFF2-40B4-BE49-F238E27FC236}">
                  <a16:creationId xmlns:a16="http://schemas.microsoft.com/office/drawing/2014/main" id="{93F36C8B-9461-BC6E-6E86-77EB084E40C8}"/>
                </a:ext>
              </a:extLst>
            </p:cNvPr>
            <p:cNvPicPr>
              <a:picLocks noChangeAspect="1"/>
            </p:cNvPicPr>
            <p:nvPr/>
          </p:nvPicPr>
          <p:blipFill>
            <a:blip r:embed="rId7">
              <a:extLst>
                <a:ext uri="{28A0092B-C50C-407E-A947-70E740481C1C}">
                  <a14:useLocalDpi xmlns:a14="http://schemas.microsoft.com/office/drawing/2010/main" val="0"/>
                </a:ext>
              </a:extLst>
            </a:blip>
            <a:srcRect l="17565" t="18333" r="19430" b="18148"/>
            <a:stretch/>
          </p:blipFill>
          <p:spPr>
            <a:xfrm>
              <a:off x="10073741" y="2844800"/>
              <a:ext cx="1576873" cy="1600200"/>
            </a:xfrm>
            <a:prstGeom prst="rect">
              <a:avLst/>
            </a:prstGeom>
            <a:effectLst>
              <a:outerShdw blurRad="63500" sx="102000" sy="102000" algn="ctr" rotWithShape="0">
                <a:prstClr val="black">
                  <a:alpha val="40000"/>
                </a:prstClr>
              </a:outerShdw>
            </a:effectLst>
          </p:spPr>
        </p:pic>
        <p:pic>
          <p:nvPicPr>
            <p:cNvPr id="16" name="תמונה 15" descr="תמונה שמכילה מלבן, צילום מסך, זהב, מראה&#10;&#10;התיאור נוצר באופן אוטומטי">
              <a:extLst>
                <a:ext uri="{FF2B5EF4-FFF2-40B4-BE49-F238E27FC236}">
                  <a16:creationId xmlns:a16="http://schemas.microsoft.com/office/drawing/2014/main" id="{76D3BC41-5F32-1258-D8B6-938FC3DBFF7F}"/>
                </a:ext>
              </a:extLst>
            </p:cNvPr>
            <p:cNvPicPr>
              <a:picLocks noChangeAspect="1"/>
            </p:cNvPicPr>
            <p:nvPr/>
          </p:nvPicPr>
          <p:blipFill>
            <a:blip r:embed="rId7">
              <a:extLst>
                <a:ext uri="{28A0092B-C50C-407E-A947-70E740481C1C}">
                  <a14:useLocalDpi xmlns:a14="http://schemas.microsoft.com/office/drawing/2010/main" val="0"/>
                </a:ext>
              </a:extLst>
            </a:blip>
            <a:srcRect l="17565" t="18333" r="19430" b="18148"/>
            <a:stretch/>
          </p:blipFill>
          <p:spPr>
            <a:xfrm>
              <a:off x="8433886" y="2844800"/>
              <a:ext cx="1576873" cy="1600200"/>
            </a:xfrm>
            <a:prstGeom prst="rect">
              <a:avLst/>
            </a:prstGeom>
            <a:effectLst>
              <a:outerShdw blurRad="63500" sx="102000" sy="102000" algn="ctr" rotWithShape="0">
                <a:prstClr val="black">
                  <a:alpha val="40000"/>
                </a:prstClr>
              </a:outerShdw>
            </a:effectLst>
          </p:spPr>
        </p:pic>
        <p:pic>
          <p:nvPicPr>
            <p:cNvPr id="17" name="תמונה 16" descr="תמונה שמכילה מלבן, צילום מסך, זהב, מראה&#10;&#10;התיאור נוצר באופן אוטומטי">
              <a:extLst>
                <a:ext uri="{FF2B5EF4-FFF2-40B4-BE49-F238E27FC236}">
                  <a16:creationId xmlns:a16="http://schemas.microsoft.com/office/drawing/2014/main" id="{4E3BC9E9-A719-9C0B-23EC-45139BC46E50}"/>
                </a:ext>
              </a:extLst>
            </p:cNvPr>
            <p:cNvPicPr>
              <a:picLocks noChangeAspect="1"/>
            </p:cNvPicPr>
            <p:nvPr/>
          </p:nvPicPr>
          <p:blipFill>
            <a:blip r:embed="rId7">
              <a:extLst>
                <a:ext uri="{28A0092B-C50C-407E-A947-70E740481C1C}">
                  <a14:useLocalDpi xmlns:a14="http://schemas.microsoft.com/office/drawing/2010/main" val="0"/>
                </a:ext>
              </a:extLst>
            </a:blip>
            <a:srcRect l="17565" t="18333" r="19430" b="18148"/>
            <a:stretch/>
          </p:blipFill>
          <p:spPr>
            <a:xfrm>
              <a:off x="6794032" y="2844800"/>
              <a:ext cx="1576873" cy="1600200"/>
            </a:xfrm>
            <a:prstGeom prst="rect">
              <a:avLst/>
            </a:prstGeom>
            <a:effectLst>
              <a:outerShdw blurRad="63500" sx="102000" sy="102000" algn="ctr" rotWithShape="0">
                <a:prstClr val="black">
                  <a:alpha val="40000"/>
                </a:prstClr>
              </a:outerShdw>
            </a:effectLst>
          </p:spPr>
        </p:pic>
        <p:pic>
          <p:nvPicPr>
            <p:cNvPr id="18" name="תמונה 17" descr="תמונה שמכילה מלבן, צילום מסך, זהב, מראה&#10;&#10;התיאור נוצר באופן אוטומטי">
              <a:extLst>
                <a:ext uri="{FF2B5EF4-FFF2-40B4-BE49-F238E27FC236}">
                  <a16:creationId xmlns:a16="http://schemas.microsoft.com/office/drawing/2014/main" id="{3ECC6EAF-B468-96D6-3B3A-473D7BA0EF7F}"/>
                </a:ext>
              </a:extLst>
            </p:cNvPr>
            <p:cNvPicPr>
              <a:picLocks noChangeAspect="1"/>
            </p:cNvPicPr>
            <p:nvPr/>
          </p:nvPicPr>
          <p:blipFill>
            <a:blip r:embed="rId7">
              <a:extLst>
                <a:ext uri="{28A0092B-C50C-407E-A947-70E740481C1C}">
                  <a14:useLocalDpi xmlns:a14="http://schemas.microsoft.com/office/drawing/2010/main" val="0"/>
                </a:ext>
              </a:extLst>
            </a:blip>
            <a:srcRect l="17565" t="18333" r="19430" b="18148"/>
            <a:stretch/>
          </p:blipFill>
          <p:spPr>
            <a:xfrm>
              <a:off x="5154178" y="2844800"/>
              <a:ext cx="1576873" cy="1600200"/>
            </a:xfrm>
            <a:prstGeom prst="rect">
              <a:avLst/>
            </a:prstGeom>
            <a:effectLst>
              <a:outerShdw blurRad="63500" sx="102000" sy="102000" algn="ctr" rotWithShape="0">
                <a:prstClr val="black">
                  <a:alpha val="40000"/>
                </a:prstClr>
              </a:outerShdw>
            </a:effectLst>
          </p:spPr>
        </p:pic>
        <p:pic>
          <p:nvPicPr>
            <p:cNvPr id="19" name="תמונה 18" descr="תמונה שמכילה מלבן, צילום מסך, זהב, מראה&#10;&#10;התיאור נוצר באופן אוטומטי">
              <a:extLst>
                <a:ext uri="{FF2B5EF4-FFF2-40B4-BE49-F238E27FC236}">
                  <a16:creationId xmlns:a16="http://schemas.microsoft.com/office/drawing/2014/main" id="{176FCFAA-6AA1-502F-0195-9E5E93BB9D80}"/>
                </a:ext>
              </a:extLst>
            </p:cNvPr>
            <p:cNvPicPr>
              <a:picLocks noChangeAspect="1"/>
            </p:cNvPicPr>
            <p:nvPr/>
          </p:nvPicPr>
          <p:blipFill>
            <a:blip r:embed="rId7">
              <a:extLst>
                <a:ext uri="{28A0092B-C50C-407E-A947-70E740481C1C}">
                  <a14:useLocalDpi xmlns:a14="http://schemas.microsoft.com/office/drawing/2010/main" val="0"/>
                </a:ext>
              </a:extLst>
            </a:blip>
            <a:srcRect l="17565" t="18333" r="19430" b="18148"/>
            <a:stretch/>
          </p:blipFill>
          <p:spPr>
            <a:xfrm>
              <a:off x="3514324" y="2844800"/>
              <a:ext cx="1576873" cy="1600200"/>
            </a:xfrm>
            <a:prstGeom prst="rect">
              <a:avLst/>
            </a:prstGeom>
            <a:effectLst>
              <a:outerShdw blurRad="63500" sx="102000" sy="102000" algn="ctr" rotWithShape="0">
                <a:prstClr val="black">
                  <a:alpha val="40000"/>
                </a:prstClr>
              </a:outerShdw>
            </a:effectLst>
          </p:spPr>
        </p:pic>
      </p:grpSp>
    </p:spTree>
    <p:extLst>
      <p:ext uri="{BB962C8B-B14F-4D97-AF65-F5344CB8AC3E}">
        <p14:creationId xmlns:p14="http://schemas.microsoft.com/office/powerpoint/2010/main" val="1308654606"/>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A63E2AD-E86C-5F71-9688-D261777EB920}"/>
            </a:ext>
          </a:extLst>
        </p:cNvPr>
        <p:cNvGrpSpPr/>
        <p:nvPr/>
      </p:nvGrpSpPr>
      <p:grpSpPr>
        <a:xfrm>
          <a:off x="0" y="0"/>
          <a:ext cx="0" cy="0"/>
          <a:chOff x="0" y="0"/>
          <a:chExt cx="0" cy="0"/>
        </a:xfrm>
      </p:grpSpPr>
      <p:sp>
        <p:nvSpPr>
          <p:cNvPr id="11" name="מלבן 10">
            <a:extLst>
              <a:ext uri="{FF2B5EF4-FFF2-40B4-BE49-F238E27FC236}">
                <a16:creationId xmlns:a16="http://schemas.microsoft.com/office/drawing/2014/main" id="{AD1A0A1F-5CE8-F96F-FA5F-93D02ED2B541}"/>
              </a:ext>
            </a:extLst>
          </p:cNvPr>
          <p:cNvSpPr>
            <a:spLocks noGrp="1" noRot="1" noMove="1" noResize="1" noEditPoints="1" noAdjustHandles="1" noChangeArrowheads="1" noChangeShapeType="1"/>
          </p:cNvSpPr>
          <p:nvPr/>
        </p:nvSpPr>
        <p:spPr>
          <a:xfrm>
            <a:off x="0" y="0"/>
            <a:ext cx="12192000" cy="6858000"/>
          </a:xfrm>
          <a:prstGeom prst="rect">
            <a:avLst/>
          </a:prstGeom>
          <a:solidFill>
            <a:srgbClr val="4A307B">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7" name="קבוצה 6">
            <a:extLst>
              <a:ext uri="{FF2B5EF4-FFF2-40B4-BE49-F238E27FC236}">
                <a16:creationId xmlns:a16="http://schemas.microsoft.com/office/drawing/2014/main" id="{072CA42D-F1F0-91CE-117C-C8ED6FEEA534}"/>
              </a:ext>
            </a:extLst>
          </p:cNvPr>
          <p:cNvGrpSpPr>
            <a:grpSpLocks/>
          </p:cNvGrpSpPr>
          <p:nvPr/>
        </p:nvGrpSpPr>
        <p:grpSpPr>
          <a:xfrm>
            <a:off x="-103672" y="3429000"/>
            <a:ext cx="12460771" cy="1104900"/>
            <a:chOff x="0" y="2771549"/>
            <a:chExt cx="12192000" cy="1314902"/>
          </a:xfrm>
          <a:effectLst>
            <a:outerShdw blurRad="63500" sx="102000" sy="102000" algn="ctr" rotWithShape="0">
              <a:prstClr val="black">
                <a:alpha val="40000"/>
              </a:prstClr>
            </a:outerShdw>
          </a:effectLst>
        </p:grpSpPr>
        <p:pic>
          <p:nvPicPr>
            <p:cNvPr id="13" name="גרפיקה 12">
              <a:extLst>
                <a:ext uri="{FF2B5EF4-FFF2-40B4-BE49-F238E27FC236}">
                  <a16:creationId xmlns:a16="http://schemas.microsoft.com/office/drawing/2014/main" id="{1E9F12EF-0639-26BA-C827-64DF17A5D8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771549"/>
              <a:ext cx="12192000" cy="1314902"/>
            </a:xfrm>
            <a:prstGeom prst="rect">
              <a:avLst/>
            </a:prstGeom>
          </p:spPr>
        </p:pic>
        <p:pic>
          <p:nvPicPr>
            <p:cNvPr id="17" name="גרפיקה 16">
              <a:extLst>
                <a:ext uri="{FF2B5EF4-FFF2-40B4-BE49-F238E27FC236}">
                  <a16:creationId xmlns:a16="http://schemas.microsoft.com/office/drawing/2014/main" id="{F8B77227-76D2-4462-7DC3-5EBCC3183C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2852560"/>
              <a:ext cx="12192000" cy="958146"/>
            </a:xfrm>
            <a:prstGeom prst="rect">
              <a:avLst/>
            </a:prstGeom>
          </p:spPr>
        </p:pic>
      </p:grpSp>
      <p:grpSp>
        <p:nvGrpSpPr>
          <p:cNvPr id="18" name="קבוצה 17">
            <a:extLst>
              <a:ext uri="{FF2B5EF4-FFF2-40B4-BE49-F238E27FC236}">
                <a16:creationId xmlns:a16="http://schemas.microsoft.com/office/drawing/2014/main" id="{BE811A33-9C46-6926-B5DA-BE675F01D233}"/>
              </a:ext>
            </a:extLst>
          </p:cNvPr>
          <p:cNvGrpSpPr/>
          <p:nvPr/>
        </p:nvGrpSpPr>
        <p:grpSpPr>
          <a:xfrm>
            <a:off x="2027855" y="3086100"/>
            <a:ext cx="8136290" cy="1600200"/>
            <a:chOff x="3514324" y="2844800"/>
            <a:chExt cx="8136290" cy="1600200"/>
          </a:xfrm>
        </p:grpSpPr>
        <p:pic>
          <p:nvPicPr>
            <p:cNvPr id="19" name="תמונה 18" descr="תמונה שמכילה מלבן, צילום מסך, זהב, מראה&#10;&#10;התיאור נוצר באופן אוטומטי">
              <a:extLst>
                <a:ext uri="{FF2B5EF4-FFF2-40B4-BE49-F238E27FC236}">
                  <a16:creationId xmlns:a16="http://schemas.microsoft.com/office/drawing/2014/main" id="{5D87FB4B-C798-A68E-CD6E-728421A2021F}"/>
                </a:ext>
              </a:extLst>
            </p:cNvPr>
            <p:cNvPicPr>
              <a:picLocks noChangeAspect="1"/>
            </p:cNvPicPr>
            <p:nvPr/>
          </p:nvPicPr>
          <p:blipFill>
            <a:blip r:embed="rId7">
              <a:extLst>
                <a:ext uri="{28A0092B-C50C-407E-A947-70E740481C1C}">
                  <a14:useLocalDpi xmlns:a14="http://schemas.microsoft.com/office/drawing/2010/main" val="0"/>
                </a:ext>
              </a:extLst>
            </a:blip>
            <a:srcRect l="17565" t="18333" r="19430" b="18148"/>
            <a:stretch/>
          </p:blipFill>
          <p:spPr>
            <a:xfrm>
              <a:off x="10073741" y="2844800"/>
              <a:ext cx="1576873" cy="1600200"/>
            </a:xfrm>
            <a:prstGeom prst="rect">
              <a:avLst/>
            </a:prstGeom>
            <a:effectLst>
              <a:outerShdw blurRad="63500" sx="102000" sy="102000" algn="ctr" rotWithShape="0">
                <a:prstClr val="black">
                  <a:alpha val="40000"/>
                </a:prstClr>
              </a:outerShdw>
            </a:effectLst>
          </p:spPr>
        </p:pic>
        <p:pic>
          <p:nvPicPr>
            <p:cNvPr id="20" name="תמונה 19" descr="תמונה שמכילה מלבן, צילום מסך, זהב, מראה&#10;&#10;התיאור נוצר באופן אוטומטי">
              <a:extLst>
                <a:ext uri="{FF2B5EF4-FFF2-40B4-BE49-F238E27FC236}">
                  <a16:creationId xmlns:a16="http://schemas.microsoft.com/office/drawing/2014/main" id="{F913F0B8-C23B-AD76-6574-708A0E581D20}"/>
                </a:ext>
              </a:extLst>
            </p:cNvPr>
            <p:cNvPicPr>
              <a:picLocks noChangeAspect="1"/>
            </p:cNvPicPr>
            <p:nvPr/>
          </p:nvPicPr>
          <p:blipFill>
            <a:blip r:embed="rId7">
              <a:extLst>
                <a:ext uri="{28A0092B-C50C-407E-A947-70E740481C1C}">
                  <a14:useLocalDpi xmlns:a14="http://schemas.microsoft.com/office/drawing/2010/main" val="0"/>
                </a:ext>
              </a:extLst>
            </a:blip>
            <a:srcRect l="17565" t="18333" r="19430" b="18148"/>
            <a:stretch/>
          </p:blipFill>
          <p:spPr>
            <a:xfrm>
              <a:off x="8433886" y="2844800"/>
              <a:ext cx="1576873" cy="1600200"/>
            </a:xfrm>
            <a:prstGeom prst="rect">
              <a:avLst/>
            </a:prstGeom>
            <a:effectLst>
              <a:outerShdw blurRad="63500" sx="102000" sy="102000" algn="ctr" rotWithShape="0">
                <a:prstClr val="black">
                  <a:alpha val="40000"/>
                </a:prstClr>
              </a:outerShdw>
            </a:effectLst>
          </p:spPr>
        </p:pic>
        <p:pic>
          <p:nvPicPr>
            <p:cNvPr id="21" name="תמונה 20" descr="תמונה שמכילה מלבן, צילום מסך, זהב, מראה&#10;&#10;התיאור נוצר באופן אוטומטי">
              <a:extLst>
                <a:ext uri="{FF2B5EF4-FFF2-40B4-BE49-F238E27FC236}">
                  <a16:creationId xmlns:a16="http://schemas.microsoft.com/office/drawing/2014/main" id="{3089A11C-9E2F-C1AA-FF66-30489CF00FB1}"/>
                </a:ext>
              </a:extLst>
            </p:cNvPr>
            <p:cNvPicPr>
              <a:picLocks noChangeAspect="1"/>
            </p:cNvPicPr>
            <p:nvPr/>
          </p:nvPicPr>
          <p:blipFill>
            <a:blip r:embed="rId7">
              <a:extLst>
                <a:ext uri="{28A0092B-C50C-407E-A947-70E740481C1C}">
                  <a14:useLocalDpi xmlns:a14="http://schemas.microsoft.com/office/drawing/2010/main" val="0"/>
                </a:ext>
              </a:extLst>
            </a:blip>
            <a:srcRect l="17565" t="18333" r="19430" b="18148"/>
            <a:stretch/>
          </p:blipFill>
          <p:spPr>
            <a:xfrm>
              <a:off x="6794032" y="2844800"/>
              <a:ext cx="1576873" cy="1600200"/>
            </a:xfrm>
            <a:prstGeom prst="rect">
              <a:avLst/>
            </a:prstGeom>
            <a:effectLst>
              <a:outerShdw blurRad="63500" sx="102000" sy="102000" algn="ctr" rotWithShape="0">
                <a:prstClr val="black">
                  <a:alpha val="40000"/>
                </a:prstClr>
              </a:outerShdw>
            </a:effectLst>
          </p:spPr>
        </p:pic>
        <p:pic>
          <p:nvPicPr>
            <p:cNvPr id="22" name="תמונה 21" descr="תמונה שמכילה מלבן, צילום מסך, זהב, מראה&#10;&#10;התיאור נוצר באופן אוטומטי">
              <a:extLst>
                <a:ext uri="{FF2B5EF4-FFF2-40B4-BE49-F238E27FC236}">
                  <a16:creationId xmlns:a16="http://schemas.microsoft.com/office/drawing/2014/main" id="{A70D22AB-E39E-36DF-0DDF-57EF0D529EBB}"/>
                </a:ext>
              </a:extLst>
            </p:cNvPr>
            <p:cNvPicPr>
              <a:picLocks noChangeAspect="1"/>
            </p:cNvPicPr>
            <p:nvPr/>
          </p:nvPicPr>
          <p:blipFill>
            <a:blip r:embed="rId7">
              <a:extLst>
                <a:ext uri="{28A0092B-C50C-407E-A947-70E740481C1C}">
                  <a14:useLocalDpi xmlns:a14="http://schemas.microsoft.com/office/drawing/2010/main" val="0"/>
                </a:ext>
              </a:extLst>
            </a:blip>
            <a:srcRect l="17565" t="18333" r="19430" b="18148"/>
            <a:stretch/>
          </p:blipFill>
          <p:spPr>
            <a:xfrm>
              <a:off x="5154178" y="2844800"/>
              <a:ext cx="1576873" cy="1600200"/>
            </a:xfrm>
            <a:prstGeom prst="rect">
              <a:avLst/>
            </a:prstGeom>
            <a:effectLst>
              <a:outerShdw blurRad="63500" sx="102000" sy="102000" algn="ctr" rotWithShape="0">
                <a:prstClr val="black">
                  <a:alpha val="40000"/>
                </a:prstClr>
              </a:outerShdw>
            </a:effectLst>
          </p:spPr>
        </p:pic>
        <p:pic>
          <p:nvPicPr>
            <p:cNvPr id="23" name="תמונה 22" descr="תמונה שמכילה מלבן, צילום מסך, זהב, מראה&#10;&#10;התיאור נוצר באופן אוטומטי">
              <a:extLst>
                <a:ext uri="{FF2B5EF4-FFF2-40B4-BE49-F238E27FC236}">
                  <a16:creationId xmlns:a16="http://schemas.microsoft.com/office/drawing/2014/main" id="{EA75E4D5-431C-F793-0471-084B95EA5C1F}"/>
                </a:ext>
              </a:extLst>
            </p:cNvPr>
            <p:cNvPicPr>
              <a:picLocks noChangeAspect="1"/>
            </p:cNvPicPr>
            <p:nvPr/>
          </p:nvPicPr>
          <p:blipFill>
            <a:blip r:embed="rId7">
              <a:extLst>
                <a:ext uri="{28A0092B-C50C-407E-A947-70E740481C1C}">
                  <a14:useLocalDpi xmlns:a14="http://schemas.microsoft.com/office/drawing/2010/main" val="0"/>
                </a:ext>
              </a:extLst>
            </a:blip>
            <a:srcRect l="17565" t="18333" r="19430" b="18148"/>
            <a:stretch/>
          </p:blipFill>
          <p:spPr>
            <a:xfrm>
              <a:off x="3514324" y="2844800"/>
              <a:ext cx="1576873" cy="1600200"/>
            </a:xfrm>
            <a:prstGeom prst="rect">
              <a:avLst/>
            </a:prstGeom>
            <a:effectLst>
              <a:outerShdw blurRad="63500" sx="102000" sy="102000" algn="ctr" rotWithShape="0">
                <a:prstClr val="black">
                  <a:alpha val="40000"/>
                </a:prstClr>
              </a:outerShdw>
            </a:effectLst>
          </p:spPr>
        </p:pic>
      </p:grpSp>
      <p:sp>
        <p:nvSpPr>
          <p:cNvPr id="24" name="מלבן 23">
            <a:extLst>
              <a:ext uri="{FF2B5EF4-FFF2-40B4-BE49-F238E27FC236}">
                <a16:creationId xmlns:a16="http://schemas.microsoft.com/office/drawing/2014/main" id="{30CAB5E7-E587-05CA-3885-357F5721E822}"/>
              </a:ext>
            </a:extLst>
          </p:cNvPr>
          <p:cNvSpPr/>
          <p:nvPr/>
        </p:nvSpPr>
        <p:spPr>
          <a:xfrm>
            <a:off x="8893108" y="3776081"/>
            <a:ext cx="965200" cy="808619"/>
          </a:xfrm>
          <a:prstGeom prst="rect">
            <a:avLst/>
          </a:prstGeom>
          <a:noFill/>
        </p:spPr>
        <p:txBody>
          <a:bodyPr wrap="square" lIns="91440" tIns="45720" rIns="91440" bIns="45720">
            <a:spAutoFit/>
          </a:bodyPr>
          <a:lstStyle/>
          <a:p>
            <a:pPr algn="ctr">
              <a:lnSpc>
                <a:spcPts val="4300"/>
              </a:lnSpc>
            </a:pPr>
            <a:r>
              <a:rPr lang="he-IL" sz="8800" spc="30" dirty="0">
                <a:ln w="0"/>
                <a:solidFill>
                  <a:srgbClr val="7D5409"/>
                </a:solidFill>
                <a:latin typeface="Fb Gaming Shovav" pitchFamily="50" charset="-79"/>
                <a:cs typeface="Fb Gaming Shovav" pitchFamily="50" charset="-79"/>
              </a:rPr>
              <a:t>ג</a:t>
            </a:r>
            <a:endParaRPr lang="he-IL" sz="8800" b="0" cap="none" spc="30" dirty="0">
              <a:ln w="0"/>
              <a:solidFill>
                <a:srgbClr val="7D5409"/>
              </a:solidFill>
              <a:latin typeface="Fb Gaming Shovav" pitchFamily="50" charset="-79"/>
              <a:cs typeface="Fb Gaming Shovav" pitchFamily="50" charset="-79"/>
            </a:endParaRPr>
          </a:p>
        </p:txBody>
      </p:sp>
      <p:sp>
        <p:nvSpPr>
          <p:cNvPr id="25" name="מלבן 24">
            <a:extLst>
              <a:ext uri="{FF2B5EF4-FFF2-40B4-BE49-F238E27FC236}">
                <a16:creationId xmlns:a16="http://schemas.microsoft.com/office/drawing/2014/main" id="{F0E0B6DE-C8E9-2332-3E8C-F0482A717845}"/>
              </a:ext>
            </a:extLst>
          </p:cNvPr>
          <p:cNvSpPr/>
          <p:nvPr/>
        </p:nvSpPr>
        <p:spPr>
          <a:xfrm>
            <a:off x="7253253" y="3776081"/>
            <a:ext cx="965200" cy="808619"/>
          </a:xfrm>
          <a:prstGeom prst="rect">
            <a:avLst/>
          </a:prstGeom>
          <a:noFill/>
        </p:spPr>
        <p:txBody>
          <a:bodyPr wrap="square" lIns="91440" tIns="45720" rIns="91440" bIns="45720">
            <a:spAutoFit/>
          </a:bodyPr>
          <a:lstStyle/>
          <a:p>
            <a:pPr algn="ctr">
              <a:lnSpc>
                <a:spcPts val="4300"/>
              </a:lnSpc>
            </a:pPr>
            <a:r>
              <a:rPr lang="he-IL" sz="8800" b="0" cap="none" spc="30" dirty="0">
                <a:ln w="0"/>
                <a:solidFill>
                  <a:srgbClr val="7D5409"/>
                </a:solidFill>
                <a:latin typeface="Fb Gaming Shovav" pitchFamily="50" charset="-79"/>
                <a:cs typeface="Fb Gaming Shovav" pitchFamily="50" charset="-79"/>
              </a:rPr>
              <a:t>א</a:t>
            </a:r>
          </a:p>
        </p:txBody>
      </p:sp>
      <p:sp>
        <p:nvSpPr>
          <p:cNvPr id="26" name="מלבן 25">
            <a:extLst>
              <a:ext uri="{FF2B5EF4-FFF2-40B4-BE49-F238E27FC236}">
                <a16:creationId xmlns:a16="http://schemas.microsoft.com/office/drawing/2014/main" id="{9F2C1A3F-5CD2-6EDB-FCAA-F262F31AF558}"/>
              </a:ext>
            </a:extLst>
          </p:cNvPr>
          <p:cNvSpPr/>
          <p:nvPr/>
        </p:nvSpPr>
        <p:spPr>
          <a:xfrm>
            <a:off x="5613399" y="3776081"/>
            <a:ext cx="965200" cy="808619"/>
          </a:xfrm>
          <a:prstGeom prst="rect">
            <a:avLst/>
          </a:prstGeom>
          <a:noFill/>
        </p:spPr>
        <p:txBody>
          <a:bodyPr wrap="square" lIns="91440" tIns="45720" rIns="91440" bIns="45720">
            <a:spAutoFit/>
          </a:bodyPr>
          <a:lstStyle/>
          <a:p>
            <a:pPr algn="ctr">
              <a:lnSpc>
                <a:spcPts val="4300"/>
              </a:lnSpc>
            </a:pPr>
            <a:r>
              <a:rPr lang="he-IL" sz="8800" b="0" cap="none" spc="30" dirty="0">
                <a:ln w="0"/>
                <a:solidFill>
                  <a:srgbClr val="7D5409"/>
                </a:solidFill>
                <a:latin typeface="Fb Gaming Shovav" pitchFamily="50" charset="-79"/>
                <a:cs typeface="Fb Gaming Shovav" pitchFamily="50" charset="-79"/>
              </a:rPr>
              <a:t>ו</a:t>
            </a:r>
          </a:p>
        </p:txBody>
      </p:sp>
      <p:sp>
        <p:nvSpPr>
          <p:cNvPr id="27" name="מלבן 26">
            <a:extLst>
              <a:ext uri="{FF2B5EF4-FFF2-40B4-BE49-F238E27FC236}">
                <a16:creationId xmlns:a16="http://schemas.microsoft.com/office/drawing/2014/main" id="{C9B18459-DCFD-B0B9-B0FE-9B4740676513}"/>
              </a:ext>
            </a:extLst>
          </p:cNvPr>
          <p:cNvSpPr/>
          <p:nvPr/>
        </p:nvSpPr>
        <p:spPr>
          <a:xfrm>
            <a:off x="3973545" y="3839581"/>
            <a:ext cx="965200" cy="808619"/>
          </a:xfrm>
          <a:prstGeom prst="rect">
            <a:avLst/>
          </a:prstGeom>
          <a:noFill/>
        </p:spPr>
        <p:txBody>
          <a:bodyPr wrap="square" lIns="91440" tIns="45720" rIns="91440" bIns="45720">
            <a:spAutoFit/>
          </a:bodyPr>
          <a:lstStyle/>
          <a:p>
            <a:pPr algn="ctr">
              <a:lnSpc>
                <a:spcPts val="4300"/>
              </a:lnSpc>
            </a:pPr>
            <a:r>
              <a:rPr lang="he-IL" sz="8800" spc="30" dirty="0">
                <a:ln w="0"/>
                <a:solidFill>
                  <a:srgbClr val="7D5409"/>
                </a:solidFill>
                <a:latin typeface="Fb Gaming Shovav" pitchFamily="50" charset="-79"/>
                <a:cs typeface="Fb Gaming Shovav" pitchFamily="50" charset="-79"/>
              </a:rPr>
              <a:t>ל</a:t>
            </a:r>
            <a:endParaRPr lang="he-IL" sz="8800" b="0" cap="none" spc="30" dirty="0">
              <a:ln w="0"/>
              <a:solidFill>
                <a:srgbClr val="7D5409"/>
              </a:solidFill>
              <a:latin typeface="Fb Gaming Shovav" pitchFamily="50" charset="-79"/>
              <a:cs typeface="Fb Gaming Shovav" pitchFamily="50" charset="-79"/>
            </a:endParaRPr>
          </a:p>
        </p:txBody>
      </p:sp>
      <p:sp>
        <p:nvSpPr>
          <p:cNvPr id="40" name="מלבן 39">
            <a:extLst>
              <a:ext uri="{FF2B5EF4-FFF2-40B4-BE49-F238E27FC236}">
                <a16:creationId xmlns:a16="http://schemas.microsoft.com/office/drawing/2014/main" id="{3DE514D5-B04D-5882-34E8-5D19AC985434}"/>
              </a:ext>
            </a:extLst>
          </p:cNvPr>
          <p:cNvSpPr/>
          <p:nvPr/>
        </p:nvSpPr>
        <p:spPr>
          <a:xfrm>
            <a:off x="2333691" y="3776081"/>
            <a:ext cx="965200" cy="808619"/>
          </a:xfrm>
          <a:prstGeom prst="rect">
            <a:avLst/>
          </a:prstGeom>
          <a:noFill/>
        </p:spPr>
        <p:txBody>
          <a:bodyPr wrap="square" lIns="91440" tIns="45720" rIns="91440" bIns="45720">
            <a:spAutoFit/>
          </a:bodyPr>
          <a:lstStyle/>
          <a:p>
            <a:pPr algn="ctr">
              <a:lnSpc>
                <a:spcPts val="4300"/>
              </a:lnSpc>
            </a:pPr>
            <a:r>
              <a:rPr lang="he-IL" sz="8800" b="0" cap="none" spc="30" dirty="0">
                <a:ln w="0"/>
                <a:solidFill>
                  <a:srgbClr val="7D5409"/>
                </a:solidFill>
                <a:latin typeface="Fb Gaming Shovav" pitchFamily="50" charset="-79"/>
                <a:cs typeface="Fb Gaming Shovav" pitchFamily="50" charset="-79"/>
              </a:rPr>
              <a:t>ה</a:t>
            </a:r>
          </a:p>
        </p:txBody>
      </p:sp>
    </p:spTree>
    <p:extLst>
      <p:ext uri="{BB962C8B-B14F-4D97-AF65-F5344CB8AC3E}">
        <p14:creationId xmlns:p14="http://schemas.microsoft.com/office/powerpoint/2010/main" val="1540363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animEffect transition="in" filter="fade">
                                      <p:cBhvr>
                                        <p:cTn id="21" dur="500"/>
                                        <p:tgtEl>
                                          <p:spTgt spid="26"/>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500" fill="hold"/>
                                        <p:tgtEl>
                                          <p:spTgt spid="27"/>
                                        </p:tgtEl>
                                        <p:attrNameLst>
                                          <p:attrName>ppt_w</p:attrName>
                                        </p:attrNameLst>
                                      </p:cBhvr>
                                      <p:tavLst>
                                        <p:tav tm="0">
                                          <p:val>
                                            <p:fltVal val="0"/>
                                          </p:val>
                                        </p:tav>
                                        <p:tav tm="100000">
                                          <p:val>
                                            <p:strVal val="#ppt_w"/>
                                          </p:val>
                                        </p:tav>
                                      </p:tavLst>
                                    </p:anim>
                                    <p:anim calcmode="lin" valueType="num">
                                      <p:cBhvr>
                                        <p:cTn id="26" dur="500" fill="hold"/>
                                        <p:tgtEl>
                                          <p:spTgt spid="27"/>
                                        </p:tgtEl>
                                        <p:attrNameLst>
                                          <p:attrName>ppt_h</p:attrName>
                                        </p:attrNameLst>
                                      </p:cBhvr>
                                      <p:tavLst>
                                        <p:tav tm="0">
                                          <p:val>
                                            <p:fltVal val="0"/>
                                          </p:val>
                                        </p:tav>
                                        <p:tav tm="100000">
                                          <p:val>
                                            <p:strVal val="#ppt_h"/>
                                          </p:val>
                                        </p:tav>
                                      </p:tavLst>
                                    </p:anim>
                                    <p:animEffect transition="in" filter="fade">
                                      <p:cBhvr>
                                        <p:cTn id="27" dur="500"/>
                                        <p:tgtEl>
                                          <p:spTgt spid="27"/>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p:cTn id="31" dur="500" fill="hold"/>
                                        <p:tgtEl>
                                          <p:spTgt spid="40"/>
                                        </p:tgtEl>
                                        <p:attrNameLst>
                                          <p:attrName>ppt_w</p:attrName>
                                        </p:attrNameLst>
                                      </p:cBhvr>
                                      <p:tavLst>
                                        <p:tav tm="0">
                                          <p:val>
                                            <p:fltVal val="0"/>
                                          </p:val>
                                        </p:tav>
                                        <p:tav tm="100000">
                                          <p:val>
                                            <p:strVal val="#ppt_w"/>
                                          </p:val>
                                        </p:tav>
                                      </p:tavLst>
                                    </p:anim>
                                    <p:anim calcmode="lin" valueType="num">
                                      <p:cBhvr>
                                        <p:cTn id="32" dur="500" fill="hold"/>
                                        <p:tgtEl>
                                          <p:spTgt spid="40"/>
                                        </p:tgtEl>
                                        <p:attrNameLst>
                                          <p:attrName>ppt_h</p:attrName>
                                        </p:attrNameLst>
                                      </p:cBhvr>
                                      <p:tavLst>
                                        <p:tav tm="0">
                                          <p:val>
                                            <p:fltVal val="0"/>
                                          </p:val>
                                        </p:tav>
                                        <p:tav tm="100000">
                                          <p:val>
                                            <p:strVal val="#ppt_h"/>
                                          </p:val>
                                        </p:tav>
                                      </p:tavLst>
                                    </p:anim>
                                    <p:animEffect transition="in" filter="fade">
                                      <p:cBhvr>
                                        <p:cTn id="3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4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D8655738-CFBF-97F4-F2E2-FDD10BD62682}"/>
            </a:ext>
          </a:extLst>
        </p:cNvPr>
        <p:cNvGrpSpPr/>
        <p:nvPr/>
      </p:nvGrpSpPr>
      <p:grpSpPr>
        <a:xfrm>
          <a:off x="0" y="0"/>
          <a:ext cx="0" cy="0"/>
          <a:chOff x="0" y="0"/>
          <a:chExt cx="0" cy="0"/>
        </a:xfrm>
      </p:grpSpPr>
      <p:pic>
        <p:nvPicPr>
          <p:cNvPr id="5" name="גרפיקה 4">
            <a:extLst>
              <a:ext uri="{FF2B5EF4-FFF2-40B4-BE49-F238E27FC236}">
                <a16:creationId xmlns:a16="http://schemas.microsoft.com/office/drawing/2014/main" id="{193E6C90-DB3A-9EEB-FA57-C1EFB9CA8F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46800" y="2019198"/>
            <a:ext cx="4455791" cy="1504535"/>
          </a:xfrm>
          <a:prstGeom prst="rect">
            <a:avLst/>
          </a:prstGeom>
          <a:effectLst>
            <a:outerShdw blurRad="50800" dist="38100" dir="8100000" algn="tr" rotWithShape="0">
              <a:prstClr val="black">
                <a:alpha val="40000"/>
              </a:prstClr>
            </a:outerShdw>
          </a:effectLst>
        </p:spPr>
      </p:pic>
      <p:pic>
        <p:nvPicPr>
          <p:cNvPr id="3" name="תמונה 2" descr="תמונה שמכילה סרט מצויר, טקסט, גרפיקה, עיצוב גרפי&#10;&#10;התיאור נוצר באופן אוטומטי">
            <a:extLst>
              <a:ext uri="{FF2B5EF4-FFF2-40B4-BE49-F238E27FC236}">
                <a16:creationId xmlns:a16="http://schemas.microsoft.com/office/drawing/2014/main" id="{11D33D3F-D4A6-98FF-9446-E91BE9D010EA}"/>
              </a:ext>
            </a:extLst>
          </p:cNvPr>
          <p:cNvPicPr>
            <a:picLocks noChangeAspect="1"/>
          </p:cNvPicPr>
          <p:nvPr/>
        </p:nvPicPr>
        <p:blipFill>
          <a:blip r:embed="rId7"/>
          <a:stretch>
            <a:fillRect/>
          </a:stretch>
        </p:blipFill>
        <p:spPr>
          <a:xfrm>
            <a:off x="8819443" y="1446265"/>
            <a:ext cx="3749039" cy="2650403"/>
          </a:xfrm>
          <a:prstGeom prst="rect">
            <a:avLst/>
          </a:prstGeom>
          <a:effectLst>
            <a:outerShdw blurRad="698500" dist="50800" dir="5400000" algn="ctr" rotWithShape="0">
              <a:srgbClr val="FFFCE1"/>
            </a:outerShdw>
          </a:effectLst>
        </p:spPr>
      </p:pic>
      <p:sp>
        <p:nvSpPr>
          <p:cNvPr id="6" name="מלבן 5">
            <a:extLst>
              <a:ext uri="{FF2B5EF4-FFF2-40B4-BE49-F238E27FC236}">
                <a16:creationId xmlns:a16="http://schemas.microsoft.com/office/drawing/2014/main" id="{282247B8-CBCD-FBCD-E4F7-F357395F0258}"/>
              </a:ext>
            </a:extLst>
          </p:cNvPr>
          <p:cNvSpPr/>
          <p:nvPr/>
        </p:nvSpPr>
        <p:spPr>
          <a:xfrm>
            <a:off x="5890857" y="2516151"/>
            <a:ext cx="3749040" cy="691664"/>
          </a:xfrm>
          <a:prstGeom prst="rect">
            <a:avLst/>
          </a:prstGeom>
          <a:noFill/>
          <a:effectLst>
            <a:outerShdw blurRad="50800" dist="38100" dir="8100000" algn="tr" rotWithShape="0">
              <a:prstClr val="black">
                <a:alpha val="40000"/>
              </a:prstClr>
            </a:outerShdw>
          </a:effectLst>
        </p:spPr>
        <p:txBody>
          <a:bodyPr wrap="square" lIns="91440" tIns="45720" rIns="91440" bIns="45720">
            <a:spAutoFit/>
          </a:bodyPr>
          <a:lstStyle/>
          <a:p>
            <a:pPr>
              <a:lnSpc>
                <a:spcPts val="4300"/>
              </a:lnSpc>
            </a:pPr>
            <a:r>
              <a:rPr lang="he-IL" sz="5400" b="0" cap="none" spc="30" dirty="0">
                <a:ln w="0"/>
                <a:solidFill>
                  <a:srgbClr val="ABF7FE"/>
                </a:solidFill>
                <a:latin typeface="Fb Gaming Shovav" pitchFamily="50" charset="-79"/>
                <a:cs typeface="Fb Gaming Shovav" pitchFamily="50" charset="-79"/>
              </a:rPr>
              <a:t>כל הכבוד!</a:t>
            </a:r>
          </a:p>
        </p:txBody>
      </p:sp>
      <p:pic>
        <p:nvPicPr>
          <p:cNvPr id="2" name="הארנו כיתה">
            <a:hlinkClick r:id="" action="ppaction://media"/>
            <a:extLst>
              <a:ext uri="{FF2B5EF4-FFF2-40B4-BE49-F238E27FC236}">
                <a16:creationId xmlns:a16="http://schemas.microsoft.com/office/drawing/2014/main" id="{EFF4CDF0-3DC9-C98B-D53C-31D7D50A9DF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4400" y="6188075"/>
            <a:ext cx="487362" cy="487363"/>
          </a:xfrm>
          <a:prstGeom prst="rect">
            <a:avLst/>
          </a:prstGeom>
        </p:spPr>
      </p:pic>
    </p:spTree>
    <p:extLst>
      <p:ext uri="{BB962C8B-B14F-4D97-AF65-F5344CB8AC3E}">
        <p14:creationId xmlns:p14="http://schemas.microsoft.com/office/powerpoint/2010/main" val="27497115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תמונה 5" descr="תמונה שמכילה טקסט, גרפיקה, עיצוב גרפי, גופן&#10;&#10;התיאור נוצר באופן אוטומטי">
            <a:extLst>
              <a:ext uri="{FF2B5EF4-FFF2-40B4-BE49-F238E27FC236}">
                <a16:creationId xmlns:a16="http://schemas.microsoft.com/office/drawing/2014/main" id="{24F319A0-EADD-44E1-DB03-DD776A21A4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505" y="25400"/>
            <a:ext cx="1496543" cy="914400"/>
          </a:xfrm>
          <a:prstGeom prst="rect">
            <a:avLst/>
          </a:prstGeom>
        </p:spPr>
      </p:pic>
      <p:pic>
        <p:nvPicPr>
          <p:cNvPr id="2" name="5 בנות סיום_1">
            <a:hlinkClick r:id="" action="ppaction://media"/>
            <a:extLst>
              <a:ext uri="{FF2B5EF4-FFF2-40B4-BE49-F238E27FC236}">
                <a16:creationId xmlns:a16="http://schemas.microsoft.com/office/drawing/2014/main" id="{03879E41-9B07-C662-09D7-4E887B78F52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96824" y="3101347"/>
            <a:ext cx="6035200" cy="3394800"/>
          </a:xfrm>
          <a:prstGeom prst="rect">
            <a:avLst/>
          </a:prstGeom>
          <a:ln>
            <a:solidFill>
              <a:srgbClr val="4F3795"/>
            </a:solidFill>
          </a:ln>
          <a:effectLst>
            <a:outerShdw dist="88900" dir="7800000" algn="tr" rotWithShape="0">
              <a:srgbClr val="4F3795"/>
            </a:outerShdw>
          </a:effectLst>
        </p:spPr>
      </p:pic>
    </p:spTree>
    <p:extLst>
      <p:ext uri="{BB962C8B-B14F-4D97-AF65-F5344CB8AC3E}">
        <p14:creationId xmlns:p14="http://schemas.microsoft.com/office/powerpoint/2010/main" val="286431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fullScrn="1">
              <p:cMediaNode vol="80000">
                <p:cTn id="12" fill="hold" display="0">
                  <p:stCondLst>
                    <p:cond delay="indefinite"/>
                  </p:stCondLst>
                </p:cTn>
                <p:tgtEl>
                  <p:spTgt spid="2"/>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גרפיקה 3">
            <a:extLst>
              <a:ext uri="{FF2B5EF4-FFF2-40B4-BE49-F238E27FC236}">
                <a16:creationId xmlns:a16="http://schemas.microsoft.com/office/drawing/2014/main" id="{C59F320B-F0EA-D460-F983-93E7EC5B1A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73110" y="676594"/>
            <a:ext cx="4069898" cy="909957"/>
          </a:xfrm>
          <a:prstGeom prst="rect">
            <a:avLst/>
          </a:prstGeom>
        </p:spPr>
      </p:pic>
      <p:sp>
        <p:nvSpPr>
          <p:cNvPr id="5" name="תיבת טקסט 4">
            <a:extLst>
              <a:ext uri="{FF2B5EF4-FFF2-40B4-BE49-F238E27FC236}">
                <a16:creationId xmlns:a16="http://schemas.microsoft.com/office/drawing/2014/main" id="{EF8B7798-5D63-D1A5-7C63-06E903B538B1}"/>
              </a:ext>
            </a:extLst>
          </p:cNvPr>
          <p:cNvSpPr txBox="1"/>
          <p:nvPr/>
        </p:nvSpPr>
        <p:spPr>
          <a:xfrm>
            <a:off x="1894500" y="715113"/>
            <a:ext cx="3627118" cy="810478"/>
          </a:xfrm>
          <a:prstGeom prst="rect">
            <a:avLst/>
          </a:prstGeom>
          <a:noFill/>
        </p:spPr>
        <p:txBody>
          <a:bodyPr wrap="square" rtlCol="1">
            <a:spAutoFit/>
          </a:bodyPr>
          <a:lstStyle/>
          <a:p>
            <a:pPr algn="ctr">
              <a:lnSpc>
                <a:spcPts val="5600"/>
              </a:lnSpc>
              <a:spcAft>
                <a:spcPts val="600"/>
              </a:spcAft>
            </a:pPr>
            <a:r>
              <a:rPr lang="he-IL" sz="4600" dirty="0">
                <a:solidFill>
                  <a:srgbClr val="FCF2FF"/>
                </a:solidFill>
                <a:latin typeface="Fb Gaming Shovav" pitchFamily="50" charset="-79"/>
                <a:cs typeface="Fb Gaming Shovav" pitchFamily="50" charset="-79"/>
              </a:rPr>
              <a:t>מדברי הרבי:</a:t>
            </a:r>
          </a:p>
        </p:txBody>
      </p:sp>
      <p:sp>
        <p:nvSpPr>
          <p:cNvPr id="7" name="תיבת טקסט 6">
            <a:extLst>
              <a:ext uri="{FF2B5EF4-FFF2-40B4-BE49-F238E27FC236}">
                <a16:creationId xmlns:a16="http://schemas.microsoft.com/office/drawing/2014/main" id="{976A4539-B5A6-1952-2753-956FA3087011}"/>
              </a:ext>
            </a:extLst>
          </p:cNvPr>
          <p:cNvSpPr txBox="1"/>
          <p:nvPr/>
        </p:nvSpPr>
        <p:spPr>
          <a:xfrm>
            <a:off x="634999" y="2064689"/>
            <a:ext cx="6146120" cy="4304833"/>
          </a:xfrm>
          <a:prstGeom prst="rect">
            <a:avLst/>
          </a:prstGeom>
          <a:noFill/>
        </p:spPr>
        <p:txBody>
          <a:bodyPr wrap="square" rtlCol="1">
            <a:spAutoFit/>
          </a:bodyPr>
          <a:lstStyle/>
          <a:p>
            <a:pPr algn="ctr">
              <a:lnSpc>
                <a:spcPts val="4100"/>
              </a:lnSpc>
            </a:pPr>
            <a:r>
              <a:rPr lang="he-IL" sz="4000" spc="-30" dirty="0">
                <a:solidFill>
                  <a:srgbClr val="4F3795"/>
                </a:solidFill>
                <a:latin typeface="Fb Gaming Bold" pitchFamily="50" charset="-79"/>
                <a:cs typeface="Fb Gaming Bold" pitchFamily="50" charset="-79"/>
              </a:rPr>
              <a:t>"כעת יחלקו דולרים, וכאמור כמה פעמים, שכאן אינו נוגע הכמות אלא לתת זו לצדקה וזה יקרב את הגאולה, גדולה צדקה שמקרבת את הגאולה כפשוטה, גאולה השלימה והאמיתית על ידי משיח צדקנו."</a:t>
            </a:r>
          </a:p>
        </p:txBody>
      </p:sp>
      <p:sp>
        <p:nvSpPr>
          <p:cNvPr id="8" name="תיבת טקסט 7">
            <a:extLst>
              <a:ext uri="{FF2B5EF4-FFF2-40B4-BE49-F238E27FC236}">
                <a16:creationId xmlns:a16="http://schemas.microsoft.com/office/drawing/2014/main" id="{E48A3D01-B2D6-7E15-815C-6B03FF9AEA21}"/>
              </a:ext>
            </a:extLst>
          </p:cNvPr>
          <p:cNvSpPr txBox="1"/>
          <p:nvPr/>
        </p:nvSpPr>
        <p:spPr>
          <a:xfrm>
            <a:off x="1673110" y="1580517"/>
            <a:ext cx="4069898" cy="515654"/>
          </a:xfrm>
          <a:prstGeom prst="rect">
            <a:avLst/>
          </a:prstGeom>
          <a:noFill/>
        </p:spPr>
        <p:txBody>
          <a:bodyPr wrap="square" rtlCol="1">
            <a:spAutoFit/>
          </a:bodyPr>
          <a:lstStyle/>
          <a:p>
            <a:pPr algn="ctr">
              <a:lnSpc>
                <a:spcPts val="3400"/>
              </a:lnSpc>
            </a:pPr>
            <a:r>
              <a:rPr lang="he-IL" sz="2800" spc="-30" dirty="0">
                <a:solidFill>
                  <a:srgbClr val="4F3795"/>
                </a:solidFill>
                <a:latin typeface="Fb Gaming" pitchFamily="50" charset="-79"/>
                <a:cs typeface="Fb Gaming" pitchFamily="50" charset="-79"/>
              </a:rPr>
              <a:t>בי' שבט תשמ"ז אמר הרבי: </a:t>
            </a:r>
          </a:p>
        </p:txBody>
      </p:sp>
      <p:pic>
        <p:nvPicPr>
          <p:cNvPr id="2" name="תמונה 1" descr="תמונה שמכילה טקסט, גרפיקה, עיצוב גרפי, גופן&#10;&#10;התיאור נוצר באופן אוטומטי">
            <a:extLst>
              <a:ext uri="{FF2B5EF4-FFF2-40B4-BE49-F238E27FC236}">
                <a16:creationId xmlns:a16="http://schemas.microsoft.com/office/drawing/2014/main" id="{7BB61805-C94D-1212-9210-271081881C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99" y="6133141"/>
            <a:ext cx="1107441" cy="676656"/>
          </a:xfrm>
          <a:prstGeom prst="rect">
            <a:avLst/>
          </a:prstGeom>
        </p:spPr>
      </p:pic>
    </p:spTree>
    <p:extLst>
      <p:ext uri="{BB962C8B-B14F-4D97-AF65-F5344CB8AC3E}">
        <p14:creationId xmlns:p14="http://schemas.microsoft.com/office/powerpoint/2010/main" val="10919578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תמונה 1" descr="תמונה שמכילה טקסט, גרפיקה, עיצוב גרפי, גופן&#10;&#10;התיאור נוצר באופן אוטומטי">
            <a:extLst>
              <a:ext uri="{FF2B5EF4-FFF2-40B4-BE49-F238E27FC236}">
                <a16:creationId xmlns:a16="http://schemas.microsoft.com/office/drawing/2014/main" id="{33C3B91C-6A69-683F-BFB2-247703121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505" y="5857240"/>
            <a:ext cx="1496543" cy="914400"/>
          </a:xfrm>
          <a:prstGeom prst="rect">
            <a:avLst/>
          </a:prstGeom>
        </p:spPr>
      </p:pic>
      <p:pic>
        <p:nvPicPr>
          <p:cNvPr id="3" name="תמונה 2" descr="תמונה שמכילה סרט מצויר, טקסט, גרפיקה, עיצוב גרפי&#10;&#10;התיאור נוצר באופן אוטומטי">
            <a:extLst>
              <a:ext uri="{FF2B5EF4-FFF2-40B4-BE49-F238E27FC236}">
                <a16:creationId xmlns:a16="http://schemas.microsoft.com/office/drawing/2014/main" id="{C82FC30A-7444-9ED6-D1E0-0C079B84FAD1}"/>
              </a:ext>
            </a:extLst>
          </p:cNvPr>
          <p:cNvPicPr>
            <a:picLocks noChangeAspect="1"/>
          </p:cNvPicPr>
          <p:nvPr/>
        </p:nvPicPr>
        <p:blipFill>
          <a:blip r:embed="rId4"/>
          <a:stretch>
            <a:fillRect/>
          </a:stretch>
        </p:blipFill>
        <p:spPr>
          <a:xfrm>
            <a:off x="-280450" y="-1475"/>
            <a:ext cx="2194565" cy="1551462"/>
          </a:xfrm>
          <a:prstGeom prst="rect">
            <a:avLst/>
          </a:prstGeom>
          <a:effectLst>
            <a:outerShdw blurRad="139700" dist="38100" dir="2700000" algn="tl" rotWithShape="0">
              <a:srgbClr val="5545A7">
                <a:alpha val="41000"/>
              </a:srgbClr>
            </a:outerShdw>
          </a:effectLst>
        </p:spPr>
      </p:pic>
      <p:pic>
        <p:nvPicPr>
          <p:cNvPr id="7" name="גרפיקה 6">
            <a:extLst>
              <a:ext uri="{FF2B5EF4-FFF2-40B4-BE49-F238E27FC236}">
                <a16:creationId xmlns:a16="http://schemas.microsoft.com/office/drawing/2014/main" id="{F5D0F0A9-D8D2-2584-33EE-D62A7D3FF7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79162" y="1390388"/>
            <a:ext cx="5055418" cy="1021928"/>
          </a:xfrm>
          <a:prstGeom prst="rect">
            <a:avLst/>
          </a:prstGeom>
        </p:spPr>
      </p:pic>
      <p:sp>
        <p:nvSpPr>
          <p:cNvPr id="8" name="תיבת טקסט 7">
            <a:extLst>
              <a:ext uri="{FF2B5EF4-FFF2-40B4-BE49-F238E27FC236}">
                <a16:creationId xmlns:a16="http://schemas.microsoft.com/office/drawing/2014/main" id="{9F264F6E-BC19-2DBA-1347-DA78A85007DB}"/>
              </a:ext>
            </a:extLst>
          </p:cNvPr>
          <p:cNvSpPr txBox="1"/>
          <p:nvPr/>
        </p:nvSpPr>
        <p:spPr>
          <a:xfrm>
            <a:off x="2257015" y="1489867"/>
            <a:ext cx="5299712" cy="810478"/>
          </a:xfrm>
          <a:prstGeom prst="rect">
            <a:avLst/>
          </a:prstGeom>
          <a:noFill/>
        </p:spPr>
        <p:txBody>
          <a:bodyPr wrap="square" rtlCol="1">
            <a:spAutoFit/>
          </a:bodyPr>
          <a:lstStyle/>
          <a:p>
            <a:pPr algn="ctr">
              <a:lnSpc>
                <a:spcPts val="5600"/>
              </a:lnSpc>
              <a:spcAft>
                <a:spcPts val="600"/>
              </a:spcAft>
            </a:pPr>
            <a:r>
              <a:rPr lang="he-IL" sz="4600" dirty="0">
                <a:solidFill>
                  <a:srgbClr val="FCF2FF"/>
                </a:solidFill>
                <a:latin typeface="Fb Gaming Shovav" pitchFamily="50" charset="-79"/>
                <a:cs typeface="Fb Gaming Shovav" pitchFamily="50" charset="-79"/>
              </a:rPr>
              <a:t>המשימות היומיות:</a:t>
            </a:r>
          </a:p>
        </p:txBody>
      </p:sp>
      <p:sp>
        <p:nvSpPr>
          <p:cNvPr id="9" name="תיבת טקסט 8">
            <a:extLst>
              <a:ext uri="{FF2B5EF4-FFF2-40B4-BE49-F238E27FC236}">
                <a16:creationId xmlns:a16="http://schemas.microsoft.com/office/drawing/2014/main" id="{105D5671-0429-BA60-564E-EF8E60944DE5}"/>
              </a:ext>
            </a:extLst>
          </p:cNvPr>
          <p:cNvSpPr txBox="1"/>
          <p:nvPr/>
        </p:nvSpPr>
        <p:spPr>
          <a:xfrm>
            <a:off x="1097280" y="2553795"/>
            <a:ext cx="7130049" cy="2949077"/>
          </a:xfrm>
          <a:prstGeom prst="rect">
            <a:avLst/>
          </a:prstGeom>
          <a:noFill/>
        </p:spPr>
        <p:txBody>
          <a:bodyPr wrap="square" rtlCol="1">
            <a:spAutoFit/>
          </a:bodyPr>
          <a:lstStyle/>
          <a:p>
            <a:pPr marL="742950" indent="-742950">
              <a:lnSpc>
                <a:spcPts val="4100"/>
              </a:lnSpc>
              <a:spcAft>
                <a:spcPts val="1200"/>
              </a:spcAft>
              <a:buAutoNum type="arabicPeriod"/>
            </a:pPr>
            <a:r>
              <a:rPr lang="he-IL" sz="4100" spc="-30" dirty="0">
                <a:solidFill>
                  <a:srgbClr val="4F3795"/>
                </a:solidFill>
                <a:latin typeface="Fb Gaming Medium" pitchFamily="50" charset="-79"/>
                <a:cs typeface="Fb Gaming Medium" pitchFamily="50" charset="-79"/>
              </a:rPr>
              <a:t>אכין מטבעות פרוטים עבור נתינת צדקה לפני התפילה בימים הבאים.</a:t>
            </a:r>
          </a:p>
          <a:p>
            <a:pPr marL="742950" indent="-742950">
              <a:lnSpc>
                <a:spcPts val="4100"/>
              </a:lnSpc>
              <a:spcAft>
                <a:spcPts val="1200"/>
              </a:spcAft>
              <a:buAutoNum type="arabicPeriod"/>
            </a:pPr>
            <a:r>
              <a:rPr lang="he-IL" sz="4100" spc="-30" dirty="0">
                <a:solidFill>
                  <a:srgbClr val="4F3795"/>
                </a:solidFill>
                <a:latin typeface="Fb Gaming Medium" pitchFamily="50" charset="-79"/>
                <a:cs typeface="Fb Gaming Medium" pitchFamily="50" charset="-79"/>
              </a:rPr>
              <a:t>אזכיר לכל בני המשפחה לתת צדקה לפני הדלקת נרות שבת.</a:t>
            </a:r>
          </a:p>
        </p:txBody>
      </p:sp>
    </p:spTree>
    <p:extLst>
      <p:ext uri="{BB962C8B-B14F-4D97-AF65-F5344CB8AC3E}">
        <p14:creationId xmlns:p14="http://schemas.microsoft.com/office/powerpoint/2010/main" val="3589306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קליפ המנון מוקטן">
            <a:hlinkClick r:id="" action="ppaction://media"/>
            <a:extLst>
              <a:ext uri="{FF2B5EF4-FFF2-40B4-BE49-F238E27FC236}">
                <a16:creationId xmlns:a16="http://schemas.microsoft.com/office/drawing/2014/main" id="{4C5D8B87-652B-346C-90D2-7A472F3B649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856480"/>
            <a:ext cx="3558257" cy="2001520"/>
          </a:xfrm>
          <a:prstGeom prst="rect">
            <a:avLst/>
          </a:prstGeom>
        </p:spPr>
      </p:pic>
    </p:spTree>
    <p:extLst>
      <p:ext uri="{BB962C8B-B14F-4D97-AF65-F5344CB8AC3E}">
        <p14:creationId xmlns:p14="http://schemas.microsoft.com/office/powerpoint/2010/main" val="263777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3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DF5CADF-0330-9D76-A43B-64EC21B09A81}"/>
            </a:ext>
          </a:extLst>
        </p:cNvPr>
        <p:cNvGrpSpPr/>
        <p:nvPr/>
      </p:nvGrpSpPr>
      <p:grpSpPr>
        <a:xfrm>
          <a:off x="0" y="0"/>
          <a:ext cx="0" cy="0"/>
          <a:chOff x="0" y="0"/>
          <a:chExt cx="0" cy="0"/>
        </a:xfrm>
      </p:grpSpPr>
      <p:pic>
        <p:nvPicPr>
          <p:cNvPr id="29" name="תמונה 28" descr="תמונה שמכילה עיגול, צבעוני, סגול, כחול&#10;&#10;התיאור נוצר באופן אוטומטי">
            <a:extLst>
              <a:ext uri="{FF2B5EF4-FFF2-40B4-BE49-F238E27FC236}">
                <a16:creationId xmlns:a16="http://schemas.microsoft.com/office/drawing/2014/main" id="{3A0478FA-1B8A-4A95-0EFA-C62E8C3C4799}"/>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1804" t="401" r="8016" b="9419"/>
          <a:stretch/>
        </p:blipFill>
        <p:spPr>
          <a:xfrm flipH="1" flipV="1">
            <a:off x="-2" y="-1"/>
            <a:ext cx="12192001" cy="6858001"/>
          </a:xfrm>
          <a:prstGeom prst="rect">
            <a:avLst/>
          </a:prstGeom>
        </p:spPr>
      </p:pic>
      <p:pic>
        <p:nvPicPr>
          <p:cNvPr id="25" name="גרפיקה 24">
            <a:extLst>
              <a:ext uri="{FF2B5EF4-FFF2-40B4-BE49-F238E27FC236}">
                <a16:creationId xmlns:a16="http://schemas.microsoft.com/office/drawing/2014/main" id="{C2482895-B2D7-832E-F711-40251499B3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98052" y="3819225"/>
            <a:ext cx="3783792" cy="1755198"/>
          </a:xfrm>
          <a:prstGeom prst="rect">
            <a:avLst/>
          </a:prstGeom>
        </p:spPr>
      </p:pic>
      <p:pic>
        <p:nvPicPr>
          <p:cNvPr id="26" name="גרפיקה 25">
            <a:extLst>
              <a:ext uri="{FF2B5EF4-FFF2-40B4-BE49-F238E27FC236}">
                <a16:creationId xmlns:a16="http://schemas.microsoft.com/office/drawing/2014/main" id="{13E22C7E-6BAB-0E4D-BCCA-9E966198E5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04104" y="3819225"/>
            <a:ext cx="3783792" cy="1755198"/>
          </a:xfrm>
          <a:prstGeom prst="rect">
            <a:avLst/>
          </a:prstGeom>
        </p:spPr>
      </p:pic>
      <p:pic>
        <p:nvPicPr>
          <p:cNvPr id="27" name="גרפיקה 26">
            <a:extLst>
              <a:ext uri="{FF2B5EF4-FFF2-40B4-BE49-F238E27FC236}">
                <a16:creationId xmlns:a16="http://schemas.microsoft.com/office/drawing/2014/main" id="{C5E5E659-2940-E940-769B-F621BB7057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0156" y="3819225"/>
            <a:ext cx="3783792" cy="1755198"/>
          </a:xfrm>
          <a:prstGeom prst="rect">
            <a:avLst/>
          </a:prstGeom>
        </p:spPr>
      </p:pic>
      <p:sp>
        <p:nvSpPr>
          <p:cNvPr id="30" name="מלבן 29">
            <a:extLst>
              <a:ext uri="{FF2B5EF4-FFF2-40B4-BE49-F238E27FC236}">
                <a16:creationId xmlns:a16="http://schemas.microsoft.com/office/drawing/2014/main" id="{F9193A98-9A33-59E5-7620-4CDC69B4711A}"/>
              </a:ext>
            </a:extLst>
          </p:cNvPr>
          <p:cNvSpPr/>
          <p:nvPr/>
        </p:nvSpPr>
        <p:spPr>
          <a:xfrm>
            <a:off x="8408554" y="4341144"/>
            <a:ext cx="3362788" cy="1030988"/>
          </a:xfrm>
          <a:prstGeom prst="rect">
            <a:avLst/>
          </a:prstGeom>
          <a:noFill/>
        </p:spPr>
        <p:txBody>
          <a:bodyPr wrap="square" lIns="91440" tIns="45720" rIns="91440" bIns="45720">
            <a:spAutoFit/>
          </a:bodyPr>
          <a:lstStyle/>
          <a:p>
            <a:pPr algn="ctr">
              <a:lnSpc>
                <a:spcPts val="3600"/>
              </a:lnSpc>
            </a:pPr>
            <a:r>
              <a:rPr lang="he-IL" sz="3800" b="0" cap="none" spc="-50" dirty="0">
                <a:ln w="0"/>
                <a:solidFill>
                  <a:srgbClr val="5545A7"/>
                </a:solidFill>
                <a:latin typeface="Fb Gaming" pitchFamily="50" charset="-79"/>
                <a:cs typeface="Fb Gaming" pitchFamily="50" charset="-79"/>
              </a:rPr>
              <a:t>על חשיבות</a:t>
            </a:r>
          </a:p>
          <a:p>
            <a:pPr algn="ctr">
              <a:lnSpc>
                <a:spcPts val="3600"/>
              </a:lnSpc>
            </a:pPr>
            <a:r>
              <a:rPr lang="he-IL" sz="3800" b="0" cap="none" spc="-50" dirty="0">
                <a:ln w="0"/>
                <a:solidFill>
                  <a:srgbClr val="5545A7"/>
                </a:solidFill>
                <a:latin typeface="Fb Gaming" pitchFamily="50" charset="-79"/>
                <a:cs typeface="Fb Gaming" pitchFamily="50" charset="-79"/>
              </a:rPr>
              <a:t>הצדק</a:t>
            </a:r>
          </a:p>
        </p:txBody>
      </p:sp>
      <p:pic>
        <p:nvPicPr>
          <p:cNvPr id="48" name="גרפיקה 47">
            <a:extLst>
              <a:ext uri="{FF2B5EF4-FFF2-40B4-BE49-F238E27FC236}">
                <a16:creationId xmlns:a16="http://schemas.microsoft.com/office/drawing/2014/main" id="{9AFCC526-A69D-BDDF-DDBB-582E63442F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360000">
            <a:off x="5241000" y="5515957"/>
            <a:ext cx="1710000" cy="216000"/>
          </a:xfrm>
          <a:prstGeom prst="rect">
            <a:avLst/>
          </a:prstGeom>
        </p:spPr>
      </p:pic>
      <p:pic>
        <p:nvPicPr>
          <p:cNvPr id="49" name="גרפיקה 48">
            <a:extLst>
              <a:ext uri="{FF2B5EF4-FFF2-40B4-BE49-F238E27FC236}">
                <a16:creationId xmlns:a16="http://schemas.microsoft.com/office/drawing/2014/main" id="{E3646F6C-D432-8ED4-017E-56A55C81A5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360000">
            <a:off x="9234948" y="5515957"/>
            <a:ext cx="1710000" cy="216000"/>
          </a:xfrm>
          <a:prstGeom prst="rect">
            <a:avLst/>
          </a:prstGeom>
        </p:spPr>
      </p:pic>
      <p:pic>
        <p:nvPicPr>
          <p:cNvPr id="50" name="גרפיקה 49">
            <a:extLst>
              <a:ext uri="{FF2B5EF4-FFF2-40B4-BE49-F238E27FC236}">
                <a16:creationId xmlns:a16="http://schemas.microsoft.com/office/drawing/2014/main" id="{806598FD-7DB6-E6BE-8B23-738F0AC6F4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360000">
            <a:off x="1247052" y="5515957"/>
            <a:ext cx="1710000" cy="216000"/>
          </a:xfrm>
          <a:prstGeom prst="rect">
            <a:avLst/>
          </a:prstGeom>
        </p:spPr>
      </p:pic>
      <p:pic>
        <p:nvPicPr>
          <p:cNvPr id="7" name="תמונה 6" descr="תמונה שמכילה שעון, עיגול, צהוב, צילום מסך&#10;&#10;התיאור נוצר באופן אוטומטי">
            <a:extLst>
              <a:ext uri="{FF2B5EF4-FFF2-40B4-BE49-F238E27FC236}">
                <a16:creationId xmlns:a16="http://schemas.microsoft.com/office/drawing/2014/main" id="{C4310C78-DE49-2766-35AF-289E899CDA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06348" y="2325004"/>
            <a:ext cx="2167200" cy="2167200"/>
          </a:xfrm>
          <a:prstGeom prst="rect">
            <a:avLst/>
          </a:prstGeom>
          <a:effectLst>
            <a:outerShdw dist="88900" dir="7800000" algn="tr" rotWithShape="0">
              <a:srgbClr val="5545A7"/>
            </a:outerShdw>
          </a:effectLst>
        </p:spPr>
      </p:pic>
      <p:grpSp>
        <p:nvGrpSpPr>
          <p:cNvPr id="8" name="קבוצה 7">
            <a:extLst>
              <a:ext uri="{FF2B5EF4-FFF2-40B4-BE49-F238E27FC236}">
                <a16:creationId xmlns:a16="http://schemas.microsoft.com/office/drawing/2014/main" id="{E60D6227-EC1F-252C-2A95-0B7D2BFB5DAA}"/>
              </a:ext>
            </a:extLst>
          </p:cNvPr>
          <p:cNvGrpSpPr/>
          <p:nvPr/>
        </p:nvGrpSpPr>
        <p:grpSpPr>
          <a:xfrm>
            <a:off x="4698515" y="5705528"/>
            <a:ext cx="2612090" cy="1117249"/>
            <a:chOff x="4789955" y="5690288"/>
            <a:chExt cx="2612090" cy="1117249"/>
          </a:xfrm>
        </p:grpSpPr>
        <p:pic>
          <p:nvPicPr>
            <p:cNvPr id="3" name="תמונה 2" descr="תמונה שמכילה טקסט, גרפיקה, עיצוב גרפי, גופן&#10;&#10;התיאור נוצר באופן אוטומטי">
              <a:extLst>
                <a:ext uri="{FF2B5EF4-FFF2-40B4-BE49-F238E27FC236}">
                  <a16:creationId xmlns:a16="http://schemas.microsoft.com/office/drawing/2014/main" id="{EDEBAB46-6CCE-B5AD-24DB-43F9FA2506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68722" y="5913539"/>
              <a:ext cx="1333323" cy="814671"/>
            </a:xfrm>
            <a:prstGeom prst="rect">
              <a:avLst/>
            </a:prstGeom>
          </p:spPr>
        </p:pic>
        <p:pic>
          <p:nvPicPr>
            <p:cNvPr id="6" name="תמונה 5" descr="תמונה שמכילה סרט מצויר, טקסט, גרפיקה, עיצוב גרפי&#10;&#10;התיאור נוצר באופן אוטומטי">
              <a:extLst>
                <a:ext uri="{FF2B5EF4-FFF2-40B4-BE49-F238E27FC236}">
                  <a16:creationId xmlns:a16="http://schemas.microsoft.com/office/drawing/2014/main" id="{4856A85A-B2C2-F2CF-5E43-B5760FFDA180}"/>
                </a:ext>
              </a:extLst>
            </p:cNvPr>
            <p:cNvPicPr>
              <a:picLocks noChangeAspect="1"/>
            </p:cNvPicPr>
            <p:nvPr/>
          </p:nvPicPr>
          <p:blipFill>
            <a:blip r:embed="rId11"/>
            <a:stretch>
              <a:fillRect/>
            </a:stretch>
          </p:blipFill>
          <p:spPr>
            <a:xfrm>
              <a:off x="4789955" y="5690288"/>
              <a:ext cx="1580365" cy="1117249"/>
            </a:xfrm>
            <a:prstGeom prst="rect">
              <a:avLst/>
            </a:prstGeom>
          </p:spPr>
        </p:pic>
      </p:grpSp>
      <p:sp>
        <p:nvSpPr>
          <p:cNvPr id="9" name="מלבן 8">
            <a:extLst>
              <a:ext uri="{FF2B5EF4-FFF2-40B4-BE49-F238E27FC236}">
                <a16:creationId xmlns:a16="http://schemas.microsoft.com/office/drawing/2014/main" id="{FD57F2B3-2296-2B98-E045-13CC373AAA6A}"/>
              </a:ext>
            </a:extLst>
          </p:cNvPr>
          <p:cNvSpPr/>
          <p:nvPr/>
        </p:nvSpPr>
        <p:spPr>
          <a:xfrm>
            <a:off x="-2" y="399320"/>
            <a:ext cx="4204106" cy="1520224"/>
          </a:xfrm>
          <a:prstGeom prst="rect">
            <a:avLst/>
          </a:prstGeom>
          <a:solidFill>
            <a:srgbClr val="FFFFFF">
              <a:alpha val="3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 name="גרפיקה 1">
            <a:extLst>
              <a:ext uri="{FF2B5EF4-FFF2-40B4-BE49-F238E27FC236}">
                <a16:creationId xmlns:a16="http://schemas.microsoft.com/office/drawing/2014/main" id="{450EA95C-C051-F50B-9AAF-2525F11E6573}"/>
              </a:ext>
            </a:extLst>
          </p:cNvPr>
          <p:cNvPicPr>
            <a:picLocks noChangeAspect="1"/>
          </p:cNvPicPr>
          <p:nvPr/>
        </p:nvPicPr>
        <p:blipFill>
          <a:blip r:embed="rId12">
            <a:extLst>
              <a:ext uri="{96DAC541-7B7A-43D3-8B79-37D633B846F1}">
                <asvg:svgBlip xmlns:asvg="http://schemas.microsoft.com/office/drawing/2016/SVG/main" r:embed="rId13"/>
              </a:ext>
            </a:extLst>
          </a:blip>
          <a:srcRect t="24616"/>
          <a:stretch/>
        </p:blipFill>
        <p:spPr>
          <a:xfrm>
            <a:off x="3551786" y="-1"/>
            <a:ext cx="8219556" cy="2545700"/>
          </a:xfrm>
          <a:prstGeom prst="rect">
            <a:avLst/>
          </a:prstGeom>
        </p:spPr>
      </p:pic>
      <p:pic>
        <p:nvPicPr>
          <p:cNvPr id="22" name="גרפיקה 21">
            <a:extLst>
              <a:ext uri="{FF2B5EF4-FFF2-40B4-BE49-F238E27FC236}">
                <a16:creationId xmlns:a16="http://schemas.microsoft.com/office/drawing/2014/main" id="{C8967172-67BF-7388-3AD4-3A57073EDA3D}"/>
              </a:ext>
            </a:extLst>
          </p:cNvPr>
          <p:cNvPicPr>
            <a:picLocks noChangeAspect="1"/>
          </p:cNvPicPr>
          <p:nvPr/>
        </p:nvPicPr>
        <p:blipFill>
          <a:blip r:embed="rId14">
            <a:extLst>
              <a:ext uri="{96DAC541-7B7A-43D3-8B79-37D633B846F1}">
                <asvg:svgBlip xmlns:asvg="http://schemas.microsoft.com/office/drawing/2016/SVG/main" r:embed="rId15"/>
              </a:ext>
            </a:extLst>
          </a:blip>
          <a:srcRect t="27129"/>
          <a:stretch/>
        </p:blipFill>
        <p:spPr>
          <a:xfrm>
            <a:off x="3606217" y="-1"/>
            <a:ext cx="8219556" cy="2460859"/>
          </a:xfrm>
          <a:prstGeom prst="rect">
            <a:avLst/>
          </a:prstGeom>
        </p:spPr>
      </p:pic>
      <p:sp>
        <p:nvSpPr>
          <p:cNvPr id="4" name="תיבת טקסט 3">
            <a:extLst>
              <a:ext uri="{FF2B5EF4-FFF2-40B4-BE49-F238E27FC236}">
                <a16:creationId xmlns:a16="http://schemas.microsoft.com/office/drawing/2014/main" id="{B1343F17-FBB8-7402-D7B8-798A44E9912D}"/>
              </a:ext>
            </a:extLst>
          </p:cNvPr>
          <p:cNvSpPr txBox="1"/>
          <p:nvPr/>
        </p:nvSpPr>
        <p:spPr>
          <a:xfrm>
            <a:off x="3933908" y="222844"/>
            <a:ext cx="7659378" cy="1963999"/>
          </a:xfrm>
          <a:prstGeom prst="rect">
            <a:avLst/>
          </a:prstGeom>
          <a:noFill/>
        </p:spPr>
        <p:txBody>
          <a:bodyPr wrap="square" rtlCol="1">
            <a:spAutoFit/>
          </a:bodyPr>
          <a:lstStyle/>
          <a:p>
            <a:pPr algn="ctr">
              <a:lnSpc>
                <a:spcPts val="4800"/>
              </a:lnSpc>
            </a:pPr>
            <a:r>
              <a:rPr lang="he-IL" sz="5200" dirty="0">
                <a:solidFill>
                  <a:srgbClr val="E1F8FF"/>
                </a:solidFill>
                <a:latin typeface="Fb Gaming Bold" pitchFamily="50" charset="-79"/>
                <a:cs typeface="Fb Gaming Bold" pitchFamily="50" charset="-79"/>
              </a:rPr>
              <a:t>מה לדעתכן</a:t>
            </a:r>
          </a:p>
          <a:p>
            <a:pPr algn="ctr">
              <a:lnSpc>
                <a:spcPts val="4800"/>
              </a:lnSpc>
            </a:pPr>
            <a:r>
              <a:rPr lang="he-IL" sz="5200" dirty="0">
                <a:solidFill>
                  <a:srgbClr val="E1F8FF"/>
                </a:solidFill>
                <a:latin typeface="Fb Gaming Bold" pitchFamily="50" charset="-79"/>
                <a:cs typeface="Fb Gaming Bold" pitchFamily="50" charset="-79"/>
              </a:rPr>
              <a:t>מלמד אותנו הפסוק</a:t>
            </a:r>
          </a:p>
          <a:p>
            <a:pPr algn="ctr">
              <a:lnSpc>
                <a:spcPts val="4800"/>
              </a:lnSpc>
            </a:pPr>
            <a:r>
              <a:rPr lang="he-IL" sz="5200" dirty="0">
                <a:solidFill>
                  <a:srgbClr val="E1F8FF"/>
                </a:solidFill>
                <a:latin typeface="Fb Gaming Bold" pitchFamily="50" charset="-79"/>
                <a:cs typeface="Fb Gaming Bold" pitchFamily="50" charset="-79"/>
              </a:rPr>
              <a:t>"אני בצדק אחזה פניך"?</a:t>
            </a:r>
          </a:p>
        </p:txBody>
      </p:sp>
      <p:sp>
        <p:nvSpPr>
          <p:cNvPr id="54" name="תיבת טקסט 53">
            <a:extLst>
              <a:ext uri="{FF2B5EF4-FFF2-40B4-BE49-F238E27FC236}">
                <a16:creationId xmlns:a16="http://schemas.microsoft.com/office/drawing/2014/main" id="{DFEC27F7-7259-D726-18DD-1EDA55251528}"/>
              </a:ext>
            </a:extLst>
          </p:cNvPr>
          <p:cNvSpPr txBox="1"/>
          <p:nvPr/>
        </p:nvSpPr>
        <p:spPr>
          <a:xfrm>
            <a:off x="187071" y="490442"/>
            <a:ext cx="3435518" cy="1438984"/>
          </a:xfrm>
          <a:prstGeom prst="rect">
            <a:avLst/>
          </a:prstGeom>
          <a:noFill/>
        </p:spPr>
        <p:txBody>
          <a:bodyPr wrap="square" rtlCol="1">
            <a:spAutoFit/>
          </a:bodyPr>
          <a:lstStyle/>
          <a:p>
            <a:pPr algn="ctr">
              <a:lnSpc>
                <a:spcPts val="2600"/>
              </a:lnSpc>
            </a:pPr>
            <a:r>
              <a:rPr lang="he-IL" sz="2800" dirty="0">
                <a:solidFill>
                  <a:srgbClr val="5545A7"/>
                </a:solidFill>
                <a:latin typeface="Fb Gaming" pitchFamily="50" charset="-79"/>
                <a:cs typeface="Fb Gaming" pitchFamily="50" charset="-79"/>
              </a:rPr>
              <a:t>בחרו את המטבע</a:t>
            </a:r>
          </a:p>
          <a:p>
            <a:pPr algn="ctr">
              <a:lnSpc>
                <a:spcPts val="2600"/>
              </a:lnSpc>
            </a:pPr>
            <a:r>
              <a:rPr lang="he-IL" sz="2800" dirty="0">
                <a:solidFill>
                  <a:srgbClr val="5545A7"/>
                </a:solidFill>
                <a:latin typeface="Fb Gaming" pitchFamily="50" charset="-79"/>
                <a:cs typeface="Fb Gaming" pitchFamily="50" charset="-79"/>
              </a:rPr>
              <a:t>של התשובה הנכונה,</a:t>
            </a:r>
          </a:p>
          <a:p>
            <a:pPr algn="ctr">
              <a:lnSpc>
                <a:spcPts val="2600"/>
              </a:lnSpc>
            </a:pPr>
            <a:r>
              <a:rPr lang="he-IL" sz="2800" dirty="0">
                <a:solidFill>
                  <a:srgbClr val="5545A7"/>
                </a:solidFill>
                <a:latin typeface="Fb Gaming" pitchFamily="50" charset="-79"/>
                <a:cs typeface="Fb Gaming" pitchFamily="50" charset="-79"/>
              </a:rPr>
              <a:t>והניחו אותו במקום המתאים בקופה שלכם</a:t>
            </a:r>
          </a:p>
        </p:txBody>
      </p:sp>
      <p:sp>
        <p:nvSpPr>
          <p:cNvPr id="5" name="מלבן 4">
            <a:extLst>
              <a:ext uri="{FF2B5EF4-FFF2-40B4-BE49-F238E27FC236}">
                <a16:creationId xmlns:a16="http://schemas.microsoft.com/office/drawing/2014/main" id="{D0BABBC7-B1C8-6703-B91D-FF8E7FF62B4C}"/>
              </a:ext>
            </a:extLst>
          </p:cNvPr>
          <p:cNvSpPr/>
          <p:nvPr/>
        </p:nvSpPr>
        <p:spPr>
          <a:xfrm>
            <a:off x="4421129" y="4341144"/>
            <a:ext cx="3362788" cy="1030988"/>
          </a:xfrm>
          <a:prstGeom prst="rect">
            <a:avLst/>
          </a:prstGeom>
          <a:noFill/>
        </p:spPr>
        <p:txBody>
          <a:bodyPr wrap="square" lIns="91440" tIns="45720" rIns="91440" bIns="45720">
            <a:spAutoFit/>
          </a:bodyPr>
          <a:lstStyle/>
          <a:p>
            <a:pPr algn="ctr">
              <a:lnSpc>
                <a:spcPts val="3600"/>
              </a:lnSpc>
            </a:pPr>
            <a:r>
              <a:rPr lang="he-IL" sz="3800" b="0" cap="none" spc="-50" dirty="0">
                <a:ln w="0"/>
                <a:solidFill>
                  <a:srgbClr val="5545A7"/>
                </a:solidFill>
                <a:latin typeface="Fb Gaming" pitchFamily="50" charset="-79"/>
                <a:cs typeface="Fb Gaming" pitchFamily="50" charset="-79"/>
              </a:rPr>
              <a:t>על חשיבות התפילה</a:t>
            </a:r>
          </a:p>
        </p:txBody>
      </p:sp>
      <p:sp>
        <p:nvSpPr>
          <p:cNvPr id="13" name="מלבן 12">
            <a:extLst>
              <a:ext uri="{FF2B5EF4-FFF2-40B4-BE49-F238E27FC236}">
                <a16:creationId xmlns:a16="http://schemas.microsoft.com/office/drawing/2014/main" id="{160137E9-B85D-0FA6-0CCE-0B6FD5C6F22E}"/>
              </a:ext>
            </a:extLst>
          </p:cNvPr>
          <p:cNvSpPr/>
          <p:nvPr/>
        </p:nvSpPr>
        <p:spPr>
          <a:xfrm>
            <a:off x="313885" y="4300504"/>
            <a:ext cx="3576332" cy="1024127"/>
          </a:xfrm>
          <a:prstGeom prst="rect">
            <a:avLst/>
          </a:prstGeom>
          <a:noFill/>
        </p:spPr>
        <p:txBody>
          <a:bodyPr wrap="square" lIns="91440" tIns="45720" rIns="91440" bIns="45720">
            <a:spAutoFit/>
          </a:bodyPr>
          <a:lstStyle/>
          <a:p>
            <a:pPr algn="ctr">
              <a:lnSpc>
                <a:spcPts val="3600"/>
              </a:lnSpc>
            </a:pPr>
            <a:r>
              <a:rPr lang="he-IL" sz="3600" b="0" cap="none" spc="-50" dirty="0">
                <a:ln w="0"/>
                <a:solidFill>
                  <a:srgbClr val="5545A7"/>
                </a:solidFill>
                <a:latin typeface="Fb Gaming" pitchFamily="50" charset="-79"/>
                <a:cs typeface="Fb Gaming" pitchFamily="50" charset="-79"/>
              </a:rPr>
              <a:t>על חשיבות נתינת צדקה לפני התפילה</a:t>
            </a:r>
          </a:p>
        </p:txBody>
      </p:sp>
      <p:pic>
        <p:nvPicPr>
          <p:cNvPr id="10" name="תמונה 9" descr="תמונה שמכילה שעון, עיגול, צהוב, צילום מסך&#10;&#10;התיאור נוצר באופן אוטומטי">
            <a:extLst>
              <a:ext uri="{FF2B5EF4-FFF2-40B4-BE49-F238E27FC236}">
                <a16:creationId xmlns:a16="http://schemas.microsoft.com/office/drawing/2014/main" id="{58F1CA13-B7B2-C8BE-8C00-6A11010AEF9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18452" y="2325004"/>
            <a:ext cx="2167200" cy="2167200"/>
          </a:xfrm>
          <a:prstGeom prst="rect">
            <a:avLst/>
          </a:prstGeom>
          <a:effectLst>
            <a:outerShdw dist="88900" dir="7800000" algn="tr" rotWithShape="0">
              <a:srgbClr val="5545A7"/>
            </a:outerShdw>
          </a:effectLst>
        </p:spPr>
      </p:pic>
      <p:pic>
        <p:nvPicPr>
          <p:cNvPr id="11" name="תמונה 10" descr="תמונה שמכילה עיגול, שעון, צהוב, צילום מסך&#10;&#10;התיאור נוצר באופן אוטומטי">
            <a:extLst>
              <a:ext uri="{FF2B5EF4-FFF2-40B4-BE49-F238E27FC236}">
                <a16:creationId xmlns:a16="http://schemas.microsoft.com/office/drawing/2014/main" id="{A121D3D7-DE2E-652F-512B-865BA02AC59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012398" y="2325004"/>
            <a:ext cx="2167200" cy="2167200"/>
          </a:xfrm>
          <a:prstGeom prst="rect">
            <a:avLst/>
          </a:prstGeom>
          <a:effectLst>
            <a:outerShdw dist="88900" dir="7800000" algn="tr" rotWithShape="0">
              <a:srgbClr val="5545A7"/>
            </a:outerShdw>
          </a:effectLst>
        </p:spPr>
      </p:pic>
    </p:spTree>
    <p:extLst>
      <p:ext uri="{BB962C8B-B14F-4D97-AF65-F5344CB8AC3E}">
        <p14:creationId xmlns:p14="http://schemas.microsoft.com/office/powerpoint/2010/main" val="3131300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descr="תמונה שמכילה עיגול, צבעוני, סגול, כחול&#10;&#10;התיאור נוצר באופן אוטומטי">
            <a:extLst>
              <a:ext uri="{FF2B5EF4-FFF2-40B4-BE49-F238E27FC236}">
                <a16:creationId xmlns:a16="http://schemas.microsoft.com/office/drawing/2014/main" id="{7A86E261-2A5D-5828-4D82-C3E9BE4E7BFB}"/>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1804" t="401" r="8016" b="9419"/>
          <a:stretch/>
        </p:blipFill>
        <p:spPr>
          <a:xfrm flipH="1">
            <a:off x="-2" y="-1"/>
            <a:ext cx="12192001" cy="6858001"/>
          </a:xfrm>
          <a:prstGeom prst="rect">
            <a:avLst/>
          </a:prstGeom>
        </p:spPr>
      </p:pic>
      <p:pic>
        <p:nvPicPr>
          <p:cNvPr id="7" name="גרפיקה 6">
            <a:extLst>
              <a:ext uri="{FF2B5EF4-FFF2-40B4-BE49-F238E27FC236}">
                <a16:creationId xmlns:a16="http://schemas.microsoft.com/office/drawing/2014/main" id="{527F8AC2-5C67-663E-B7DB-994375116E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96905" y="1730251"/>
            <a:ext cx="3783792" cy="1755198"/>
          </a:xfrm>
          <a:prstGeom prst="rect">
            <a:avLst/>
          </a:prstGeom>
        </p:spPr>
      </p:pic>
      <p:sp>
        <p:nvSpPr>
          <p:cNvPr id="8" name="מלבן 7">
            <a:extLst>
              <a:ext uri="{FF2B5EF4-FFF2-40B4-BE49-F238E27FC236}">
                <a16:creationId xmlns:a16="http://schemas.microsoft.com/office/drawing/2014/main" id="{97A5FFD0-CDAD-863A-BD79-F71A1239E78F}"/>
              </a:ext>
            </a:extLst>
          </p:cNvPr>
          <p:cNvSpPr/>
          <p:nvPr/>
        </p:nvSpPr>
        <p:spPr>
          <a:xfrm>
            <a:off x="7343282" y="1932217"/>
            <a:ext cx="3091038" cy="1457387"/>
          </a:xfrm>
          <a:prstGeom prst="rect">
            <a:avLst/>
          </a:prstGeom>
          <a:noFill/>
        </p:spPr>
        <p:txBody>
          <a:bodyPr wrap="square" lIns="91440" tIns="45720" rIns="91440" bIns="45720">
            <a:spAutoFit/>
          </a:bodyPr>
          <a:lstStyle/>
          <a:p>
            <a:pPr algn="ctr">
              <a:lnSpc>
                <a:spcPts val="3500"/>
              </a:lnSpc>
            </a:pPr>
            <a:r>
              <a:rPr lang="he-IL" sz="3800" spc="-50" dirty="0">
                <a:ln w="0"/>
                <a:solidFill>
                  <a:srgbClr val="5545A7"/>
                </a:solidFill>
                <a:latin typeface="Fb Gaming" pitchFamily="50" charset="-79"/>
                <a:cs typeface="Fb Gaming" pitchFamily="50" charset="-79"/>
              </a:rPr>
              <a:t>על חשיבות נתינת צדקה לפני התפילה</a:t>
            </a:r>
          </a:p>
        </p:txBody>
      </p:sp>
      <p:pic>
        <p:nvPicPr>
          <p:cNvPr id="9" name="גרפיקה 8">
            <a:extLst>
              <a:ext uri="{FF2B5EF4-FFF2-40B4-BE49-F238E27FC236}">
                <a16:creationId xmlns:a16="http://schemas.microsoft.com/office/drawing/2014/main" id="{D2AB3C15-3496-E06C-418A-551D187017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240000">
            <a:off x="8033801" y="3426983"/>
            <a:ext cx="1710000" cy="216000"/>
          </a:xfrm>
          <a:prstGeom prst="rect">
            <a:avLst/>
          </a:prstGeom>
        </p:spPr>
      </p:pic>
      <p:sp>
        <p:nvSpPr>
          <p:cNvPr id="11" name="מלבן 10">
            <a:extLst>
              <a:ext uri="{FF2B5EF4-FFF2-40B4-BE49-F238E27FC236}">
                <a16:creationId xmlns:a16="http://schemas.microsoft.com/office/drawing/2014/main" id="{5D58FCE5-D3F9-02B3-5811-2460B3AC6BB7}"/>
              </a:ext>
            </a:extLst>
          </p:cNvPr>
          <p:cNvSpPr/>
          <p:nvPr/>
        </p:nvSpPr>
        <p:spPr>
          <a:xfrm>
            <a:off x="7582756" y="3872406"/>
            <a:ext cx="2612090" cy="570734"/>
          </a:xfrm>
          <a:prstGeom prst="rect">
            <a:avLst/>
          </a:prstGeom>
          <a:noFill/>
        </p:spPr>
        <p:txBody>
          <a:bodyPr wrap="square" lIns="91440" tIns="45720" rIns="91440" bIns="45720">
            <a:spAutoFit/>
          </a:bodyPr>
          <a:lstStyle/>
          <a:p>
            <a:pPr algn="ctr">
              <a:lnSpc>
                <a:spcPts val="3400"/>
              </a:lnSpc>
            </a:pPr>
            <a:r>
              <a:rPr lang="he-IL" sz="4400" b="0" cap="none" spc="-50" dirty="0">
                <a:ln w="0"/>
                <a:solidFill>
                  <a:srgbClr val="5545A7"/>
                </a:solidFill>
                <a:latin typeface="Fb Gaming Bold" pitchFamily="50" charset="-79"/>
                <a:cs typeface="Fb Gaming Bold" pitchFamily="50" charset="-79"/>
              </a:rPr>
              <a:t>נכון מאוד!</a:t>
            </a:r>
          </a:p>
        </p:txBody>
      </p:sp>
      <p:sp>
        <p:nvSpPr>
          <p:cNvPr id="12" name="מלבן 11">
            <a:extLst>
              <a:ext uri="{FF2B5EF4-FFF2-40B4-BE49-F238E27FC236}">
                <a16:creationId xmlns:a16="http://schemas.microsoft.com/office/drawing/2014/main" id="{E4A859D3-0506-8F78-9B72-19A6C0F2516F}"/>
              </a:ext>
            </a:extLst>
          </p:cNvPr>
          <p:cNvSpPr/>
          <p:nvPr/>
        </p:nvSpPr>
        <p:spPr>
          <a:xfrm>
            <a:off x="6632082" y="4443140"/>
            <a:ext cx="4513438" cy="1060355"/>
          </a:xfrm>
          <a:prstGeom prst="rect">
            <a:avLst/>
          </a:prstGeom>
          <a:noFill/>
        </p:spPr>
        <p:txBody>
          <a:bodyPr wrap="square" lIns="91440" tIns="45720" rIns="91440" bIns="45720">
            <a:spAutoFit/>
          </a:bodyPr>
          <a:lstStyle/>
          <a:p>
            <a:pPr algn="ctr">
              <a:lnSpc>
                <a:spcPts val="3700"/>
              </a:lnSpc>
            </a:pPr>
            <a:r>
              <a:rPr lang="he-IL" sz="4000" b="0" cap="none" spc="-50" dirty="0">
                <a:ln w="0"/>
                <a:solidFill>
                  <a:srgbClr val="5545A7"/>
                </a:solidFill>
                <a:latin typeface="Fb Gaming" pitchFamily="50" charset="-79"/>
                <a:cs typeface="Fb Gaming" pitchFamily="50" charset="-79"/>
              </a:rPr>
              <a:t>הניחו את המטבע המתאים בקופה</a:t>
            </a:r>
          </a:p>
        </p:txBody>
      </p:sp>
      <p:pic>
        <p:nvPicPr>
          <p:cNvPr id="13" name="גרפיקה 12">
            <a:extLst>
              <a:ext uri="{FF2B5EF4-FFF2-40B4-BE49-F238E27FC236}">
                <a16:creationId xmlns:a16="http://schemas.microsoft.com/office/drawing/2014/main" id="{1BCDF599-ED75-D27E-94D0-E1788F8A6D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20000" flipV="1">
            <a:off x="8123743" y="1574005"/>
            <a:ext cx="1710000" cy="172653"/>
          </a:xfrm>
          <a:prstGeom prst="rect">
            <a:avLst/>
          </a:prstGeom>
        </p:spPr>
      </p:pic>
      <p:pic>
        <p:nvPicPr>
          <p:cNvPr id="2" name="תמונה 1" descr="תמונה שמכילה טקסט, גרפיקה, עיצוב גרפי, גופן&#10;&#10;התיאור נוצר באופן אוטומטי">
            <a:extLst>
              <a:ext uri="{FF2B5EF4-FFF2-40B4-BE49-F238E27FC236}">
                <a16:creationId xmlns:a16="http://schemas.microsoft.com/office/drawing/2014/main" id="{86E027AB-17DE-04C6-EE5D-E7DDA7CE5F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12869" y="6090315"/>
            <a:ext cx="1177532" cy="719482"/>
          </a:xfrm>
          <a:prstGeom prst="rect">
            <a:avLst/>
          </a:prstGeom>
        </p:spPr>
      </p:pic>
      <p:grpSp>
        <p:nvGrpSpPr>
          <p:cNvPr id="14" name="קבוצה 13">
            <a:extLst>
              <a:ext uri="{FF2B5EF4-FFF2-40B4-BE49-F238E27FC236}">
                <a16:creationId xmlns:a16="http://schemas.microsoft.com/office/drawing/2014/main" id="{AB257217-3E66-91AF-5632-C8C82750CA4E}"/>
              </a:ext>
            </a:extLst>
          </p:cNvPr>
          <p:cNvGrpSpPr/>
          <p:nvPr/>
        </p:nvGrpSpPr>
        <p:grpSpPr>
          <a:xfrm>
            <a:off x="731520" y="0"/>
            <a:ext cx="5004357" cy="6858000"/>
            <a:chOff x="731520" y="0"/>
            <a:chExt cx="5004357" cy="6858000"/>
          </a:xfrm>
        </p:grpSpPr>
        <p:pic>
          <p:nvPicPr>
            <p:cNvPr id="15" name="תמונה 14" descr="תמונה שמכילה טקסט, צילום מסך, גופן, עיגול&#10;&#10;התיאור נוצר באופן אוטומטי">
              <a:extLst>
                <a:ext uri="{FF2B5EF4-FFF2-40B4-BE49-F238E27FC236}">
                  <a16:creationId xmlns:a16="http://schemas.microsoft.com/office/drawing/2014/main" id="{99764B26-0697-0BBA-EA42-3E88AB58E3ED}"/>
                </a:ext>
              </a:extLst>
            </p:cNvPr>
            <p:cNvPicPr>
              <a:picLocks noChangeAspect="1"/>
            </p:cNvPicPr>
            <p:nvPr/>
          </p:nvPicPr>
          <p:blipFill>
            <a:blip r:embed="rId8">
              <a:extLst>
                <a:ext uri="{28A0092B-C50C-407E-A947-70E740481C1C}">
                  <a14:useLocalDpi xmlns:a14="http://schemas.microsoft.com/office/drawing/2010/main" val="0"/>
                </a:ext>
              </a:extLst>
            </a:blip>
            <a:srcRect l="49971"/>
            <a:stretch/>
          </p:blipFill>
          <p:spPr>
            <a:xfrm>
              <a:off x="731520" y="0"/>
              <a:ext cx="4851185" cy="6858000"/>
            </a:xfrm>
            <a:prstGeom prst="rect">
              <a:avLst/>
            </a:prstGeom>
            <a:effectLst>
              <a:outerShdw blurRad="63500" sx="102000" sy="102000" algn="ctr" rotWithShape="0">
                <a:prstClr val="black">
                  <a:alpha val="40000"/>
                </a:prstClr>
              </a:outerShdw>
            </a:effectLst>
          </p:spPr>
        </p:pic>
        <p:pic>
          <p:nvPicPr>
            <p:cNvPr id="16" name="תמונה 15" descr="תמונה שמכילה שעון, עיגול, צהוב, צילום מסך&#10;&#10;התיאור נוצר באופן אוטומטי">
              <a:extLst>
                <a:ext uri="{FF2B5EF4-FFF2-40B4-BE49-F238E27FC236}">
                  <a16:creationId xmlns:a16="http://schemas.microsoft.com/office/drawing/2014/main" id="{5D6B44C5-2198-9E1A-A8A2-1662D28BF0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49077" y="1424071"/>
              <a:ext cx="2386800" cy="2386800"/>
            </a:xfrm>
            <a:prstGeom prst="rect">
              <a:avLst/>
            </a:prstGeom>
          </p:spPr>
        </p:pic>
      </p:grpSp>
    </p:spTree>
    <p:extLst>
      <p:ext uri="{BB962C8B-B14F-4D97-AF65-F5344CB8AC3E}">
        <p14:creationId xmlns:p14="http://schemas.microsoft.com/office/powerpoint/2010/main" val="2122337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F0EBDC4-68B6-907F-6281-22389F103ED0}"/>
            </a:ext>
          </a:extLst>
        </p:cNvPr>
        <p:cNvGrpSpPr/>
        <p:nvPr/>
      </p:nvGrpSpPr>
      <p:grpSpPr>
        <a:xfrm>
          <a:off x="0" y="0"/>
          <a:ext cx="0" cy="0"/>
          <a:chOff x="0" y="0"/>
          <a:chExt cx="0" cy="0"/>
        </a:xfrm>
      </p:grpSpPr>
      <p:pic>
        <p:nvPicPr>
          <p:cNvPr id="22" name="תמונה 21" descr="תמונה שמכילה סרט מצויר, טקסט, גרפיקה, עיצוב גרפי&#10;&#10;התיאור נוצר באופן אוטומטי">
            <a:extLst>
              <a:ext uri="{FF2B5EF4-FFF2-40B4-BE49-F238E27FC236}">
                <a16:creationId xmlns:a16="http://schemas.microsoft.com/office/drawing/2014/main" id="{F019C642-D958-AEF5-84F0-24184E00CF5C}"/>
              </a:ext>
            </a:extLst>
          </p:cNvPr>
          <p:cNvPicPr>
            <a:picLocks noChangeAspect="1"/>
          </p:cNvPicPr>
          <p:nvPr/>
        </p:nvPicPr>
        <p:blipFill>
          <a:blip r:embed="rId3"/>
          <a:stretch>
            <a:fillRect/>
          </a:stretch>
        </p:blipFill>
        <p:spPr>
          <a:xfrm>
            <a:off x="-280450" y="-1475"/>
            <a:ext cx="2194565" cy="1551462"/>
          </a:xfrm>
          <a:prstGeom prst="rect">
            <a:avLst/>
          </a:prstGeom>
          <a:effectLst>
            <a:outerShdw blurRad="139700" dist="38100" dir="2700000" algn="tl" rotWithShape="0">
              <a:srgbClr val="5545A7">
                <a:alpha val="41000"/>
              </a:srgbClr>
            </a:outerShdw>
          </a:effectLst>
        </p:spPr>
      </p:pic>
      <p:pic>
        <p:nvPicPr>
          <p:cNvPr id="2" name="תמונה 1" descr="תמונה שמכילה טקסט, גרפיקה, עיצוב גרפי, גופן&#10;&#10;התיאור נוצר באופן אוטומטי">
            <a:extLst>
              <a:ext uri="{FF2B5EF4-FFF2-40B4-BE49-F238E27FC236}">
                <a16:creationId xmlns:a16="http://schemas.microsoft.com/office/drawing/2014/main" id="{C841ADEB-0FD4-611C-9C84-EBF30505CC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2869" y="6090315"/>
            <a:ext cx="1177532" cy="719482"/>
          </a:xfrm>
          <a:prstGeom prst="rect">
            <a:avLst/>
          </a:prstGeom>
        </p:spPr>
      </p:pic>
      <p:sp>
        <p:nvSpPr>
          <p:cNvPr id="3" name="מלבן: פינות מעוגלות 2">
            <a:extLst>
              <a:ext uri="{FF2B5EF4-FFF2-40B4-BE49-F238E27FC236}">
                <a16:creationId xmlns:a16="http://schemas.microsoft.com/office/drawing/2014/main" id="{D6710FBF-7283-8497-6472-19F86EF2A277}"/>
              </a:ext>
            </a:extLst>
          </p:cNvPr>
          <p:cNvSpPr/>
          <p:nvPr/>
        </p:nvSpPr>
        <p:spPr>
          <a:xfrm>
            <a:off x="1534886" y="1394250"/>
            <a:ext cx="9122228" cy="1785257"/>
          </a:xfrm>
          <a:prstGeom prst="roundRect">
            <a:avLst/>
          </a:prstGeom>
          <a:solidFill>
            <a:srgbClr val="FCF2FF">
              <a:alpha val="60000"/>
            </a:srgbClr>
          </a:solidFill>
          <a:ln w="57150">
            <a:solidFill>
              <a:srgbClr val="5545A7"/>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תיבת טקסט 3">
            <a:extLst>
              <a:ext uri="{FF2B5EF4-FFF2-40B4-BE49-F238E27FC236}">
                <a16:creationId xmlns:a16="http://schemas.microsoft.com/office/drawing/2014/main" id="{5F735FCF-793F-7777-8819-E3E49F76BC7D}"/>
              </a:ext>
            </a:extLst>
          </p:cNvPr>
          <p:cNvSpPr txBox="1"/>
          <p:nvPr/>
        </p:nvSpPr>
        <p:spPr>
          <a:xfrm>
            <a:off x="1710146" y="1608458"/>
            <a:ext cx="8771708" cy="1400383"/>
          </a:xfrm>
          <a:prstGeom prst="rect">
            <a:avLst/>
          </a:prstGeom>
          <a:noFill/>
        </p:spPr>
        <p:txBody>
          <a:bodyPr wrap="square" rtlCol="1">
            <a:spAutoFit/>
          </a:bodyPr>
          <a:lstStyle/>
          <a:p>
            <a:pPr algn="ctr">
              <a:lnSpc>
                <a:spcPts val="5100"/>
              </a:lnSpc>
            </a:pPr>
            <a:r>
              <a:rPr lang="he-IL" sz="4400" spc="-70" dirty="0">
                <a:solidFill>
                  <a:srgbClr val="5545A7"/>
                </a:solidFill>
                <a:latin typeface="Fb Gaming Bold" pitchFamily="50" charset="-79"/>
                <a:cs typeface="Fb Gaming Bold" pitchFamily="50" charset="-79"/>
              </a:rPr>
              <a:t>"ר' אלעזר </a:t>
            </a:r>
            <a:r>
              <a:rPr lang="he-IL" sz="4400" spc="-70" dirty="0" err="1">
                <a:solidFill>
                  <a:srgbClr val="5545A7"/>
                </a:solidFill>
                <a:latin typeface="Fb Gaming Bold" pitchFamily="50" charset="-79"/>
                <a:cs typeface="Fb Gaming Bold" pitchFamily="50" charset="-79"/>
              </a:rPr>
              <a:t>יהיב</a:t>
            </a:r>
            <a:r>
              <a:rPr lang="he-IL" sz="4400" spc="-70" dirty="0">
                <a:solidFill>
                  <a:srgbClr val="5545A7"/>
                </a:solidFill>
                <a:latin typeface="Fb Gaming Bold" pitchFamily="50" charset="-79"/>
                <a:cs typeface="Fb Gaming Bold" pitchFamily="50" charset="-79"/>
              </a:rPr>
              <a:t> (= היה נותן) פרוטה לעני, והדר מצלי (= ואז מתפלל)"</a:t>
            </a:r>
          </a:p>
        </p:txBody>
      </p:sp>
      <p:sp>
        <p:nvSpPr>
          <p:cNvPr id="5" name="מלבן 4">
            <a:extLst>
              <a:ext uri="{FF2B5EF4-FFF2-40B4-BE49-F238E27FC236}">
                <a16:creationId xmlns:a16="http://schemas.microsoft.com/office/drawing/2014/main" id="{9CED5A65-2268-4A9C-0222-D082036F8126}"/>
              </a:ext>
            </a:extLst>
          </p:cNvPr>
          <p:cNvSpPr/>
          <p:nvPr/>
        </p:nvSpPr>
        <p:spPr>
          <a:xfrm>
            <a:off x="4125686" y="639468"/>
            <a:ext cx="3940628" cy="647678"/>
          </a:xfrm>
          <a:prstGeom prst="rect">
            <a:avLst/>
          </a:prstGeom>
          <a:noFill/>
        </p:spPr>
        <p:txBody>
          <a:bodyPr wrap="square" lIns="91440" tIns="45720" rIns="91440" bIns="45720">
            <a:spAutoFit/>
          </a:bodyPr>
          <a:lstStyle/>
          <a:p>
            <a:pPr algn="ctr">
              <a:lnSpc>
                <a:spcPts val="4200"/>
              </a:lnSpc>
            </a:pPr>
            <a:r>
              <a:rPr lang="he-IL" sz="4400" b="0" cap="none" spc="-70" dirty="0">
                <a:ln w="0"/>
                <a:solidFill>
                  <a:srgbClr val="5545A7"/>
                </a:solidFill>
                <a:latin typeface="Fb Gaming" pitchFamily="50" charset="-79"/>
                <a:cs typeface="Fb Gaming" pitchFamily="50" charset="-79"/>
              </a:rPr>
              <a:t>בגמרא מסופר:</a:t>
            </a:r>
            <a:endParaRPr lang="he-IL" sz="4400" b="0" cap="none" spc="-70" dirty="0">
              <a:ln w="0"/>
              <a:solidFill>
                <a:srgbClr val="5545A7"/>
              </a:solidFill>
              <a:latin typeface="Fb Gaming Bold" pitchFamily="50" charset="-79"/>
              <a:cs typeface="Fb Gaming Bold" pitchFamily="50" charset="-79"/>
            </a:endParaRPr>
          </a:p>
        </p:txBody>
      </p:sp>
      <p:sp>
        <p:nvSpPr>
          <p:cNvPr id="6" name="מלבן 5">
            <a:extLst>
              <a:ext uri="{FF2B5EF4-FFF2-40B4-BE49-F238E27FC236}">
                <a16:creationId xmlns:a16="http://schemas.microsoft.com/office/drawing/2014/main" id="{CFAF0738-B713-071A-03B0-8244063771B5}"/>
              </a:ext>
            </a:extLst>
          </p:cNvPr>
          <p:cNvSpPr/>
          <p:nvPr/>
        </p:nvSpPr>
        <p:spPr>
          <a:xfrm>
            <a:off x="1645920" y="3384583"/>
            <a:ext cx="8900160" cy="1298497"/>
          </a:xfrm>
          <a:prstGeom prst="rect">
            <a:avLst/>
          </a:prstGeom>
          <a:noFill/>
        </p:spPr>
        <p:txBody>
          <a:bodyPr wrap="square" lIns="91440" tIns="45720" rIns="91440" bIns="45720">
            <a:spAutoFit/>
          </a:bodyPr>
          <a:lstStyle/>
          <a:p>
            <a:pPr algn="ctr">
              <a:lnSpc>
                <a:spcPts val="4600"/>
              </a:lnSpc>
            </a:pPr>
            <a:r>
              <a:rPr lang="he-IL" sz="4400" b="0" cap="none" spc="-70" dirty="0">
                <a:ln w="0"/>
                <a:solidFill>
                  <a:srgbClr val="5545A7"/>
                </a:solidFill>
                <a:latin typeface="Fb Gaming" pitchFamily="50" charset="-79"/>
                <a:cs typeface="Fb Gaming" pitchFamily="50" charset="-79"/>
              </a:rPr>
              <a:t>כלומר, שרבי אליעזר היה נותן צדקה לעני ואז מתחיל את התפילה.</a:t>
            </a:r>
          </a:p>
        </p:txBody>
      </p:sp>
      <p:pic>
        <p:nvPicPr>
          <p:cNvPr id="7" name="גרפיקה 6">
            <a:extLst>
              <a:ext uri="{FF2B5EF4-FFF2-40B4-BE49-F238E27FC236}">
                <a16:creationId xmlns:a16="http://schemas.microsoft.com/office/drawing/2014/main" id="{9826C347-94F3-D094-CE02-C354E1B6EC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2305">
            <a:off x="4679128" y="4733289"/>
            <a:ext cx="2964372" cy="1766254"/>
          </a:xfrm>
          <a:prstGeom prst="rect">
            <a:avLst/>
          </a:prstGeom>
        </p:spPr>
      </p:pic>
    </p:spTree>
    <p:extLst>
      <p:ext uri="{BB962C8B-B14F-4D97-AF65-F5344CB8AC3E}">
        <p14:creationId xmlns:p14="http://schemas.microsoft.com/office/powerpoint/2010/main" val="604866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0B46F36-FD6E-69B9-6EBC-E14FF02643A8}"/>
            </a:ext>
          </a:extLst>
        </p:cNvPr>
        <p:cNvGrpSpPr/>
        <p:nvPr/>
      </p:nvGrpSpPr>
      <p:grpSpPr>
        <a:xfrm>
          <a:off x="0" y="0"/>
          <a:ext cx="0" cy="0"/>
          <a:chOff x="0" y="0"/>
          <a:chExt cx="0" cy="0"/>
        </a:xfrm>
      </p:grpSpPr>
      <p:pic>
        <p:nvPicPr>
          <p:cNvPr id="22" name="תמונה 21" descr="תמונה שמכילה סרט מצויר, טקסט, גרפיקה, עיצוב גרפי&#10;&#10;התיאור נוצר באופן אוטומטי">
            <a:extLst>
              <a:ext uri="{FF2B5EF4-FFF2-40B4-BE49-F238E27FC236}">
                <a16:creationId xmlns:a16="http://schemas.microsoft.com/office/drawing/2014/main" id="{84197044-D73B-092A-4C48-1D4F80629076}"/>
              </a:ext>
            </a:extLst>
          </p:cNvPr>
          <p:cNvPicPr>
            <a:picLocks noChangeAspect="1"/>
          </p:cNvPicPr>
          <p:nvPr/>
        </p:nvPicPr>
        <p:blipFill>
          <a:blip r:embed="rId3"/>
          <a:stretch>
            <a:fillRect/>
          </a:stretch>
        </p:blipFill>
        <p:spPr>
          <a:xfrm>
            <a:off x="-280450" y="-1475"/>
            <a:ext cx="2194565" cy="1551462"/>
          </a:xfrm>
          <a:prstGeom prst="rect">
            <a:avLst/>
          </a:prstGeom>
          <a:effectLst>
            <a:outerShdw blurRad="139700" dist="38100" dir="2700000" algn="tl" rotWithShape="0">
              <a:srgbClr val="5545A7">
                <a:alpha val="41000"/>
              </a:srgbClr>
            </a:outerShdw>
          </a:effectLst>
        </p:spPr>
      </p:pic>
      <p:pic>
        <p:nvPicPr>
          <p:cNvPr id="2" name="תמונה 1" descr="תמונה שמכילה טקסט, גרפיקה, עיצוב גרפי, גופן&#10;&#10;התיאור נוצר באופן אוטומטי">
            <a:extLst>
              <a:ext uri="{FF2B5EF4-FFF2-40B4-BE49-F238E27FC236}">
                <a16:creationId xmlns:a16="http://schemas.microsoft.com/office/drawing/2014/main" id="{50CE15CA-0CDF-D3BF-4100-11510F3B89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2869" y="6090315"/>
            <a:ext cx="1177532" cy="719482"/>
          </a:xfrm>
          <a:prstGeom prst="rect">
            <a:avLst/>
          </a:prstGeom>
        </p:spPr>
      </p:pic>
      <p:sp>
        <p:nvSpPr>
          <p:cNvPr id="3" name="מלבן: פינות מעוגלות 2">
            <a:extLst>
              <a:ext uri="{FF2B5EF4-FFF2-40B4-BE49-F238E27FC236}">
                <a16:creationId xmlns:a16="http://schemas.microsoft.com/office/drawing/2014/main" id="{8A0375A1-E37D-F440-DDFE-BEA3A85FD787}"/>
              </a:ext>
            </a:extLst>
          </p:cNvPr>
          <p:cNvSpPr/>
          <p:nvPr/>
        </p:nvSpPr>
        <p:spPr>
          <a:xfrm>
            <a:off x="3265714" y="2453499"/>
            <a:ext cx="5660572" cy="888413"/>
          </a:xfrm>
          <a:prstGeom prst="roundRect">
            <a:avLst/>
          </a:prstGeom>
          <a:solidFill>
            <a:srgbClr val="FCF2FF">
              <a:alpha val="60000"/>
            </a:srgbClr>
          </a:solidFill>
          <a:ln w="38100">
            <a:solidFill>
              <a:srgbClr val="5545A7"/>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תיבת טקסט 3">
            <a:extLst>
              <a:ext uri="{FF2B5EF4-FFF2-40B4-BE49-F238E27FC236}">
                <a16:creationId xmlns:a16="http://schemas.microsoft.com/office/drawing/2014/main" id="{7D1B767B-F43C-D4BE-9897-D65EA95570E9}"/>
              </a:ext>
            </a:extLst>
          </p:cNvPr>
          <p:cNvSpPr txBox="1"/>
          <p:nvPr/>
        </p:nvSpPr>
        <p:spPr>
          <a:xfrm>
            <a:off x="3385457" y="2511970"/>
            <a:ext cx="5421086" cy="746358"/>
          </a:xfrm>
          <a:prstGeom prst="rect">
            <a:avLst/>
          </a:prstGeom>
          <a:noFill/>
        </p:spPr>
        <p:txBody>
          <a:bodyPr wrap="square" rtlCol="1">
            <a:spAutoFit/>
          </a:bodyPr>
          <a:lstStyle/>
          <a:p>
            <a:pPr algn="ctr">
              <a:lnSpc>
                <a:spcPts val="5100"/>
              </a:lnSpc>
            </a:pPr>
            <a:r>
              <a:rPr lang="he-IL" sz="4400" spc="-70" dirty="0">
                <a:solidFill>
                  <a:srgbClr val="5545A7"/>
                </a:solidFill>
                <a:latin typeface="Fb Gaming Bold" pitchFamily="50" charset="-79"/>
                <a:cs typeface="Fb Gaming Bold" pitchFamily="50" charset="-79"/>
              </a:rPr>
              <a:t>"אני בצדק אחזה פניך"</a:t>
            </a:r>
          </a:p>
        </p:txBody>
      </p:sp>
      <p:sp>
        <p:nvSpPr>
          <p:cNvPr id="5" name="מלבן 4">
            <a:extLst>
              <a:ext uri="{FF2B5EF4-FFF2-40B4-BE49-F238E27FC236}">
                <a16:creationId xmlns:a16="http://schemas.microsoft.com/office/drawing/2014/main" id="{5BC51582-B32F-7D9D-01F9-6A62B9022CA5}"/>
              </a:ext>
            </a:extLst>
          </p:cNvPr>
          <p:cNvSpPr/>
          <p:nvPr/>
        </p:nvSpPr>
        <p:spPr>
          <a:xfrm>
            <a:off x="3004457" y="639468"/>
            <a:ext cx="6183086" cy="1711174"/>
          </a:xfrm>
          <a:prstGeom prst="rect">
            <a:avLst/>
          </a:prstGeom>
          <a:noFill/>
        </p:spPr>
        <p:txBody>
          <a:bodyPr wrap="square" lIns="91440" tIns="45720" rIns="91440" bIns="45720">
            <a:spAutoFit/>
          </a:bodyPr>
          <a:lstStyle/>
          <a:p>
            <a:pPr algn="ctr">
              <a:lnSpc>
                <a:spcPts val="4200"/>
              </a:lnSpc>
            </a:pPr>
            <a:r>
              <a:rPr lang="he-IL" sz="4000" b="0" cap="none" spc="-70" dirty="0">
                <a:ln w="0"/>
                <a:solidFill>
                  <a:srgbClr val="5545A7"/>
                </a:solidFill>
                <a:latin typeface="Fb Gaming" pitchFamily="50" charset="-79"/>
                <a:cs typeface="Fb Gaming" pitchFamily="50" charset="-79"/>
              </a:rPr>
              <a:t>הגמרא ממשיכה</a:t>
            </a:r>
          </a:p>
          <a:p>
            <a:pPr algn="ctr">
              <a:lnSpc>
                <a:spcPts val="4200"/>
              </a:lnSpc>
            </a:pPr>
            <a:r>
              <a:rPr lang="he-IL" sz="4000" b="0" cap="none" spc="-70" dirty="0">
                <a:ln w="0"/>
                <a:solidFill>
                  <a:srgbClr val="5545A7"/>
                </a:solidFill>
                <a:latin typeface="Fb Gaming" pitchFamily="50" charset="-79"/>
                <a:cs typeface="Fb Gaming" pitchFamily="50" charset="-79"/>
              </a:rPr>
              <a:t>שההנהגה של רבי אליעזר</a:t>
            </a:r>
          </a:p>
          <a:p>
            <a:pPr algn="ctr">
              <a:lnSpc>
                <a:spcPts val="4200"/>
              </a:lnSpc>
            </a:pPr>
            <a:r>
              <a:rPr lang="he-IL" sz="4000" b="0" cap="none" spc="-70" dirty="0" err="1">
                <a:ln w="0"/>
                <a:solidFill>
                  <a:srgbClr val="5545A7"/>
                </a:solidFill>
                <a:latin typeface="Fb Gaming" pitchFamily="50" charset="-79"/>
                <a:cs typeface="Fb Gaming" pitchFamily="50" charset="-79"/>
              </a:rPr>
              <a:t>היתה</a:t>
            </a:r>
            <a:r>
              <a:rPr lang="he-IL" sz="4000" b="0" cap="none" spc="-70" dirty="0">
                <a:ln w="0"/>
                <a:solidFill>
                  <a:srgbClr val="5545A7"/>
                </a:solidFill>
                <a:latin typeface="Fb Gaming" pitchFamily="50" charset="-79"/>
                <a:cs typeface="Fb Gaming" pitchFamily="50" charset="-79"/>
              </a:rPr>
              <a:t> מבוססת על הפסוק: </a:t>
            </a:r>
          </a:p>
        </p:txBody>
      </p:sp>
      <p:sp>
        <p:nvSpPr>
          <p:cNvPr id="8" name="מלבן 7">
            <a:extLst>
              <a:ext uri="{FF2B5EF4-FFF2-40B4-BE49-F238E27FC236}">
                <a16:creationId xmlns:a16="http://schemas.microsoft.com/office/drawing/2014/main" id="{A7E7CD3A-1147-A145-5800-2FDFDE096CDD}"/>
              </a:ext>
            </a:extLst>
          </p:cNvPr>
          <p:cNvSpPr/>
          <p:nvPr/>
        </p:nvSpPr>
        <p:spPr>
          <a:xfrm>
            <a:off x="3265714" y="3412111"/>
            <a:ext cx="2253343" cy="430887"/>
          </a:xfrm>
          <a:prstGeom prst="rect">
            <a:avLst/>
          </a:prstGeom>
          <a:noFill/>
        </p:spPr>
        <p:txBody>
          <a:bodyPr wrap="square" lIns="91440" tIns="45720" rIns="91440" bIns="45720">
            <a:spAutoFit/>
          </a:bodyPr>
          <a:lstStyle/>
          <a:p>
            <a:pPr algn="l"/>
            <a:r>
              <a:rPr lang="he-IL" sz="2200" b="0" cap="none" spc="-70" dirty="0">
                <a:ln w="0"/>
                <a:solidFill>
                  <a:srgbClr val="5545A7"/>
                </a:solidFill>
                <a:latin typeface="Fb Gaming" pitchFamily="50" charset="-79"/>
                <a:cs typeface="Fb Gaming" pitchFamily="50" charset="-79"/>
              </a:rPr>
              <a:t>(בבא </a:t>
            </a:r>
            <a:r>
              <a:rPr lang="he-IL" sz="2200" b="0" cap="none" spc="-70" dirty="0" err="1">
                <a:ln w="0"/>
                <a:solidFill>
                  <a:srgbClr val="5545A7"/>
                </a:solidFill>
                <a:latin typeface="Fb Gaming" pitchFamily="50" charset="-79"/>
                <a:cs typeface="Fb Gaming" pitchFamily="50" charset="-79"/>
              </a:rPr>
              <a:t>בתרא</a:t>
            </a:r>
            <a:r>
              <a:rPr lang="he-IL" sz="2200" b="0" cap="none" spc="-70" dirty="0">
                <a:ln w="0"/>
                <a:solidFill>
                  <a:srgbClr val="5545A7"/>
                </a:solidFill>
                <a:latin typeface="Fb Gaming" pitchFamily="50" charset="-79"/>
                <a:cs typeface="Fb Gaming" pitchFamily="50" charset="-79"/>
              </a:rPr>
              <a:t> י, א.) </a:t>
            </a:r>
          </a:p>
        </p:txBody>
      </p:sp>
      <p:sp>
        <p:nvSpPr>
          <p:cNvPr id="9" name="מלבן: פינות מעוגלות 8">
            <a:extLst>
              <a:ext uri="{FF2B5EF4-FFF2-40B4-BE49-F238E27FC236}">
                <a16:creationId xmlns:a16="http://schemas.microsoft.com/office/drawing/2014/main" id="{C747CAD6-0789-9E41-1F5B-DF79529CBA41}"/>
              </a:ext>
            </a:extLst>
          </p:cNvPr>
          <p:cNvSpPr/>
          <p:nvPr/>
        </p:nvSpPr>
        <p:spPr>
          <a:xfrm>
            <a:off x="2871048" y="4507359"/>
            <a:ext cx="2460172" cy="720000"/>
          </a:xfrm>
          <a:prstGeom prst="roundRect">
            <a:avLst>
              <a:gd name="adj" fmla="val 50000"/>
            </a:avLst>
          </a:prstGeom>
          <a:solidFill>
            <a:srgbClr val="5545A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9">
            <a:extLst>
              <a:ext uri="{FF2B5EF4-FFF2-40B4-BE49-F238E27FC236}">
                <a16:creationId xmlns:a16="http://schemas.microsoft.com/office/drawing/2014/main" id="{3DADF5F7-6641-D37E-A4E0-7D0F26FE0EC0}"/>
              </a:ext>
            </a:extLst>
          </p:cNvPr>
          <p:cNvSpPr/>
          <p:nvPr/>
        </p:nvSpPr>
        <p:spPr>
          <a:xfrm>
            <a:off x="2871048" y="4628731"/>
            <a:ext cx="2460172" cy="599588"/>
          </a:xfrm>
          <a:prstGeom prst="rect">
            <a:avLst/>
          </a:prstGeom>
          <a:noFill/>
        </p:spPr>
        <p:txBody>
          <a:bodyPr wrap="square" lIns="91440" tIns="45720" rIns="91440" bIns="45720">
            <a:spAutoFit/>
          </a:bodyPr>
          <a:lstStyle/>
          <a:p>
            <a:pPr algn="ctr">
              <a:lnSpc>
                <a:spcPts val="3700"/>
              </a:lnSpc>
            </a:pPr>
            <a:r>
              <a:rPr lang="he-IL" sz="4400" b="0" cap="none" spc="-50" dirty="0">
                <a:ln w="0"/>
                <a:solidFill>
                  <a:srgbClr val="E1F8FF"/>
                </a:solidFill>
                <a:latin typeface="Fb Gaming Medium" pitchFamily="50" charset="-79"/>
                <a:cs typeface="Fb Gaming Medium" pitchFamily="50" charset="-79"/>
              </a:rPr>
              <a:t>בצדקה</a:t>
            </a:r>
          </a:p>
        </p:txBody>
      </p:sp>
      <p:sp>
        <p:nvSpPr>
          <p:cNvPr id="11" name="מלבן 10">
            <a:extLst>
              <a:ext uri="{FF2B5EF4-FFF2-40B4-BE49-F238E27FC236}">
                <a16:creationId xmlns:a16="http://schemas.microsoft.com/office/drawing/2014/main" id="{5AA8580F-9498-014A-662F-6CA7BAC9A33F}"/>
              </a:ext>
            </a:extLst>
          </p:cNvPr>
          <p:cNvSpPr/>
          <p:nvPr/>
        </p:nvSpPr>
        <p:spPr>
          <a:xfrm>
            <a:off x="6340542" y="4627771"/>
            <a:ext cx="3063943" cy="599588"/>
          </a:xfrm>
          <a:prstGeom prst="rect">
            <a:avLst/>
          </a:prstGeom>
          <a:noFill/>
        </p:spPr>
        <p:txBody>
          <a:bodyPr wrap="square" lIns="91440" tIns="45720" rIns="91440" bIns="45720">
            <a:spAutoFit/>
          </a:bodyPr>
          <a:lstStyle/>
          <a:p>
            <a:pPr>
              <a:lnSpc>
                <a:spcPts val="3700"/>
              </a:lnSpc>
            </a:pPr>
            <a:r>
              <a:rPr lang="he-IL" sz="4400" b="0" cap="none" dirty="0">
                <a:ln w="0"/>
                <a:solidFill>
                  <a:srgbClr val="5545A7"/>
                </a:solidFill>
                <a:latin typeface="Fb Gaming Bold" pitchFamily="50" charset="-79"/>
                <a:cs typeface="Fb Gaming Bold" pitchFamily="50" charset="-79"/>
              </a:rPr>
              <a:t>"אני בצדק"</a:t>
            </a:r>
          </a:p>
        </p:txBody>
      </p:sp>
      <p:grpSp>
        <p:nvGrpSpPr>
          <p:cNvPr id="12" name="קבוצה 11">
            <a:extLst>
              <a:ext uri="{FF2B5EF4-FFF2-40B4-BE49-F238E27FC236}">
                <a16:creationId xmlns:a16="http://schemas.microsoft.com/office/drawing/2014/main" id="{C6EF6BA8-40DA-1D8E-C3DF-A49CAB312796}"/>
              </a:ext>
            </a:extLst>
          </p:cNvPr>
          <p:cNvGrpSpPr/>
          <p:nvPr/>
        </p:nvGrpSpPr>
        <p:grpSpPr>
          <a:xfrm>
            <a:off x="5436575" y="3942598"/>
            <a:ext cx="1318850" cy="360000"/>
            <a:chOff x="5565775" y="3706200"/>
            <a:chExt cx="1318850" cy="360000"/>
          </a:xfrm>
        </p:grpSpPr>
        <p:pic>
          <p:nvPicPr>
            <p:cNvPr id="13" name="גרפיקה 12">
              <a:extLst>
                <a:ext uri="{FF2B5EF4-FFF2-40B4-BE49-F238E27FC236}">
                  <a16:creationId xmlns:a16="http://schemas.microsoft.com/office/drawing/2014/main" id="{BAD42BC1-7237-A3C0-2C74-48906F16DE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24625" y="3706200"/>
              <a:ext cx="360000" cy="360000"/>
            </a:xfrm>
            <a:prstGeom prst="rect">
              <a:avLst/>
            </a:prstGeom>
          </p:spPr>
        </p:pic>
        <p:pic>
          <p:nvPicPr>
            <p:cNvPr id="14" name="גרפיקה 13">
              <a:extLst>
                <a:ext uri="{FF2B5EF4-FFF2-40B4-BE49-F238E27FC236}">
                  <a16:creationId xmlns:a16="http://schemas.microsoft.com/office/drawing/2014/main" id="{7C77C0DA-864C-53A1-7729-603F252745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45200" y="3706200"/>
              <a:ext cx="360000" cy="360000"/>
            </a:xfrm>
            <a:prstGeom prst="rect">
              <a:avLst/>
            </a:prstGeom>
          </p:spPr>
        </p:pic>
        <p:pic>
          <p:nvPicPr>
            <p:cNvPr id="15" name="גרפיקה 14">
              <a:extLst>
                <a:ext uri="{FF2B5EF4-FFF2-40B4-BE49-F238E27FC236}">
                  <a16:creationId xmlns:a16="http://schemas.microsoft.com/office/drawing/2014/main" id="{CE507466-EA12-2576-3E1C-327F37F156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65775" y="3706200"/>
              <a:ext cx="360000" cy="360000"/>
            </a:xfrm>
            <a:prstGeom prst="rect">
              <a:avLst/>
            </a:prstGeom>
          </p:spPr>
        </p:pic>
      </p:grpSp>
      <p:pic>
        <p:nvPicPr>
          <p:cNvPr id="17" name="גרפיקה 16">
            <a:extLst>
              <a:ext uri="{FF2B5EF4-FFF2-40B4-BE49-F238E27FC236}">
                <a16:creationId xmlns:a16="http://schemas.microsoft.com/office/drawing/2014/main" id="{2297CCA5-3B64-73AE-C9EE-17E5570114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9376155" flipH="1">
            <a:off x="5601580" y="4535731"/>
            <a:ext cx="850054" cy="651893"/>
          </a:xfrm>
          <a:prstGeom prst="rect">
            <a:avLst/>
          </a:prstGeom>
        </p:spPr>
      </p:pic>
      <p:sp>
        <p:nvSpPr>
          <p:cNvPr id="18" name="מלבן: פינות מעוגלות 17">
            <a:extLst>
              <a:ext uri="{FF2B5EF4-FFF2-40B4-BE49-F238E27FC236}">
                <a16:creationId xmlns:a16="http://schemas.microsoft.com/office/drawing/2014/main" id="{413D18AB-1E4D-BF3E-08B4-8E342BF436C5}"/>
              </a:ext>
            </a:extLst>
          </p:cNvPr>
          <p:cNvSpPr/>
          <p:nvPr/>
        </p:nvSpPr>
        <p:spPr>
          <a:xfrm>
            <a:off x="2871048" y="5500703"/>
            <a:ext cx="2460172" cy="720000"/>
          </a:xfrm>
          <a:prstGeom prst="roundRect">
            <a:avLst>
              <a:gd name="adj" fmla="val 50000"/>
            </a:avLst>
          </a:prstGeom>
          <a:solidFill>
            <a:srgbClr val="5545A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מלבן 18">
            <a:extLst>
              <a:ext uri="{FF2B5EF4-FFF2-40B4-BE49-F238E27FC236}">
                <a16:creationId xmlns:a16="http://schemas.microsoft.com/office/drawing/2014/main" id="{3B1C0A9C-9B6A-C164-7327-C921AAD52713}"/>
              </a:ext>
            </a:extLst>
          </p:cNvPr>
          <p:cNvSpPr/>
          <p:nvPr/>
        </p:nvSpPr>
        <p:spPr>
          <a:xfrm>
            <a:off x="2871048" y="5622075"/>
            <a:ext cx="2460172" cy="599588"/>
          </a:xfrm>
          <a:prstGeom prst="rect">
            <a:avLst/>
          </a:prstGeom>
          <a:noFill/>
        </p:spPr>
        <p:txBody>
          <a:bodyPr wrap="square" lIns="91440" tIns="45720" rIns="91440" bIns="45720">
            <a:spAutoFit/>
          </a:bodyPr>
          <a:lstStyle/>
          <a:p>
            <a:pPr algn="ctr">
              <a:lnSpc>
                <a:spcPts val="3700"/>
              </a:lnSpc>
            </a:pPr>
            <a:r>
              <a:rPr lang="he-IL" sz="4400" b="0" cap="none" spc="-50" dirty="0">
                <a:ln w="0"/>
                <a:solidFill>
                  <a:srgbClr val="E1F8FF"/>
                </a:solidFill>
                <a:latin typeface="Fb Gaming Medium" pitchFamily="50" charset="-79"/>
                <a:cs typeface="Fb Gaming Medium" pitchFamily="50" charset="-79"/>
              </a:rPr>
              <a:t>אתפלל</a:t>
            </a:r>
          </a:p>
        </p:txBody>
      </p:sp>
      <p:sp>
        <p:nvSpPr>
          <p:cNvPr id="20" name="מלבן 19">
            <a:extLst>
              <a:ext uri="{FF2B5EF4-FFF2-40B4-BE49-F238E27FC236}">
                <a16:creationId xmlns:a16="http://schemas.microsoft.com/office/drawing/2014/main" id="{5D8E001A-5AAB-B953-AA97-0F3470F4B423}"/>
              </a:ext>
            </a:extLst>
          </p:cNvPr>
          <p:cNvSpPr/>
          <p:nvPr/>
        </p:nvSpPr>
        <p:spPr>
          <a:xfrm>
            <a:off x="6340542" y="5621115"/>
            <a:ext cx="3063943" cy="599588"/>
          </a:xfrm>
          <a:prstGeom prst="rect">
            <a:avLst/>
          </a:prstGeom>
          <a:noFill/>
        </p:spPr>
        <p:txBody>
          <a:bodyPr wrap="square" lIns="91440" tIns="45720" rIns="91440" bIns="45720">
            <a:spAutoFit/>
          </a:bodyPr>
          <a:lstStyle/>
          <a:p>
            <a:pPr>
              <a:lnSpc>
                <a:spcPts val="3700"/>
              </a:lnSpc>
            </a:pPr>
            <a:r>
              <a:rPr lang="he-IL" sz="4400" b="0" cap="none" dirty="0">
                <a:ln w="0"/>
                <a:solidFill>
                  <a:srgbClr val="5545A7"/>
                </a:solidFill>
                <a:latin typeface="Fb Gaming Bold" pitchFamily="50" charset="-79"/>
                <a:cs typeface="Fb Gaming Bold" pitchFamily="50" charset="-79"/>
              </a:rPr>
              <a:t>"אחזה פניך"</a:t>
            </a:r>
          </a:p>
        </p:txBody>
      </p:sp>
      <p:pic>
        <p:nvPicPr>
          <p:cNvPr id="21" name="גרפיקה 20">
            <a:extLst>
              <a:ext uri="{FF2B5EF4-FFF2-40B4-BE49-F238E27FC236}">
                <a16:creationId xmlns:a16="http://schemas.microsoft.com/office/drawing/2014/main" id="{857C8016-32DF-BEAC-12EC-E4F8CDC91C8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9376155" flipH="1">
            <a:off x="5521548" y="5551119"/>
            <a:ext cx="820600" cy="629305"/>
          </a:xfrm>
          <a:prstGeom prst="rect">
            <a:avLst/>
          </a:prstGeom>
        </p:spPr>
      </p:pic>
    </p:spTree>
    <p:extLst>
      <p:ext uri="{BB962C8B-B14F-4D97-AF65-F5344CB8AC3E}">
        <p14:creationId xmlns:p14="http://schemas.microsoft.com/office/powerpoint/2010/main" val="242123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1537AAF-D881-EDAC-C319-2B729586638D}"/>
            </a:ext>
          </a:extLst>
        </p:cNvPr>
        <p:cNvGrpSpPr/>
        <p:nvPr/>
      </p:nvGrpSpPr>
      <p:grpSpPr>
        <a:xfrm>
          <a:off x="0" y="0"/>
          <a:ext cx="0" cy="0"/>
          <a:chOff x="0" y="0"/>
          <a:chExt cx="0" cy="0"/>
        </a:xfrm>
      </p:grpSpPr>
      <p:pic>
        <p:nvPicPr>
          <p:cNvPr id="22" name="תמונה 21" descr="תמונה שמכילה סרט מצויר, טקסט, גרפיקה, עיצוב גרפי&#10;&#10;התיאור נוצר באופן אוטומטי">
            <a:extLst>
              <a:ext uri="{FF2B5EF4-FFF2-40B4-BE49-F238E27FC236}">
                <a16:creationId xmlns:a16="http://schemas.microsoft.com/office/drawing/2014/main" id="{C6E41231-9407-27B0-BC6E-9E762D9584EC}"/>
              </a:ext>
            </a:extLst>
          </p:cNvPr>
          <p:cNvPicPr>
            <a:picLocks noChangeAspect="1"/>
          </p:cNvPicPr>
          <p:nvPr/>
        </p:nvPicPr>
        <p:blipFill>
          <a:blip r:embed="rId3"/>
          <a:stretch>
            <a:fillRect/>
          </a:stretch>
        </p:blipFill>
        <p:spPr>
          <a:xfrm>
            <a:off x="-280450" y="-1475"/>
            <a:ext cx="2194565" cy="1551462"/>
          </a:xfrm>
          <a:prstGeom prst="rect">
            <a:avLst/>
          </a:prstGeom>
          <a:effectLst>
            <a:outerShdw blurRad="139700" dist="38100" dir="2700000" algn="tl" rotWithShape="0">
              <a:srgbClr val="5545A7">
                <a:alpha val="41000"/>
              </a:srgbClr>
            </a:outerShdw>
          </a:effectLst>
        </p:spPr>
      </p:pic>
      <p:pic>
        <p:nvPicPr>
          <p:cNvPr id="2" name="תמונה 1" descr="תמונה שמכילה טקסט, גרפיקה, עיצוב גרפי, גופן&#10;&#10;התיאור נוצר באופן אוטומטי">
            <a:extLst>
              <a:ext uri="{FF2B5EF4-FFF2-40B4-BE49-F238E27FC236}">
                <a16:creationId xmlns:a16="http://schemas.microsoft.com/office/drawing/2014/main" id="{E183C1CE-6933-115E-58BC-AF0A959518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2869" y="6090315"/>
            <a:ext cx="1177532" cy="719482"/>
          </a:xfrm>
          <a:prstGeom prst="rect">
            <a:avLst/>
          </a:prstGeom>
        </p:spPr>
      </p:pic>
      <p:sp>
        <p:nvSpPr>
          <p:cNvPr id="17" name="מלבן 16">
            <a:extLst>
              <a:ext uri="{FF2B5EF4-FFF2-40B4-BE49-F238E27FC236}">
                <a16:creationId xmlns:a16="http://schemas.microsoft.com/office/drawing/2014/main" id="{256D3FBB-17A9-5DA1-B7BD-EE173036BAEB}"/>
              </a:ext>
            </a:extLst>
          </p:cNvPr>
          <p:cNvSpPr/>
          <p:nvPr/>
        </p:nvSpPr>
        <p:spPr>
          <a:xfrm>
            <a:off x="1645920" y="1381505"/>
            <a:ext cx="8900160" cy="1305357"/>
          </a:xfrm>
          <a:prstGeom prst="rect">
            <a:avLst/>
          </a:prstGeom>
          <a:noFill/>
        </p:spPr>
        <p:txBody>
          <a:bodyPr wrap="square" lIns="91440" tIns="45720" rIns="91440" bIns="45720">
            <a:spAutoFit/>
          </a:bodyPr>
          <a:lstStyle/>
          <a:p>
            <a:pPr algn="ctr">
              <a:lnSpc>
                <a:spcPts val="4700"/>
              </a:lnSpc>
            </a:pPr>
            <a:r>
              <a:rPr lang="he-IL" sz="4600" b="0" cap="none" spc="-70" dirty="0">
                <a:ln w="0"/>
                <a:solidFill>
                  <a:srgbClr val="5545A7"/>
                </a:solidFill>
                <a:latin typeface="Fb Gaming Medium" pitchFamily="50" charset="-79"/>
                <a:cs typeface="Fb Gaming Medium" pitchFamily="50" charset="-79"/>
              </a:rPr>
              <a:t>על סמך המסופר על רבי אליעזר,</a:t>
            </a:r>
          </a:p>
          <a:p>
            <a:pPr algn="ctr">
              <a:lnSpc>
                <a:spcPts val="4700"/>
              </a:lnSpc>
            </a:pPr>
            <a:r>
              <a:rPr lang="he-IL" sz="4600" spc="-70" dirty="0">
                <a:ln w="0"/>
                <a:solidFill>
                  <a:srgbClr val="5545A7"/>
                </a:solidFill>
                <a:latin typeface="Fb Gaming Medium" pitchFamily="50" charset="-79"/>
                <a:cs typeface="Fb Gaming Medium" pitchFamily="50" charset="-79"/>
              </a:rPr>
              <a:t>נפסק להלכה:</a:t>
            </a:r>
            <a:endParaRPr lang="he-IL" sz="4600" b="0" cap="none" spc="-70" dirty="0">
              <a:ln w="0"/>
              <a:solidFill>
                <a:srgbClr val="5545A7"/>
              </a:solidFill>
              <a:latin typeface="Fb Gaming Medium" pitchFamily="50" charset="-79"/>
              <a:cs typeface="Fb Gaming Medium" pitchFamily="50" charset="-79"/>
            </a:endParaRPr>
          </a:p>
        </p:txBody>
      </p:sp>
      <p:grpSp>
        <p:nvGrpSpPr>
          <p:cNvPr id="9" name="קבוצה 8">
            <a:extLst>
              <a:ext uri="{FF2B5EF4-FFF2-40B4-BE49-F238E27FC236}">
                <a16:creationId xmlns:a16="http://schemas.microsoft.com/office/drawing/2014/main" id="{28F6F102-DBAD-3694-A1E9-B6AC17891E3C}"/>
              </a:ext>
            </a:extLst>
          </p:cNvPr>
          <p:cNvGrpSpPr/>
          <p:nvPr/>
        </p:nvGrpSpPr>
        <p:grpSpPr>
          <a:xfrm>
            <a:off x="5436575" y="916267"/>
            <a:ext cx="1318850" cy="360000"/>
            <a:chOff x="5565775" y="3706200"/>
            <a:chExt cx="1318850" cy="360000"/>
          </a:xfrm>
        </p:grpSpPr>
        <p:pic>
          <p:nvPicPr>
            <p:cNvPr id="10" name="גרפיקה 9">
              <a:extLst>
                <a:ext uri="{FF2B5EF4-FFF2-40B4-BE49-F238E27FC236}">
                  <a16:creationId xmlns:a16="http://schemas.microsoft.com/office/drawing/2014/main" id="{26584DAE-D979-49A1-8555-0135FDED7E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24625" y="3706200"/>
              <a:ext cx="360000" cy="360000"/>
            </a:xfrm>
            <a:prstGeom prst="rect">
              <a:avLst/>
            </a:prstGeom>
          </p:spPr>
        </p:pic>
        <p:pic>
          <p:nvPicPr>
            <p:cNvPr id="11" name="גרפיקה 10">
              <a:extLst>
                <a:ext uri="{FF2B5EF4-FFF2-40B4-BE49-F238E27FC236}">
                  <a16:creationId xmlns:a16="http://schemas.microsoft.com/office/drawing/2014/main" id="{F29C06F3-29FD-6209-89DF-DF1E1FCDE7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45200" y="3706200"/>
              <a:ext cx="360000" cy="360000"/>
            </a:xfrm>
            <a:prstGeom prst="rect">
              <a:avLst/>
            </a:prstGeom>
          </p:spPr>
        </p:pic>
        <p:pic>
          <p:nvPicPr>
            <p:cNvPr id="12" name="גרפיקה 11">
              <a:extLst>
                <a:ext uri="{FF2B5EF4-FFF2-40B4-BE49-F238E27FC236}">
                  <a16:creationId xmlns:a16="http://schemas.microsoft.com/office/drawing/2014/main" id="{6752FC7F-49CC-48FA-D94C-58822C0A87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65775" y="3706200"/>
              <a:ext cx="360000" cy="360000"/>
            </a:xfrm>
            <a:prstGeom prst="rect">
              <a:avLst/>
            </a:prstGeom>
          </p:spPr>
        </p:pic>
      </p:grpSp>
      <p:pic>
        <p:nvPicPr>
          <p:cNvPr id="4" name="גרפיקה 3">
            <a:extLst>
              <a:ext uri="{FF2B5EF4-FFF2-40B4-BE49-F238E27FC236}">
                <a16:creationId xmlns:a16="http://schemas.microsoft.com/office/drawing/2014/main" id="{1E46132C-0E72-9BCE-66D8-26F2E27F59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51314" y="2754083"/>
            <a:ext cx="7489372" cy="2726629"/>
          </a:xfrm>
          <a:prstGeom prst="rect">
            <a:avLst/>
          </a:prstGeom>
        </p:spPr>
      </p:pic>
      <p:sp>
        <p:nvSpPr>
          <p:cNvPr id="13" name="תיבת טקסט 12">
            <a:extLst>
              <a:ext uri="{FF2B5EF4-FFF2-40B4-BE49-F238E27FC236}">
                <a16:creationId xmlns:a16="http://schemas.microsoft.com/office/drawing/2014/main" id="{7F24C06B-0B7C-83B1-568B-1D2BDD5F6A27}"/>
              </a:ext>
            </a:extLst>
          </p:cNvPr>
          <p:cNvSpPr txBox="1"/>
          <p:nvPr/>
        </p:nvSpPr>
        <p:spPr>
          <a:xfrm>
            <a:off x="2634343" y="3121009"/>
            <a:ext cx="6923314" cy="2076659"/>
          </a:xfrm>
          <a:prstGeom prst="rect">
            <a:avLst/>
          </a:prstGeom>
          <a:noFill/>
        </p:spPr>
        <p:txBody>
          <a:bodyPr wrap="square" rtlCol="1">
            <a:spAutoFit/>
          </a:bodyPr>
          <a:lstStyle/>
          <a:p>
            <a:pPr algn="ctr">
              <a:lnSpc>
                <a:spcPts val="5100"/>
              </a:lnSpc>
            </a:pPr>
            <a:r>
              <a:rPr lang="he-IL" sz="5400" spc="-70" dirty="0">
                <a:solidFill>
                  <a:srgbClr val="E1F8FF"/>
                </a:solidFill>
                <a:latin typeface="Fb Gaming Bold" pitchFamily="50" charset="-79"/>
                <a:cs typeface="Fb Gaming Bold" pitchFamily="50" charset="-79"/>
              </a:rPr>
              <a:t>"טוב ליתן צדקה קודם התפילה, שנאמר אני בצדק אחזה פניך"</a:t>
            </a:r>
          </a:p>
        </p:txBody>
      </p:sp>
      <p:sp>
        <p:nvSpPr>
          <p:cNvPr id="14" name="מלבן 13">
            <a:extLst>
              <a:ext uri="{FF2B5EF4-FFF2-40B4-BE49-F238E27FC236}">
                <a16:creationId xmlns:a16="http://schemas.microsoft.com/office/drawing/2014/main" id="{7B6C1152-45AB-850D-922F-03C359A6AC7C}"/>
              </a:ext>
            </a:extLst>
          </p:cNvPr>
          <p:cNvSpPr/>
          <p:nvPr/>
        </p:nvSpPr>
        <p:spPr>
          <a:xfrm>
            <a:off x="3206229" y="5535610"/>
            <a:ext cx="5779542" cy="461665"/>
          </a:xfrm>
          <a:prstGeom prst="rect">
            <a:avLst/>
          </a:prstGeom>
          <a:noFill/>
        </p:spPr>
        <p:txBody>
          <a:bodyPr wrap="square" lIns="91440" tIns="45720" rIns="91440" bIns="45720">
            <a:spAutoFit/>
          </a:bodyPr>
          <a:lstStyle/>
          <a:p>
            <a:pPr algn="ctr"/>
            <a:r>
              <a:rPr lang="he-IL" sz="2400" b="0" cap="none" dirty="0">
                <a:ln w="0"/>
                <a:solidFill>
                  <a:srgbClr val="5545A7"/>
                </a:solidFill>
                <a:latin typeface="Fb Gaming" pitchFamily="50" charset="-79"/>
                <a:cs typeface="Fb Gaming" pitchFamily="50" charset="-79"/>
              </a:rPr>
              <a:t>(</a:t>
            </a:r>
            <a:r>
              <a:rPr lang="he-IL" sz="2400" b="0" cap="none" dirty="0" err="1">
                <a:ln w="0"/>
                <a:solidFill>
                  <a:srgbClr val="5545A7"/>
                </a:solidFill>
                <a:latin typeface="Fb Gaming" pitchFamily="50" charset="-79"/>
                <a:cs typeface="Fb Gaming" pitchFamily="50" charset="-79"/>
              </a:rPr>
              <a:t>שו"ע</a:t>
            </a:r>
            <a:r>
              <a:rPr lang="he-IL" sz="2400" b="0" cap="none" dirty="0">
                <a:ln w="0"/>
                <a:solidFill>
                  <a:srgbClr val="5545A7"/>
                </a:solidFill>
                <a:latin typeface="Fb Gaming" pitchFamily="50" charset="-79"/>
                <a:cs typeface="Fb Gaming" pitchFamily="50" charset="-79"/>
              </a:rPr>
              <a:t> הלכות תפילה </a:t>
            </a:r>
            <a:r>
              <a:rPr lang="he-IL" sz="2400" b="0" cap="none" dirty="0" err="1">
                <a:ln w="0"/>
                <a:solidFill>
                  <a:srgbClr val="5545A7"/>
                </a:solidFill>
                <a:latin typeface="Fb Gaming" pitchFamily="50" charset="-79"/>
                <a:cs typeface="Fb Gaming" pitchFamily="50" charset="-79"/>
              </a:rPr>
              <a:t>או"ח</a:t>
            </a:r>
            <a:r>
              <a:rPr lang="he-IL" sz="2400" b="0" cap="none" dirty="0">
                <a:ln w="0"/>
                <a:solidFill>
                  <a:srgbClr val="5545A7"/>
                </a:solidFill>
                <a:latin typeface="Fb Gaming" pitchFamily="50" charset="-79"/>
                <a:cs typeface="Fb Gaming" pitchFamily="50" charset="-79"/>
              </a:rPr>
              <a:t> סימן צ"ב)</a:t>
            </a:r>
          </a:p>
        </p:txBody>
      </p:sp>
    </p:spTree>
    <p:extLst>
      <p:ext uri="{BB962C8B-B14F-4D97-AF65-F5344CB8AC3E}">
        <p14:creationId xmlns:p14="http://schemas.microsoft.com/office/powerpoint/2010/main" val="2705302752"/>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4484</TotalTime>
  <Words>1058</Words>
  <Application>Microsoft Office PowerPoint</Application>
  <PresentationFormat>מסך רחב</PresentationFormat>
  <Paragraphs>173</Paragraphs>
  <Slides>46</Slides>
  <Notes>10</Notes>
  <HiddenSlides>0</HiddenSlides>
  <MMClips>7</MMClips>
  <ScaleCrop>false</ScaleCrop>
  <HeadingPairs>
    <vt:vector size="6" baseType="variant">
      <vt:variant>
        <vt:lpstr>גופנים בשימוש</vt:lpstr>
      </vt:variant>
      <vt:variant>
        <vt:i4>8</vt:i4>
      </vt:variant>
      <vt:variant>
        <vt:lpstr>ערכת נושא</vt:lpstr>
      </vt:variant>
      <vt:variant>
        <vt:i4>1</vt:i4>
      </vt:variant>
      <vt:variant>
        <vt:lpstr>כותרות שקופיות</vt:lpstr>
      </vt:variant>
      <vt:variant>
        <vt:i4>46</vt:i4>
      </vt:variant>
    </vt:vector>
  </HeadingPairs>
  <TitlesOfParts>
    <vt:vector size="55" baseType="lpstr">
      <vt:lpstr>Fb Gaming Shovav</vt:lpstr>
      <vt:lpstr>Aptos</vt:lpstr>
      <vt:lpstr>Fb Gaming</vt:lpstr>
      <vt:lpstr>Fb Gaming Black</vt:lpstr>
      <vt:lpstr>Fb Gaming Medium</vt:lpstr>
      <vt:lpstr>Aptos Display</vt:lpstr>
      <vt:lpstr>Fb Gaming Bold</vt:lpstr>
      <vt:lpstr>Arial</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שטערני פש</dc:creator>
  <cp:lastModifiedBy>שטערני פש</cp:lastModifiedBy>
  <cp:revision>292</cp:revision>
  <dcterms:created xsi:type="dcterms:W3CDTF">2024-11-27T10:43:00Z</dcterms:created>
  <dcterms:modified xsi:type="dcterms:W3CDTF">2024-12-13T08:36:35Z</dcterms:modified>
</cp:coreProperties>
</file>