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96" r:id="rId4"/>
    <p:sldId id="297" r:id="rId5"/>
    <p:sldId id="305" r:id="rId6"/>
    <p:sldId id="299" r:id="rId7"/>
    <p:sldId id="298" r:id="rId8"/>
    <p:sldId id="300" r:id="rId9"/>
    <p:sldId id="301" r:id="rId10"/>
    <p:sldId id="302" r:id="rId11"/>
    <p:sldId id="303" r:id="rId12"/>
    <p:sldId id="304" r:id="rId13"/>
    <p:sldId id="306" r:id="rId14"/>
    <p:sldId id="257" r:id="rId15"/>
    <p:sldId id="294" r:id="rId16"/>
    <p:sldId id="307" r:id="rId17"/>
    <p:sldId id="308" r:id="rId18"/>
    <p:sldId id="309" r:id="rId19"/>
    <p:sldId id="310" r:id="rId20"/>
    <p:sldId id="274" r:id="rId21"/>
    <p:sldId id="265" r:id="rId22"/>
    <p:sldId id="272" r:id="rId23"/>
    <p:sldId id="273" r:id="rId24"/>
    <p:sldId id="271" r:id="rId25"/>
    <p:sldId id="275" r:id="rId26"/>
    <p:sldId id="276" r:id="rId27"/>
    <p:sldId id="278" r:id="rId28"/>
    <p:sldId id="279" r:id="rId29"/>
    <p:sldId id="281" r:id="rId30"/>
    <p:sldId id="282" r:id="rId31"/>
    <p:sldId id="286" r:id="rId32"/>
    <p:sldId id="285" r:id="rId33"/>
    <p:sldId id="287" r:id="rId34"/>
    <p:sldId id="288" r:id="rId35"/>
    <p:sldId id="290" r:id="rId36"/>
    <p:sldId id="291" r:id="rId37"/>
    <p:sldId id="292" r:id="rId38"/>
    <p:sldId id="293" r:id="rId39"/>
  </p:sldIdLst>
  <p:sldSz cx="12192000" cy="6858000"/>
  <p:notesSz cx="6858000" cy="9144000"/>
  <p:embeddedFontLst>
    <p:embeddedFont>
      <p:font typeface="Almoni ML v5 AAA" panose="00000500000000000000" pitchFamily="50" charset="-79"/>
      <p:regular r:id="rId41"/>
      <p:bold r:id="rId42"/>
    </p:embeddedFont>
    <p:embeddedFont>
      <p:font typeface="Almoni ML v5 AAA Black" panose="00000A00000000000000" pitchFamily="50" charset="-79"/>
      <p:bold r:id="rId43"/>
    </p:embeddedFont>
    <p:embeddedFont>
      <p:font typeface="Almoni ML v5 AAA D-Bold" panose="00000700000000000000" pitchFamily="50" charset="-79"/>
      <p:bold r:id="rId44"/>
    </p:embeddedFont>
    <p:embeddedFont>
      <p:font typeface="Almoni ML v5 AAA U-Bold" panose="00000900000000000000" pitchFamily="50" charset="-79"/>
      <p:bold r:id="rId45"/>
    </p:embeddedFont>
    <p:embeddedFont>
      <p:font typeface="Almoni Neue DL 4.0 AAA Medium" panose="00000600000000000000" pitchFamily="50" charset="-79"/>
      <p:regular r:id="rId46"/>
    </p:embeddedFont>
    <p:embeddedFont>
      <p:font typeface="buTactica 1.0" panose="02000600000000000000" pitchFamily="2" charset="-79"/>
      <p:regular r:id="rId47"/>
      <p:bold r:id="rId48"/>
    </p:embeddedFont>
    <p:embeddedFont>
      <p:font typeface="Fb Begale" panose="02020503050405020304" pitchFamily="18" charset="-79"/>
      <p:regular r:id="rId49"/>
      <p:bold r:id="rId50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03A81"/>
    <a:srgbClr val="FFFFFF"/>
    <a:srgbClr val="8E19C2"/>
    <a:srgbClr val="3BB34F"/>
    <a:srgbClr val="40C055"/>
    <a:srgbClr val="5DCC6D"/>
    <a:srgbClr val="F27F0C"/>
    <a:srgbClr val="343F80"/>
    <a:srgbClr val="3F4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26" autoAdjust="0"/>
    <p:restoredTop sz="94660"/>
  </p:normalViewPr>
  <p:slideViewPr>
    <p:cSldViewPr snapToGrid="0">
      <p:cViewPr>
        <p:scale>
          <a:sx n="40" d="100"/>
          <a:sy n="40" d="100"/>
        </p:scale>
        <p:origin x="1195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CAEB37A-AF02-458F-A638-74EB618E6CF7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89AB9D7-46B9-4B47-8F78-A1933D78041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0703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74678-954B-320D-1F2B-8F7A20EF7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AFB3B74-A69A-1485-1125-4F535E226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7E11834-9A8D-0E5B-B666-40BB51C95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001072F-0910-3D20-3A68-25846E1D9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3353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DCDBB-ADF3-9CD0-7340-D2243915D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C9822291-0117-D3A8-F5FE-E73151C73F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A8DB4C7-058A-863E-D122-6BAF55A8A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AEBB611-01BB-920E-3932-7B388AD14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6689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A361E-66EB-099D-F532-93161B345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F26898F3-BB56-03E6-4CFA-BBE2A5DDBE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A7DAEB2-7326-990B-A50E-DF87974E73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A9B79BA-79EA-F55A-94D3-49ECC24DF1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4236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5D176-9AFA-0361-317D-60D468986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807FCC62-3F18-8DEA-9B36-5795D081B8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BA8D72BE-8F74-9CA5-FA15-3177447374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5FCD80B-1949-FCEB-5EF5-97A5D1AC06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5852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C94F3-DFAB-B83C-7826-E5C4F1C96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78E4F51-BD0C-345B-80F5-8FB08DE632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688851C3-241C-FED4-162C-79A4D7C9C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D95F7ED-586C-8789-3422-2B4320F1A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6623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72734-FA71-1B0A-B29A-75516198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E0096C38-F77C-58EA-9005-E7343528CE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F418515-E00D-BEE5-5E95-4D935CBDC4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CC348ED-41AE-DB1E-4C20-B802131C6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29739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C4787-2F38-D70A-9C49-06A8151EC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8D35A039-5CE0-41EE-567F-2F4DBC10A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68E3128-3B1C-E43F-004D-92184A37D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6E2A434-1CD2-09FF-61C3-92F242494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45578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F9AE99-3403-9F0A-9174-29C8B7F7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7CB3DC4-FEBE-CBDD-6C44-1A78673E1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18E9F686-AEB8-4D41-06C1-AC30F8268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27E9E03-CD3F-63A4-A67F-A3EAD44F4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36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366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679BC-1857-E7EC-3E26-36C2ECC49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16E074C-3E93-FC66-01DA-E197B15C9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2C01C41-0169-1E18-7B00-72E7FADD3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E3DE898-B85A-18DA-D83B-37404CA79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0474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2D39D-D988-5626-E8A3-7A0EFED35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B4A72B90-B9FA-B951-EC2A-ABA8D1AB4B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CFFE667-FFC0-320F-E2AA-89DED606C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972EB59-DF52-C148-918A-902178DBB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3726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00D4E-5827-3857-4124-F6466F70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5DA8A61-6563-BEF8-8BC8-8C14BEF51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BAE46771-4C06-EB65-EE69-51DCF8257C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553444E-F24E-88AE-A545-0E428F6E6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6602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51CBC-1FD5-6425-9384-81FA2C076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73FDE03-0476-A7BF-2C52-45726D7C97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72A73D0-99DC-6407-C50D-66BF189B2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93510B6-746A-6553-0556-62366F83D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5723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32EC-E75E-F6F9-E5B0-EB86AF319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E4F08B31-3D62-F0FD-206D-2E28DA2F0E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803E4394-4493-5160-11F5-B4151FE99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6A174B1-43AE-7350-A774-519783D59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9172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EDA41-DE79-2809-CC7C-3D3446358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FB1E0D42-C008-E016-547E-044FE8998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AFC1FC4D-27DB-D57A-A126-ECC6720FB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7264B99-6108-D846-EAE8-A9497A938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934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BB318-EB8D-7AF7-2D4E-58790FEB1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5FB44CE-5188-DCE4-269D-C8E117D5B6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8F85C36-6388-235C-FB2B-F2039BBB5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95FB437-C645-790C-3F74-97DBCE4F20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958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7B4DA-909A-66CD-2C1C-7E2B5E6B4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51C4950-1DEE-A6C0-EDAE-664F9859D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314F6FED-004C-D1D2-F47A-1FB920FCF4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C74C9A-9FFF-C6F5-FE91-2846B9653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9054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8C28-2A4B-1AA2-E160-DE405F20B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60282DC6-BCBF-451C-6C32-5255EC49F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7DCF3E40-C074-E123-DC94-CB3ED38F9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BEB79D8-72D5-340C-75EF-0106F4259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AB9D7-46B9-4B47-8F78-A1933D780416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578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DE036A-500D-8644-7539-31BD2FEAD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80A6F71-137A-70C4-1142-11FAB7C6F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7A1A714-3530-9559-4387-3D365B8B1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F2690B1-E51F-6C09-F79A-6691EDF6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5C12678-251E-FA4F-BDDD-57E43526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470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117DE5E-0720-F037-8E66-A80918D8A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B427998E-7D40-544A-B143-999CD8E17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81C0F0-9260-890F-15BD-C78FE5D6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9264435-6BD7-D79C-853A-D6DDC1F4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FAD46CC-6E93-E1CA-1D0B-191A751DC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456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3C718E8D-1F59-EFA2-2CCF-6FB6B2231D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78575A1-18DA-97EB-195F-64B90DC08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A753A68-A5C3-274A-E001-57DEA5A0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4EF6A9C-15B7-EE34-87C9-DEF3424A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3F07066-485C-4BD1-38F0-6F7833B59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9082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DD9DF7-94F2-F1DB-E273-8FB561C77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F2AFC69-D3AC-0B4E-0E6D-DA06D590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DB152DC-BD6A-55A5-AC4D-2B2D8691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E158FBA-46B6-6018-BA27-8E299FAF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B995D91-AB0E-CCBC-971F-E60CCBC1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599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4FAF45-6284-F3A8-7AE8-1DBEC9469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014652-DDB2-9557-A14C-645FE9DA0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8A3FE21-1B80-C7C0-847E-58B9A044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E85F395-0933-CEF3-FA00-6D6EE4C8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E097A2C-2344-66B3-2CD0-85C46314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411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4BCB014-996F-170C-FF17-397C48C5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D94268D-2CB8-B735-D9F2-B5AE54898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A8F50DF-AF98-7BDF-6C94-6CB23EE4A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97DE49D-F541-028A-F72E-8FE2F79F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C7FB051-9D92-45CB-ED32-5BA2742F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F623260-7F5C-92AE-AB8C-921E3D52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544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DB2AAB5-D11F-D03D-FD14-5371062A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30886BF-9EBF-B6E3-E536-FBA08E0F8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01A0364-6C38-392D-6780-D43C9F47B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E4BF932-C9B7-7FA0-6DC7-47D240679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87E355D-5E81-F96B-210A-87C6CE090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35F6853A-88D9-CBEA-B8F5-2E55FD77C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CFE4F595-4740-34E2-9CAC-BCE02A26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C240414D-DBFB-2735-E446-A4A9E39E0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197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0BF8A8C-0297-BF1B-703C-BF9E3E72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0FCE5F9A-46E5-B944-23EB-F4F2CE0A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2DE2DB8-5C63-A8A4-4A6F-A15E186F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25F7606-C7FE-EE1C-5A38-07B24D908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149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AA454E27-5D3D-533D-1A5C-5A2384DC5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57CF1DD-7CAF-057C-C8BF-9AA01B19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9D09204-F382-83F6-7D51-B958AFD5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126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5C828E-D521-CCD7-15B4-DA580F19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8E35ACE-842E-0E1B-86E5-17AC8550F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D011BCF-F1D3-FA09-A6D0-CD58E3775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64EAEDC-E1E8-CE60-F78C-752C4E77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568F0DB6-F56A-BF6D-0F6D-4EEF0F75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250638F-C6DB-5A3E-9C28-A1E9CC7B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16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AA0B4ED-9D8C-7FFD-FCC8-0332B210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2E22BF0-366F-D25E-C3C7-8A3DF0F07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4DCE4BC-532B-50E6-498A-9B2F78336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484A71F-E1B4-59C8-A3CF-C14BD470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B204229-AB93-05D6-99AC-27DCBBBE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6648DFF-2D68-4219-5222-56D99FD32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7876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6F4DFC8-5425-C825-4AA5-7B67C82C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B194E55-6229-FD24-BCD4-7432148FD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3291535-CB18-E1FD-FABB-CDF500D5B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EA64CA-8F03-4CFF-8C1E-E39DD819F892}" type="datetimeFigureOut">
              <a:rPr lang="he-IL" smtClean="0"/>
              <a:t>כ"ח/סיון/תשפ"ה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0A9AEC3-27B2-CBBD-1EA0-88EB98C7E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FCCE61E-7A61-0B56-EBAF-4FEC8CEA9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F8AEEA-F81C-4202-B8D9-96A6CE15B1D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094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18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7F367-CC7E-958C-8AC5-0DBDDE17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FBF526A6-4B27-C457-67C9-CFE733D83AFE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D629652-67BB-1CEE-3DD8-F7C2BDFF6838}"/>
              </a:ext>
            </a:extLst>
          </p:cNvPr>
          <p:cNvSpPr txBox="1"/>
          <p:nvPr/>
        </p:nvSpPr>
        <p:spPr>
          <a:xfrm>
            <a:off x="3714751" y="2612368"/>
            <a:ext cx="47625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הנאה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0E974F77-E074-A5CA-2A64-F93ACE5B77CD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62B1AFB2-6F69-6AE6-2355-D3EA289E78B2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A4B694A3-7B1C-FCED-9C99-A539D46D8B32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7603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9B0A18-9777-914B-B214-2BACD10E4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8458B86D-3726-61EA-8493-C019097469C2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B713854-B340-9573-27FD-F12470A31807}"/>
              </a:ext>
            </a:extLst>
          </p:cNvPr>
          <p:cNvSpPr txBox="1"/>
          <p:nvPr/>
        </p:nvSpPr>
        <p:spPr>
          <a:xfrm>
            <a:off x="3714751" y="2612368"/>
            <a:ext cx="47625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מתח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C23BD479-8779-64E4-E9AA-A2A70CB507E4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5D76E5AC-D363-C765-4E77-743DA751AABF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210E3845-917C-B4D8-C4F4-D12CC350DDFB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152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94D5ED-AA88-EE9D-19EF-372816BCD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0AA04087-FCED-14DB-1ACD-D8BD87FCA1D3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5FF9DAE-07E0-CBA5-9E90-E94807DC0B52}"/>
              </a:ext>
            </a:extLst>
          </p:cNvPr>
          <p:cNvSpPr txBox="1"/>
          <p:nvPr/>
        </p:nvSpPr>
        <p:spPr>
          <a:xfrm>
            <a:off x="3219452" y="2612368"/>
            <a:ext cx="57530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בטחון בה'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953CE115-6FFA-D616-E522-5DDFD07A5090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55A50748-F867-AE89-1B20-8A1C36286BEB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AA8B5547-6806-AFA6-162D-098B8F7D3884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231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54EB4C-E184-1D65-9CC5-7A3EDC54F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430CA198-5DD7-07B7-43E5-A816A29481DB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70CB57C-46BB-4040-1C5E-58947E134F94}"/>
              </a:ext>
            </a:extLst>
          </p:cNvPr>
          <p:cNvSpPr txBox="1"/>
          <p:nvPr/>
        </p:nvSpPr>
        <p:spPr>
          <a:xfrm>
            <a:off x="3219452" y="2612368"/>
            <a:ext cx="57530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שתפו...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6898FD8C-9CD6-473B-DE25-0D36EED5A8BA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1B1CADBD-5432-4997-6AE8-A95C825A6955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939537ED-112C-676D-19D0-466536A63129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14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8A26B5C3-644E-E860-2947-DDF7B2D60526}"/>
              </a:ext>
            </a:extLst>
          </p:cNvPr>
          <p:cNvSpPr/>
          <p:nvPr/>
        </p:nvSpPr>
        <p:spPr>
          <a:xfrm>
            <a:off x="918658" y="4365613"/>
            <a:ext cx="8149142" cy="1152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1A614639-D6F7-DEDE-73DC-DEFF4290CA8B}"/>
              </a:ext>
            </a:extLst>
          </p:cNvPr>
          <p:cNvSpPr/>
          <p:nvPr/>
        </p:nvSpPr>
        <p:spPr>
          <a:xfrm>
            <a:off x="2178996" y="873176"/>
            <a:ext cx="9212094" cy="1702340"/>
          </a:xfrm>
          <a:prstGeom prst="roundRect">
            <a:avLst>
              <a:gd name="adj" fmla="val 8381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657DE1D-3ED4-CB59-4713-C83AB1931D4D}"/>
              </a:ext>
            </a:extLst>
          </p:cNvPr>
          <p:cNvSpPr txBox="1"/>
          <p:nvPr/>
        </p:nvSpPr>
        <p:spPr>
          <a:xfrm>
            <a:off x="2510546" y="1160538"/>
            <a:ext cx="8548993" cy="12638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lnSpc>
                <a:spcPts val="4500"/>
              </a:lnSpc>
            </a:pPr>
            <a:r>
              <a:rPr lang="he-IL" sz="42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לאורך ימי המלחמה, לצד הפגיעות וההרס שהיו לצערנו, ראינו ניסים מופלאים!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B0407D9-BE5C-4248-5245-288CB7C91558}"/>
              </a:ext>
            </a:extLst>
          </p:cNvPr>
          <p:cNvSpPr txBox="1"/>
          <p:nvPr/>
        </p:nvSpPr>
        <p:spPr>
          <a:xfrm>
            <a:off x="918658" y="3207822"/>
            <a:ext cx="10646519" cy="2467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base">
              <a:lnSpc>
                <a:spcPts val="4300"/>
              </a:lnSpc>
            </a:pPr>
            <a:r>
              <a:rPr lang="he-IL" sz="40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מספר הנפגעים היה הרבה יותר קטן ממה שחששו כולם,</a:t>
            </a:r>
          </a:p>
          <a:p>
            <a:pPr algn="l" fontAlgn="base">
              <a:lnSpc>
                <a:spcPts val="4300"/>
              </a:lnSpc>
              <a:spcAft>
                <a:spcPts val="600"/>
              </a:spcAft>
            </a:pPr>
            <a:r>
              <a:rPr lang="he-IL" sz="40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והמטרות החשובות של המלחמה, הושגו באופן ניסי! </a:t>
            </a:r>
          </a:p>
          <a:p>
            <a:pPr algn="l" fontAlgn="base">
              <a:lnSpc>
                <a:spcPts val="4300"/>
              </a:lnSpc>
            </a:pPr>
            <a:r>
              <a:rPr lang="he-IL" sz="4000" spc="-7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הנשק המסוכן שהיה בידי האויבים, הושמד,</a:t>
            </a:r>
          </a:p>
          <a:p>
            <a:pPr algn="l" fontAlgn="base">
              <a:lnSpc>
                <a:spcPts val="4300"/>
              </a:lnSpc>
            </a:pPr>
            <a:r>
              <a:rPr lang="he-IL" sz="4000" spc="-7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מבלי שהם הצליחו למנוע את זה.</a:t>
            </a:r>
          </a:p>
        </p:txBody>
      </p:sp>
    </p:spTree>
    <p:extLst>
      <p:ext uri="{BB962C8B-B14F-4D97-AF65-F5344CB8AC3E}">
        <p14:creationId xmlns:p14="http://schemas.microsoft.com/office/powerpoint/2010/main" val="2765133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219A04-241D-DC4A-97FA-970D85D28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4747228-A68F-7DC4-5A64-AD5E518D57C9}"/>
              </a:ext>
            </a:extLst>
          </p:cNvPr>
          <p:cNvSpPr txBox="1"/>
          <p:nvPr/>
        </p:nvSpPr>
        <p:spPr>
          <a:xfrm>
            <a:off x="1821504" y="1403729"/>
            <a:ext cx="854899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72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איך מתאים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1C11E37-57D9-F0A0-B1AB-0CE4C38E2D35}"/>
              </a:ext>
            </a:extLst>
          </p:cNvPr>
          <p:cNvSpPr txBox="1"/>
          <p:nvPr/>
        </p:nvSpPr>
        <p:spPr>
          <a:xfrm>
            <a:off x="2775626" y="3535969"/>
            <a:ext cx="6640748" cy="151259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60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 להגיב לניסים גדולים</a:t>
            </a:r>
          </a:p>
          <a:p>
            <a:pPr algn="ctr" fontAlgn="base">
              <a:lnSpc>
                <a:spcPts val="5300"/>
              </a:lnSpc>
            </a:pPr>
            <a:r>
              <a:rPr lang="he-IL" sz="60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שה' עושה להם? 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5C404677-73F1-0D87-7EE8-18CEB78BF7CF}"/>
              </a:ext>
            </a:extLst>
          </p:cNvPr>
          <p:cNvSpPr/>
          <p:nvPr/>
        </p:nvSpPr>
        <p:spPr>
          <a:xfrm>
            <a:off x="4239639" y="2447506"/>
            <a:ext cx="3712723" cy="927990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07808FF-445E-EE1A-3689-A4B18A831CFD}"/>
              </a:ext>
            </a:extLst>
          </p:cNvPr>
          <p:cNvSpPr txBox="1"/>
          <p:nvPr/>
        </p:nvSpPr>
        <p:spPr>
          <a:xfrm>
            <a:off x="4293140" y="2316217"/>
            <a:ext cx="36057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72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ליהודים</a:t>
            </a:r>
          </a:p>
        </p:txBody>
      </p:sp>
    </p:spTree>
    <p:extLst>
      <p:ext uri="{BB962C8B-B14F-4D97-AF65-F5344CB8AC3E}">
        <p14:creationId xmlns:p14="http://schemas.microsoft.com/office/powerpoint/2010/main" val="856712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AC272-1A2B-97A2-4654-26BBFE972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 descr="תמונה שמכילה פני אדם, זקן אדם, אדם, לבוש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C1438A0-17BC-5503-E9BF-C2383EC9F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10" y="1238250"/>
            <a:ext cx="6492423" cy="572939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384F3AD-E19F-B937-D74B-6A25935E1CBA}"/>
              </a:ext>
            </a:extLst>
          </p:cNvPr>
          <p:cNvSpPr txBox="1"/>
          <p:nvPr/>
        </p:nvSpPr>
        <p:spPr>
          <a:xfrm>
            <a:off x="2001062" y="1566916"/>
            <a:ext cx="6640748" cy="832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lnSpc>
                <a:spcPts val="5300"/>
              </a:lnSpc>
            </a:pPr>
            <a:r>
              <a:rPr lang="he-IL" sz="60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נוכל ללמוד על כך </a:t>
            </a:r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56D62710-B89D-CD54-A717-525B9915CDEA}"/>
              </a:ext>
            </a:extLst>
          </p:cNvPr>
          <p:cNvSpPr/>
          <p:nvPr/>
        </p:nvSpPr>
        <p:spPr>
          <a:xfrm>
            <a:off x="1556831" y="2359675"/>
            <a:ext cx="7195632" cy="927990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828951D-ED8C-FB67-36D4-72CD70FEA631}"/>
              </a:ext>
            </a:extLst>
          </p:cNvPr>
          <p:cNvSpPr txBox="1"/>
          <p:nvPr/>
        </p:nvSpPr>
        <p:spPr>
          <a:xfrm>
            <a:off x="1556830" y="2323636"/>
            <a:ext cx="708498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/>
            <a:r>
              <a:rPr lang="he-IL" sz="60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מהתייחסויות של הרבי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19F1E6E-8913-7975-5C1C-A5E76CB4C06E}"/>
              </a:ext>
            </a:extLst>
          </p:cNvPr>
          <p:cNvSpPr txBox="1"/>
          <p:nvPr/>
        </p:nvSpPr>
        <p:spPr>
          <a:xfrm>
            <a:off x="1352550" y="3399904"/>
            <a:ext cx="7289260" cy="151259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lnSpc>
                <a:spcPts val="5300"/>
              </a:lnSpc>
            </a:pPr>
            <a:r>
              <a:rPr lang="he-IL" sz="60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בעקבות מלחמות קודמות</a:t>
            </a:r>
          </a:p>
          <a:p>
            <a:pPr fontAlgn="base">
              <a:lnSpc>
                <a:spcPts val="5300"/>
              </a:lnSpc>
            </a:pPr>
            <a:r>
              <a:rPr lang="he-IL" sz="60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שהיו בארץ ישראל.</a:t>
            </a:r>
          </a:p>
        </p:txBody>
      </p:sp>
    </p:spTree>
    <p:extLst>
      <p:ext uri="{BB962C8B-B14F-4D97-AF65-F5344CB8AC3E}">
        <p14:creationId xmlns:p14="http://schemas.microsoft.com/office/powerpoint/2010/main" val="673459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559863-34ED-33E7-C53F-1CD6F011E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ז’, חום, שיזוף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3FF498D-0820-F28E-652B-1A6F9502B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 b="2"/>
          <a:stretch>
            <a:fillRect/>
          </a:stretch>
        </p:blipFill>
        <p:spPr>
          <a:xfrm rot="21418829">
            <a:off x="1616091" y="1861703"/>
            <a:ext cx="9343616" cy="3376508"/>
          </a:xfrm>
          <a:custGeom>
            <a:avLst/>
            <a:gdLst>
              <a:gd name="connsiteX0" fmla="*/ 0 w 9343616"/>
              <a:gd name="connsiteY0" fmla="*/ 0 h 3376508"/>
              <a:gd name="connsiteX1" fmla="*/ 760837 w 9343616"/>
              <a:gd name="connsiteY1" fmla="*/ 0 h 3376508"/>
              <a:gd name="connsiteX2" fmla="*/ 1241366 w 9343616"/>
              <a:gd name="connsiteY2" fmla="*/ 0 h 3376508"/>
              <a:gd name="connsiteX3" fmla="*/ 1628459 w 9343616"/>
              <a:gd name="connsiteY3" fmla="*/ 0 h 3376508"/>
              <a:gd name="connsiteX4" fmla="*/ 2015551 w 9343616"/>
              <a:gd name="connsiteY4" fmla="*/ 0 h 3376508"/>
              <a:gd name="connsiteX5" fmla="*/ 2776389 w 9343616"/>
              <a:gd name="connsiteY5" fmla="*/ 0 h 3376508"/>
              <a:gd name="connsiteX6" fmla="*/ 3256918 w 9343616"/>
              <a:gd name="connsiteY6" fmla="*/ 0 h 3376508"/>
              <a:gd name="connsiteX7" fmla="*/ 3924319 w 9343616"/>
              <a:gd name="connsiteY7" fmla="*/ 0 h 3376508"/>
              <a:gd name="connsiteX8" fmla="*/ 4498284 w 9343616"/>
              <a:gd name="connsiteY8" fmla="*/ 0 h 3376508"/>
              <a:gd name="connsiteX9" fmla="*/ 5352557 w 9343616"/>
              <a:gd name="connsiteY9" fmla="*/ 0 h 3376508"/>
              <a:gd name="connsiteX10" fmla="*/ 5926522 w 9343616"/>
              <a:gd name="connsiteY10" fmla="*/ 0 h 3376508"/>
              <a:gd name="connsiteX11" fmla="*/ 6593923 w 9343616"/>
              <a:gd name="connsiteY11" fmla="*/ 0 h 3376508"/>
              <a:gd name="connsiteX12" fmla="*/ 7261324 w 9343616"/>
              <a:gd name="connsiteY12" fmla="*/ 0 h 3376508"/>
              <a:gd name="connsiteX13" fmla="*/ 8115598 w 9343616"/>
              <a:gd name="connsiteY13" fmla="*/ 0 h 3376508"/>
              <a:gd name="connsiteX14" fmla="*/ 8596127 w 9343616"/>
              <a:gd name="connsiteY14" fmla="*/ 0 h 3376508"/>
              <a:gd name="connsiteX15" fmla="*/ 9343616 w 9343616"/>
              <a:gd name="connsiteY15" fmla="*/ 0 h 3376508"/>
              <a:gd name="connsiteX16" fmla="*/ 9343616 w 9343616"/>
              <a:gd name="connsiteY16" fmla="*/ 574006 h 3376508"/>
              <a:gd name="connsiteX17" fmla="*/ 9343616 w 9343616"/>
              <a:gd name="connsiteY17" fmla="*/ 1215543 h 3376508"/>
              <a:gd name="connsiteX18" fmla="*/ 9343616 w 9343616"/>
              <a:gd name="connsiteY18" fmla="*/ 1958375 h 3376508"/>
              <a:gd name="connsiteX19" fmla="*/ 9343616 w 9343616"/>
              <a:gd name="connsiteY19" fmla="*/ 2566146 h 3376508"/>
              <a:gd name="connsiteX20" fmla="*/ 9343616 w 9343616"/>
              <a:gd name="connsiteY20" fmla="*/ 3376508 h 3376508"/>
              <a:gd name="connsiteX21" fmla="*/ 8956523 w 9343616"/>
              <a:gd name="connsiteY21" fmla="*/ 3376508 h 3376508"/>
              <a:gd name="connsiteX22" fmla="*/ 8382558 w 9343616"/>
              <a:gd name="connsiteY22" fmla="*/ 3376508 h 3376508"/>
              <a:gd name="connsiteX23" fmla="*/ 7715157 w 9343616"/>
              <a:gd name="connsiteY23" fmla="*/ 3376508 h 3376508"/>
              <a:gd name="connsiteX24" fmla="*/ 7234628 w 9343616"/>
              <a:gd name="connsiteY24" fmla="*/ 3376508 h 3376508"/>
              <a:gd name="connsiteX25" fmla="*/ 6754100 w 9343616"/>
              <a:gd name="connsiteY25" fmla="*/ 3376508 h 3376508"/>
              <a:gd name="connsiteX26" fmla="*/ 6180135 w 9343616"/>
              <a:gd name="connsiteY26" fmla="*/ 3376508 h 3376508"/>
              <a:gd name="connsiteX27" fmla="*/ 5325861 w 9343616"/>
              <a:gd name="connsiteY27" fmla="*/ 3376508 h 3376508"/>
              <a:gd name="connsiteX28" fmla="*/ 4845332 w 9343616"/>
              <a:gd name="connsiteY28" fmla="*/ 3376508 h 3376508"/>
              <a:gd name="connsiteX29" fmla="*/ 4271367 w 9343616"/>
              <a:gd name="connsiteY29" fmla="*/ 3376508 h 3376508"/>
              <a:gd name="connsiteX30" fmla="*/ 3790838 w 9343616"/>
              <a:gd name="connsiteY30" fmla="*/ 3376508 h 3376508"/>
              <a:gd name="connsiteX31" fmla="*/ 3403746 w 9343616"/>
              <a:gd name="connsiteY31" fmla="*/ 3376508 h 3376508"/>
              <a:gd name="connsiteX32" fmla="*/ 2549472 w 9343616"/>
              <a:gd name="connsiteY32" fmla="*/ 3376508 h 3376508"/>
              <a:gd name="connsiteX33" fmla="*/ 1695199 w 9343616"/>
              <a:gd name="connsiteY33" fmla="*/ 3376508 h 3376508"/>
              <a:gd name="connsiteX34" fmla="*/ 934362 w 9343616"/>
              <a:gd name="connsiteY34" fmla="*/ 3376508 h 3376508"/>
              <a:gd name="connsiteX35" fmla="*/ 0 w 9343616"/>
              <a:gd name="connsiteY35" fmla="*/ 3376508 h 3376508"/>
              <a:gd name="connsiteX36" fmla="*/ 0 w 9343616"/>
              <a:gd name="connsiteY36" fmla="*/ 2802502 h 3376508"/>
              <a:gd name="connsiteX37" fmla="*/ 0 w 9343616"/>
              <a:gd name="connsiteY37" fmla="*/ 2059670 h 3376508"/>
              <a:gd name="connsiteX38" fmla="*/ 0 w 9343616"/>
              <a:gd name="connsiteY38" fmla="*/ 1316838 h 3376508"/>
              <a:gd name="connsiteX39" fmla="*/ 0 w 9343616"/>
              <a:gd name="connsiteY39" fmla="*/ 641537 h 3376508"/>
              <a:gd name="connsiteX40" fmla="*/ 0 w 9343616"/>
              <a:gd name="connsiteY40" fmla="*/ 0 h 337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43616" h="3376508" fill="none" extrusionOk="0">
                <a:moveTo>
                  <a:pt x="0" y="0"/>
                </a:moveTo>
                <a:cubicBezTo>
                  <a:pt x="228569" y="-19622"/>
                  <a:pt x="604124" y="-27468"/>
                  <a:pt x="760837" y="0"/>
                </a:cubicBezTo>
                <a:cubicBezTo>
                  <a:pt x="917550" y="27468"/>
                  <a:pt x="1138129" y="5678"/>
                  <a:pt x="1241366" y="0"/>
                </a:cubicBezTo>
                <a:cubicBezTo>
                  <a:pt x="1344603" y="-5678"/>
                  <a:pt x="1527857" y="3178"/>
                  <a:pt x="1628459" y="0"/>
                </a:cubicBezTo>
                <a:cubicBezTo>
                  <a:pt x="1729061" y="-3178"/>
                  <a:pt x="1921498" y="11711"/>
                  <a:pt x="2015551" y="0"/>
                </a:cubicBezTo>
                <a:cubicBezTo>
                  <a:pt x="2109604" y="-11711"/>
                  <a:pt x="2443307" y="-32679"/>
                  <a:pt x="2776389" y="0"/>
                </a:cubicBezTo>
                <a:cubicBezTo>
                  <a:pt x="3109471" y="32679"/>
                  <a:pt x="3098714" y="-3314"/>
                  <a:pt x="3256918" y="0"/>
                </a:cubicBezTo>
                <a:cubicBezTo>
                  <a:pt x="3415122" y="3314"/>
                  <a:pt x="3771238" y="-14834"/>
                  <a:pt x="3924319" y="0"/>
                </a:cubicBezTo>
                <a:cubicBezTo>
                  <a:pt x="4077400" y="14834"/>
                  <a:pt x="4370883" y="-1615"/>
                  <a:pt x="4498284" y="0"/>
                </a:cubicBezTo>
                <a:cubicBezTo>
                  <a:pt x="4625686" y="1615"/>
                  <a:pt x="5167806" y="-2145"/>
                  <a:pt x="5352557" y="0"/>
                </a:cubicBezTo>
                <a:cubicBezTo>
                  <a:pt x="5537308" y="2145"/>
                  <a:pt x="5738978" y="17006"/>
                  <a:pt x="5926522" y="0"/>
                </a:cubicBezTo>
                <a:cubicBezTo>
                  <a:pt x="6114066" y="-17006"/>
                  <a:pt x="6302346" y="-4473"/>
                  <a:pt x="6593923" y="0"/>
                </a:cubicBezTo>
                <a:cubicBezTo>
                  <a:pt x="6885500" y="4473"/>
                  <a:pt x="6966059" y="646"/>
                  <a:pt x="7261324" y="0"/>
                </a:cubicBezTo>
                <a:cubicBezTo>
                  <a:pt x="7556589" y="-646"/>
                  <a:pt x="7941934" y="26737"/>
                  <a:pt x="8115598" y="0"/>
                </a:cubicBezTo>
                <a:cubicBezTo>
                  <a:pt x="8289262" y="-26737"/>
                  <a:pt x="8389785" y="12746"/>
                  <a:pt x="8596127" y="0"/>
                </a:cubicBezTo>
                <a:cubicBezTo>
                  <a:pt x="8802469" y="-12746"/>
                  <a:pt x="9186906" y="15089"/>
                  <a:pt x="9343616" y="0"/>
                </a:cubicBezTo>
                <a:cubicBezTo>
                  <a:pt x="9360996" y="128860"/>
                  <a:pt x="9359588" y="379565"/>
                  <a:pt x="9343616" y="574006"/>
                </a:cubicBezTo>
                <a:cubicBezTo>
                  <a:pt x="9327644" y="768447"/>
                  <a:pt x="9340494" y="953262"/>
                  <a:pt x="9343616" y="1215543"/>
                </a:cubicBezTo>
                <a:cubicBezTo>
                  <a:pt x="9346738" y="1477824"/>
                  <a:pt x="9369013" y="1742910"/>
                  <a:pt x="9343616" y="1958375"/>
                </a:cubicBezTo>
                <a:cubicBezTo>
                  <a:pt x="9318219" y="2173840"/>
                  <a:pt x="9371235" y="2396288"/>
                  <a:pt x="9343616" y="2566146"/>
                </a:cubicBezTo>
                <a:cubicBezTo>
                  <a:pt x="9315997" y="2736004"/>
                  <a:pt x="9350718" y="3036124"/>
                  <a:pt x="9343616" y="3376508"/>
                </a:cubicBezTo>
                <a:cubicBezTo>
                  <a:pt x="9162407" y="3360062"/>
                  <a:pt x="9118552" y="3372874"/>
                  <a:pt x="8956523" y="3376508"/>
                </a:cubicBezTo>
                <a:cubicBezTo>
                  <a:pt x="8794494" y="3380142"/>
                  <a:pt x="8596305" y="3355134"/>
                  <a:pt x="8382558" y="3376508"/>
                </a:cubicBezTo>
                <a:cubicBezTo>
                  <a:pt x="8168812" y="3397882"/>
                  <a:pt x="7880675" y="3400391"/>
                  <a:pt x="7715157" y="3376508"/>
                </a:cubicBezTo>
                <a:cubicBezTo>
                  <a:pt x="7549639" y="3352625"/>
                  <a:pt x="7364162" y="3377710"/>
                  <a:pt x="7234628" y="3376508"/>
                </a:cubicBezTo>
                <a:cubicBezTo>
                  <a:pt x="7105094" y="3375306"/>
                  <a:pt x="6949329" y="3371441"/>
                  <a:pt x="6754100" y="3376508"/>
                </a:cubicBezTo>
                <a:cubicBezTo>
                  <a:pt x="6558871" y="3381575"/>
                  <a:pt x="6322515" y="3368633"/>
                  <a:pt x="6180135" y="3376508"/>
                </a:cubicBezTo>
                <a:cubicBezTo>
                  <a:pt x="6037755" y="3384383"/>
                  <a:pt x="5509878" y="3370457"/>
                  <a:pt x="5325861" y="3376508"/>
                </a:cubicBezTo>
                <a:cubicBezTo>
                  <a:pt x="5141844" y="3382559"/>
                  <a:pt x="5080790" y="3358485"/>
                  <a:pt x="4845332" y="3376508"/>
                </a:cubicBezTo>
                <a:cubicBezTo>
                  <a:pt x="4609874" y="3394531"/>
                  <a:pt x="4542662" y="3369326"/>
                  <a:pt x="4271367" y="3376508"/>
                </a:cubicBezTo>
                <a:cubicBezTo>
                  <a:pt x="4000072" y="3383690"/>
                  <a:pt x="3906695" y="3358190"/>
                  <a:pt x="3790838" y="3376508"/>
                </a:cubicBezTo>
                <a:cubicBezTo>
                  <a:pt x="3674981" y="3394826"/>
                  <a:pt x="3548343" y="3368266"/>
                  <a:pt x="3403746" y="3376508"/>
                </a:cubicBezTo>
                <a:cubicBezTo>
                  <a:pt x="3259149" y="3384750"/>
                  <a:pt x="2882444" y="3395020"/>
                  <a:pt x="2549472" y="3376508"/>
                </a:cubicBezTo>
                <a:cubicBezTo>
                  <a:pt x="2216500" y="3357996"/>
                  <a:pt x="1953054" y="3386147"/>
                  <a:pt x="1695199" y="3376508"/>
                </a:cubicBezTo>
                <a:cubicBezTo>
                  <a:pt x="1437344" y="3366869"/>
                  <a:pt x="1260575" y="3364155"/>
                  <a:pt x="934362" y="3376508"/>
                </a:cubicBezTo>
                <a:cubicBezTo>
                  <a:pt x="608149" y="3388861"/>
                  <a:pt x="340894" y="3338414"/>
                  <a:pt x="0" y="3376508"/>
                </a:cubicBezTo>
                <a:cubicBezTo>
                  <a:pt x="-17420" y="3119239"/>
                  <a:pt x="5723" y="3001935"/>
                  <a:pt x="0" y="2802502"/>
                </a:cubicBezTo>
                <a:cubicBezTo>
                  <a:pt x="-5723" y="2603069"/>
                  <a:pt x="16402" y="2391329"/>
                  <a:pt x="0" y="2059670"/>
                </a:cubicBezTo>
                <a:cubicBezTo>
                  <a:pt x="-16402" y="1728011"/>
                  <a:pt x="13474" y="1475949"/>
                  <a:pt x="0" y="1316838"/>
                </a:cubicBezTo>
                <a:cubicBezTo>
                  <a:pt x="-13474" y="1157727"/>
                  <a:pt x="868" y="903161"/>
                  <a:pt x="0" y="641537"/>
                </a:cubicBezTo>
                <a:cubicBezTo>
                  <a:pt x="-868" y="379913"/>
                  <a:pt x="-14956" y="177878"/>
                  <a:pt x="0" y="0"/>
                </a:cubicBezTo>
                <a:close/>
              </a:path>
              <a:path w="9343616" h="3376508" stroke="0" extrusionOk="0">
                <a:moveTo>
                  <a:pt x="0" y="0"/>
                </a:moveTo>
                <a:cubicBezTo>
                  <a:pt x="259940" y="-24880"/>
                  <a:pt x="479890" y="-11314"/>
                  <a:pt x="667401" y="0"/>
                </a:cubicBezTo>
                <a:cubicBezTo>
                  <a:pt x="854912" y="11314"/>
                  <a:pt x="908975" y="4784"/>
                  <a:pt x="1054494" y="0"/>
                </a:cubicBezTo>
                <a:cubicBezTo>
                  <a:pt x="1200013" y="-4784"/>
                  <a:pt x="1684932" y="37480"/>
                  <a:pt x="1908767" y="0"/>
                </a:cubicBezTo>
                <a:cubicBezTo>
                  <a:pt x="2132602" y="-37480"/>
                  <a:pt x="2377096" y="-11686"/>
                  <a:pt x="2669605" y="0"/>
                </a:cubicBezTo>
                <a:cubicBezTo>
                  <a:pt x="2962114" y="11686"/>
                  <a:pt x="2921899" y="-18903"/>
                  <a:pt x="3150133" y="0"/>
                </a:cubicBezTo>
                <a:cubicBezTo>
                  <a:pt x="3378367" y="18903"/>
                  <a:pt x="3685578" y="14370"/>
                  <a:pt x="4004407" y="0"/>
                </a:cubicBezTo>
                <a:cubicBezTo>
                  <a:pt x="4323236" y="-14370"/>
                  <a:pt x="4332103" y="-27826"/>
                  <a:pt x="4578372" y="0"/>
                </a:cubicBezTo>
                <a:cubicBezTo>
                  <a:pt x="4824642" y="27826"/>
                  <a:pt x="5126138" y="21880"/>
                  <a:pt x="5339209" y="0"/>
                </a:cubicBezTo>
                <a:cubicBezTo>
                  <a:pt x="5552280" y="-21880"/>
                  <a:pt x="5649187" y="-13981"/>
                  <a:pt x="5819738" y="0"/>
                </a:cubicBezTo>
                <a:cubicBezTo>
                  <a:pt x="5990289" y="13981"/>
                  <a:pt x="6205411" y="20071"/>
                  <a:pt x="6393703" y="0"/>
                </a:cubicBezTo>
                <a:cubicBezTo>
                  <a:pt x="6581995" y="-20071"/>
                  <a:pt x="6986962" y="-6180"/>
                  <a:pt x="7247976" y="0"/>
                </a:cubicBezTo>
                <a:cubicBezTo>
                  <a:pt x="7508990" y="6180"/>
                  <a:pt x="7888639" y="-18242"/>
                  <a:pt x="8102250" y="0"/>
                </a:cubicBezTo>
                <a:cubicBezTo>
                  <a:pt x="8315861" y="18242"/>
                  <a:pt x="8322844" y="5252"/>
                  <a:pt x="8489343" y="0"/>
                </a:cubicBezTo>
                <a:cubicBezTo>
                  <a:pt x="8655842" y="-5252"/>
                  <a:pt x="9095105" y="-948"/>
                  <a:pt x="9343616" y="0"/>
                </a:cubicBezTo>
                <a:cubicBezTo>
                  <a:pt x="9359317" y="178517"/>
                  <a:pt x="9333488" y="485639"/>
                  <a:pt x="9343616" y="675302"/>
                </a:cubicBezTo>
                <a:cubicBezTo>
                  <a:pt x="9353744" y="864965"/>
                  <a:pt x="9376502" y="1093870"/>
                  <a:pt x="9343616" y="1384368"/>
                </a:cubicBezTo>
                <a:cubicBezTo>
                  <a:pt x="9310730" y="1674866"/>
                  <a:pt x="9349062" y="1728395"/>
                  <a:pt x="9343616" y="1958375"/>
                </a:cubicBezTo>
                <a:cubicBezTo>
                  <a:pt x="9338170" y="2188355"/>
                  <a:pt x="9375924" y="2470944"/>
                  <a:pt x="9343616" y="2633676"/>
                </a:cubicBezTo>
                <a:cubicBezTo>
                  <a:pt x="9311308" y="2796408"/>
                  <a:pt x="9350268" y="3021201"/>
                  <a:pt x="9343616" y="3376508"/>
                </a:cubicBezTo>
                <a:cubicBezTo>
                  <a:pt x="9162507" y="3386167"/>
                  <a:pt x="9059313" y="3371159"/>
                  <a:pt x="8956523" y="3376508"/>
                </a:cubicBezTo>
                <a:cubicBezTo>
                  <a:pt x="8853733" y="3381857"/>
                  <a:pt x="8442822" y="3399960"/>
                  <a:pt x="8289122" y="3376508"/>
                </a:cubicBezTo>
                <a:cubicBezTo>
                  <a:pt x="8135422" y="3353056"/>
                  <a:pt x="7783826" y="3404257"/>
                  <a:pt x="7434849" y="3376508"/>
                </a:cubicBezTo>
                <a:cubicBezTo>
                  <a:pt x="7085872" y="3348759"/>
                  <a:pt x="6839610" y="3355139"/>
                  <a:pt x="6674011" y="3376508"/>
                </a:cubicBezTo>
                <a:cubicBezTo>
                  <a:pt x="6508412" y="3397877"/>
                  <a:pt x="6336933" y="3357404"/>
                  <a:pt x="6193483" y="3376508"/>
                </a:cubicBezTo>
                <a:cubicBezTo>
                  <a:pt x="6050033" y="3395612"/>
                  <a:pt x="5837007" y="3387888"/>
                  <a:pt x="5712954" y="3376508"/>
                </a:cubicBezTo>
                <a:cubicBezTo>
                  <a:pt x="5588901" y="3365128"/>
                  <a:pt x="5339441" y="3382166"/>
                  <a:pt x="5232425" y="3376508"/>
                </a:cubicBezTo>
                <a:cubicBezTo>
                  <a:pt x="5125409" y="3370850"/>
                  <a:pt x="4861624" y="3374637"/>
                  <a:pt x="4658460" y="3376508"/>
                </a:cubicBezTo>
                <a:cubicBezTo>
                  <a:pt x="4455297" y="3378379"/>
                  <a:pt x="4359495" y="3364412"/>
                  <a:pt x="4271367" y="3376508"/>
                </a:cubicBezTo>
                <a:cubicBezTo>
                  <a:pt x="4183239" y="3388604"/>
                  <a:pt x="3814512" y="3404591"/>
                  <a:pt x="3697402" y="3376508"/>
                </a:cubicBezTo>
                <a:cubicBezTo>
                  <a:pt x="3580293" y="3348425"/>
                  <a:pt x="3394783" y="3380182"/>
                  <a:pt x="3123437" y="3376508"/>
                </a:cubicBezTo>
                <a:cubicBezTo>
                  <a:pt x="2852092" y="3372834"/>
                  <a:pt x="2795287" y="3389643"/>
                  <a:pt x="2642909" y="3376508"/>
                </a:cubicBezTo>
                <a:cubicBezTo>
                  <a:pt x="2490531" y="3363373"/>
                  <a:pt x="2421009" y="3367483"/>
                  <a:pt x="2255816" y="3376508"/>
                </a:cubicBezTo>
                <a:cubicBezTo>
                  <a:pt x="2090623" y="3385533"/>
                  <a:pt x="1710068" y="3395246"/>
                  <a:pt x="1401542" y="3376508"/>
                </a:cubicBezTo>
                <a:cubicBezTo>
                  <a:pt x="1093016" y="3357770"/>
                  <a:pt x="551034" y="3349694"/>
                  <a:pt x="0" y="3376508"/>
                </a:cubicBezTo>
                <a:cubicBezTo>
                  <a:pt x="15818" y="3109080"/>
                  <a:pt x="-10059" y="2947409"/>
                  <a:pt x="0" y="2768737"/>
                </a:cubicBezTo>
                <a:cubicBezTo>
                  <a:pt x="10059" y="2590065"/>
                  <a:pt x="-28764" y="2319939"/>
                  <a:pt x="0" y="2093435"/>
                </a:cubicBezTo>
                <a:cubicBezTo>
                  <a:pt x="28764" y="1866931"/>
                  <a:pt x="-15362" y="1667342"/>
                  <a:pt x="0" y="1519429"/>
                </a:cubicBezTo>
                <a:cubicBezTo>
                  <a:pt x="15362" y="1371516"/>
                  <a:pt x="-26063" y="991094"/>
                  <a:pt x="0" y="844127"/>
                </a:cubicBezTo>
                <a:cubicBezTo>
                  <a:pt x="26063" y="697160"/>
                  <a:pt x="-18000" y="391954"/>
                  <a:pt x="0" y="0"/>
                </a:cubicBezTo>
                <a:close/>
              </a:path>
            </a:pathLst>
          </a:custGeom>
          <a:ln w="28575">
            <a:solidFill>
              <a:srgbClr val="663300"/>
            </a:solidFill>
            <a:extLst>
              <a:ext uri="{C807C97D-BFC1-408E-A445-0C87EB9F89A2}">
                <ask:lineSketchStyleProps xmlns:ask="http://schemas.microsoft.com/office/drawing/2018/sketchyshapes" sd="21161727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dist="2540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B4DD0FD-FFC6-6D87-36B2-EE8CF0CB1561}"/>
              </a:ext>
            </a:extLst>
          </p:cNvPr>
          <p:cNvSpPr txBox="1"/>
          <p:nvPr/>
        </p:nvSpPr>
        <p:spPr>
          <a:xfrm rot="21425241">
            <a:off x="2076152" y="2118738"/>
            <a:ext cx="8382598" cy="2811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fontAlgn="base">
              <a:lnSpc>
                <a:spcPts val="5300"/>
              </a:lnSpc>
            </a:pPr>
            <a:r>
              <a:rPr lang="he-IL" sz="5000" spc="-300" dirty="0">
                <a:latin typeface="buTactica 1.0" panose="02000600000000000000" pitchFamily="2" charset="-79"/>
                <a:cs typeface="buTactica 1.0" panose="02000600000000000000" pitchFamily="2" charset="-79"/>
              </a:rPr>
              <a:t>"(שכל אחד ואחת יוסיף בתורה ומצוותיה ביחד עם ההודאה מקרב לב עמוק למקור הנסים) – להודות ולהלל לשמך הגדול והקדוש."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8232DD0-2633-C673-A1E5-534ADFD45077}"/>
              </a:ext>
            </a:extLst>
          </p:cNvPr>
          <p:cNvSpPr txBox="1"/>
          <p:nvPr/>
        </p:nvSpPr>
        <p:spPr>
          <a:xfrm>
            <a:off x="1899151" y="767835"/>
            <a:ext cx="8368800" cy="9643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base">
              <a:lnSpc>
                <a:spcPts val="3400"/>
              </a:lnSpc>
            </a:pPr>
            <a:r>
              <a:rPr lang="he-IL" sz="3300" spc="-150" dirty="0">
                <a:latin typeface="buTactica 1.0" panose="02000600000000000000" pitchFamily="2" charset="-79"/>
                <a:cs typeface="buTactica 1.0" panose="02000600000000000000" pitchFamily="2" charset="-79"/>
              </a:rPr>
              <a:t>ממכתב הרבי לנשיא המדינה מר שז"ר</a:t>
            </a:r>
          </a:p>
          <a:p>
            <a:pPr algn="l" fontAlgn="base">
              <a:lnSpc>
                <a:spcPts val="3400"/>
              </a:lnSpc>
            </a:pPr>
            <a:r>
              <a:rPr lang="he-IL" sz="3300" spc="-150" dirty="0">
                <a:latin typeface="buTactica 1.0" panose="02000600000000000000" pitchFamily="2" charset="-79"/>
                <a:cs typeface="buTactica 1.0" panose="02000600000000000000" pitchFamily="2" charset="-79"/>
              </a:rPr>
              <a:t>בסיום מלחמת ששת הימים:</a:t>
            </a:r>
          </a:p>
        </p:txBody>
      </p:sp>
    </p:spTree>
    <p:extLst>
      <p:ext uri="{BB962C8B-B14F-4D97-AF65-F5344CB8AC3E}">
        <p14:creationId xmlns:p14="http://schemas.microsoft.com/office/powerpoint/2010/main" val="644389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604FF-6A23-55B6-C8EA-2E249AE23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ז’, חום, שיזוף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5E3ED33-9FC6-E8F2-ABB0-2F85D95B6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2" b="2"/>
          <a:stretch>
            <a:fillRect/>
          </a:stretch>
        </p:blipFill>
        <p:spPr>
          <a:xfrm rot="21418829">
            <a:off x="1611514" y="1554686"/>
            <a:ext cx="9343616" cy="3550295"/>
          </a:xfrm>
          <a:custGeom>
            <a:avLst/>
            <a:gdLst>
              <a:gd name="connsiteX0" fmla="*/ 0 w 9343616"/>
              <a:gd name="connsiteY0" fmla="*/ 0 h 3550295"/>
              <a:gd name="connsiteX1" fmla="*/ 387093 w 9343616"/>
              <a:gd name="connsiteY1" fmla="*/ 0 h 3550295"/>
              <a:gd name="connsiteX2" fmla="*/ 774185 w 9343616"/>
              <a:gd name="connsiteY2" fmla="*/ 0 h 3550295"/>
              <a:gd name="connsiteX3" fmla="*/ 1535023 w 9343616"/>
              <a:gd name="connsiteY3" fmla="*/ 0 h 3550295"/>
              <a:gd name="connsiteX4" fmla="*/ 2015551 w 9343616"/>
              <a:gd name="connsiteY4" fmla="*/ 0 h 3550295"/>
              <a:gd name="connsiteX5" fmla="*/ 2682953 w 9343616"/>
              <a:gd name="connsiteY5" fmla="*/ 0 h 3550295"/>
              <a:gd name="connsiteX6" fmla="*/ 3256918 w 9343616"/>
              <a:gd name="connsiteY6" fmla="*/ 0 h 3550295"/>
              <a:gd name="connsiteX7" fmla="*/ 4111191 w 9343616"/>
              <a:gd name="connsiteY7" fmla="*/ 0 h 3550295"/>
              <a:gd name="connsiteX8" fmla="*/ 4685156 w 9343616"/>
              <a:gd name="connsiteY8" fmla="*/ 0 h 3550295"/>
              <a:gd name="connsiteX9" fmla="*/ 5352557 w 9343616"/>
              <a:gd name="connsiteY9" fmla="*/ 0 h 3550295"/>
              <a:gd name="connsiteX10" fmla="*/ 6019958 w 9343616"/>
              <a:gd name="connsiteY10" fmla="*/ 0 h 3550295"/>
              <a:gd name="connsiteX11" fmla="*/ 6874232 w 9343616"/>
              <a:gd name="connsiteY11" fmla="*/ 0 h 3550295"/>
              <a:gd name="connsiteX12" fmla="*/ 7354761 w 9343616"/>
              <a:gd name="connsiteY12" fmla="*/ 0 h 3550295"/>
              <a:gd name="connsiteX13" fmla="*/ 8115598 w 9343616"/>
              <a:gd name="connsiteY13" fmla="*/ 0 h 3550295"/>
              <a:gd name="connsiteX14" fmla="*/ 8502691 w 9343616"/>
              <a:gd name="connsiteY14" fmla="*/ 0 h 3550295"/>
              <a:gd name="connsiteX15" fmla="*/ 9343616 w 9343616"/>
              <a:gd name="connsiteY15" fmla="*/ 0 h 3550295"/>
              <a:gd name="connsiteX16" fmla="*/ 9343616 w 9343616"/>
              <a:gd name="connsiteY16" fmla="*/ 485207 h 3550295"/>
              <a:gd name="connsiteX17" fmla="*/ 9343616 w 9343616"/>
              <a:gd name="connsiteY17" fmla="*/ 1005917 h 3550295"/>
              <a:gd name="connsiteX18" fmla="*/ 9343616 w 9343616"/>
              <a:gd name="connsiteY18" fmla="*/ 1668639 h 3550295"/>
              <a:gd name="connsiteX19" fmla="*/ 9343616 w 9343616"/>
              <a:gd name="connsiteY19" fmla="*/ 2153846 h 3550295"/>
              <a:gd name="connsiteX20" fmla="*/ 9343616 w 9343616"/>
              <a:gd name="connsiteY20" fmla="*/ 2816567 h 3550295"/>
              <a:gd name="connsiteX21" fmla="*/ 9343616 w 9343616"/>
              <a:gd name="connsiteY21" fmla="*/ 3550295 h 3550295"/>
              <a:gd name="connsiteX22" fmla="*/ 8863087 w 9343616"/>
              <a:gd name="connsiteY22" fmla="*/ 3550295 h 3550295"/>
              <a:gd name="connsiteX23" fmla="*/ 8382558 w 9343616"/>
              <a:gd name="connsiteY23" fmla="*/ 3550295 h 3550295"/>
              <a:gd name="connsiteX24" fmla="*/ 7808593 w 9343616"/>
              <a:gd name="connsiteY24" fmla="*/ 3550295 h 3550295"/>
              <a:gd name="connsiteX25" fmla="*/ 6954320 w 9343616"/>
              <a:gd name="connsiteY25" fmla="*/ 3550295 h 3550295"/>
              <a:gd name="connsiteX26" fmla="*/ 6473791 w 9343616"/>
              <a:gd name="connsiteY26" fmla="*/ 3550295 h 3550295"/>
              <a:gd name="connsiteX27" fmla="*/ 5899826 w 9343616"/>
              <a:gd name="connsiteY27" fmla="*/ 3550295 h 3550295"/>
              <a:gd name="connsiteX28" fmla="*/ 5419297 w 9343616"/>
              <a:gd name="connsiteY28" fmla="*/ 3550295 h 3550295"/>
              <a:gd name="connsiteX29" fmla="*/ 5032205 w 9343616"/>
              <a:gd name="connsiteY29" fmla="*/ 3550295 h 3550295"/>
              <a:gd name="connsiteX30" fmla="*/ 4177931 w 9343616"/>
              <a:gd name="connsiteY30" fmla="*/ 3550295 h 3550295"/>
              <a:gd name="connsiteX31" fmla="*/ 3323658 w 9343616"/>
              <a:gd name="connsiteY31" fmla="*/ 3550295 h 3550295"/>
              <a:gd name="connsiteX32" fmla="*/ 2562820 w 9343616"/>
              <a:gd name="connsiteY32" fmla="*/ 3550295 h 3550295"/>
              <a:gd name="connsiteX33" fmla="*/ 1801983 w 9343616"/>
              <a:gd name="connsiteY33" fmla="*/ 3550295 h 3550295"/>
              <a:gd name="connsiteX34" fmla="*/ 1414890 w 9343616"/>
              <a:gd name="connsiteY34" fmla="*/ 3550295 h 3550295"/>
              <a:gd name="connsiteX35" fmla="*/ 1027798 w 9343616"/>
              <a:gd name="connsiteY35" fmla="*/ 3550295 h 3550295"/>
              <a:gd name="connsiteX36" fmla="*/ 0 w 9343616"/>
              <a:gd name="connsiteY36" fmla="*/ 3550295 h 3550295"/>
              <a:gd name="connsiteX37" fmla="*/ 0 w 9343616"/>
              <a:gd name="connsiteY37" fmla="*/ 2887573 h 3550295"/>
              <a:gd name="connsiteX38" fmla="*/ 0 w 9343616"/>
              <a:gd name="connsiteY38" fmla="*/ 2366863 h 3550295"/>
              <a:gd name="connsiteX39" fmla="*/ 0 w 9343616"/>
              <a:gd name="connsiteY39" fmla="*/ 1881656 h 3550295"/>
              <a:gd name="connsiteX40" fmla="*/ 0 w 9343616"/>
              <a:gd name="connsiteY40" fmla="*/ 1289941 h 3550295"/>
              <a:gd name="connsiteX41" fmla="*/ 0 w 9343616"/>
              <a:gd name="connsiteY41" fmla="*/ 662722 h 3550295"/>
              <a:gd name="connsiteX42" fmla="*/ 0 w 9343616"/>
              <a:gd name="connsiteY42" fmla="*/ 0 h 355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343616" h="3550295" fill="none" extrusionOk="0">
                <a:moveTo>
                  <a:pt x="0" y="0"/>
                </a:moveTo>
                <a:cubicBezTo>
                  <a:pt x="189710" y="-6867"/>
                  <a:pt x="286491" y="3178"/>
                  <a:pt x="387093" y="0"/>
                </a:cubicBezTo>
                <a:cubicBezTo>
                  <a:pt x="487695" y="-3178"/>
                  <a:pt x="680132" y="11711"/>
                  <a:pt x="774185" y="0"/>
                </a:cubicBezTo>
                <a:cubicBezTo>
                  <a:pt x="868238" y="-11711"/>
                  <a:pt x="1201941" y="-32679"/>
                  <a:pt x="1535023" y="0"/>
                </a:cubicBezTo>
                <a:cubicBezTo>
                  <a:pt x="1868105" y="32679"/>
                  <a:pt x="1862562" y="2595"/>
                  <a:pt x="2015551" y="0"/>
                </a:cubicBezTo>
                <a:cubicBezTo>
                  <a:pt x="2168540" y="-2595"/>
                  <a:pt x="2525929" y="-16120"/>
                  <a:pt x="2682953" y="0"/>
                </a:cubicBezTo>
                <a:cubicBezTo>
                  <a:pt x="2839977" y="16120"/>
                  <a:pt x="3129517" y="-1615"/>
                  <a:pt x="3256918" y="0"/>
                </a:cubicBezTo>
                <a:cubicBezTo>
                  <a:pt x="3384320" y="1615"/>
                  <a:pt x="3926440" y="-2145"/>
                  <a:pt x="4111191" y="0"/>
                </a:cubicBezTo>
                <a:cubicBezTo>
                  <a:pt x="4295942" y="2145"/>
                  <a:pt x="4497612" y="17006"/>
                  <a:pt x="4685156" y="0"/>
                </a:cubicBezTo>
                <a:cubicBezTo>
                  <a:pt x="4872700" y="-17006"/>
                  <a:pt x="5060980" y="-4473"/>
                  <a:pt x="5352557" y="0"/>
                </a:cubicBezTo>
                <a:cubicBezTo>
                  <a:pt x="5644134" y="4473"/>
                  <a:pt x="5724693" y="646"/>
                  <a:pt x="6019958" y="0"/>
                </a:cubicBezTo>
                <a:cubicBezTo>
                  <a:pt x="6315223" y="-646"/>
                  <a:pt x="6700568" y="26737"/>
                  <a:pt x="6874232" y="0"/>
                </a:cubicBezTo>
                <a:cubicBezTo>
                  <a:pt x="7047896" y="-26737"/>
                  <a:pt x="7148419" y="12746"/>
                  <a:pt x="7354761" y="0"/>
                </a:cubicBezTo>
                <a:cubicBezTo>
                  <a:pt x="7561103" y="-12746"/>
                  <a:pt x="7800171" y="9108"/>
                  <a:pt x="8115598" y="0"/>
                </a:cubicBezTo>
                <a:cubicBezTo>
                  <a:pt x="8431025" y="-9108"/>
                  <a:pt x="8316372" y="4538"/>
                  <a:pt x="8502691" y="0"/>
                </a:cubicBezTo>
                <a:cubicBezTo>
                  <a:pt x="8689010" y="-4538"/>
                  <a:pt x="8982538" y="-28314"/>
                  <a:pt x="9343616" y="0"/>
                </a:cubicBezTo>
                <a:cubicBezTo>
                  <a:pt x="9366484" y="109167"/>
                  <a:pt x="9341829" y="275667"/>
                  <a:pt x="9343616" y="485207"/>
                </a:cubicBezTo>
                <a:cubicBezTo>
                  <a:pt x="9345403" y="694747"/>
                  <a:pt x="9369143" y="773755"/>
                  <a:pt x="9343616" y="1005917"/>
                </a:cubicBezTo>
                <a:cubicBezTo>
                  <a:pt x="9318090" y="1238079"/>
                  <a:pt x="9345080" y="1356851"/>
                  <a:pt x="9343616" y="1668639"/>
                </a:cubicBezTo>
                <a:cubicBezTo>
                  <a:pt x="9342152" y="1980427"/>
                  <a:pt x="9334283" y="1911394"/>
                  <a:pt x="9343616" y="2153846"/>
                </a:cubicBezTo>
                <a:cubicBezTo>
                  <a:pt x="9352949" y="2396298"/>
                  <a:pt x="9323616" y="2578146"/>
                  <a:pt x="9343616" y="2816567"/>
                </a:cubicBezTo>
                <a:cubicBezTo>
                  <a:pt x="9363616" y="3054988"/>
                  <a:pt x="9310029" y="3190337"/>
                  <a:pt x="9343616" y="3550295"/>
                </a:cubicBezTo>
                <a:cubicBezTo>
                  <a:pt x="9197764" y="3560477"/>
                  <a:pt x="8992621" y="3551497"/>
                  <a:pt x="8863087" y="3550295"/>
                </a:cubicBezTo>
                <a:cubicBezTo>
                  <a:pt x="8733553" y="3549093"/>
                  <a:pt x="8584796" y="3551983"/>
                  <a:pt x="8382558" y="3550295"/>
                </a:cubicBezTo>
                <a:cubicBezTo>
                  <a:pt x="8180320" y="3548607"/>
                  <a:pt x="7950973" y="3542420"/>
                  <a:pt x="7808593" y="3550295"/>
                </a:cubicBezTo>
                <a:cubicBezTo>
                  <a:pt x="7666213" y="3558170"/>
                  <a:pt x="7133794" y="3540888"/>
                  <a:pt x="6954320" y="3550295"/>
                </a:cubicBezTo>
                <a:cubicBezTo>
                  <a:pt x="6774846" y="3559702"/>
                  <a:pt x="6709249" y="3532272"/>
                  <a:pt x="6473791" y="3550295"/>
                </a:cubicBezTo>
                <a:cubicBezTo>
                  <a:pt x="6238333" y="3568318"/>
                  <a:pt x="6171121" y="3543113"/>
                  <a:pt x="5899826" y="3550295"/>
                </a:cubicBezTo>
                <a:cubicBezTo>
                  <a:pt x="5628531" y="3557477"/>
                  <a:pt x="5535154" y="3531977"/>
                  <a:pt x="5419297" y="3550295"/>
                </a:cubicBezTo>
                <a:cubicBezTo>
                  <a:pt x="5303440" y="3568613"/>
                  <a:pt x="5176802" y="3542053"/>
                  <a:pt x="5032205" y="3550295"/>
                </a:cubicBezTo>
                <a:cubicBezTo>
                  <a:pt x="4887608" y="3558537"/>
                  <a:pt x="4510903" y="3568807"/>
                  <a:pt x="4177931" y="3550295"/>
                </a:cubicBezTo>
                <a:cubicBezTo>
                  <a:pt x="3844959" y="3531783"/>
                  <a:pt x="3581513" y="3559934"/>
                  <a:pt x="3323658" y="3550295"/>
                </a:cubicBezTo>
                <a:cubicBezTo>
                  <a:pt x="3065803" y="3540656"/>
                  <a:pt x="2889212" y="3538843"/>
                  <a:pt x="2562820" y="3550295"/>
                </a:cubicBezTo>
                <a:cubicBezTo>
                  <a:pt x="2236428" y="3561747"/>
                  <a:pt x="1992004" y="3557430"/>
                  <a:pt x="1801983" y="3550295"/>
                </a:cubicBezTo>
                <a:cubicBezTo>
                  <a:pt x="1611962" y="3543160"/>
                  <a:pt x="1557866" y="3566499"/>
                  <a:pt x="1414890" y="3550295"/>
                </a:cubicBezTo>
                <a:cubicBezTo>
                  <a:pt x="1271914" y="3534091"/>
                  <a:pt x="1159654" y="3552408"/>
                  <a:pt x="1027798" y="3550295"/>
                </a:cubicBezTo>
                <a:cubicBezTo>
                  <a:pt x="895942" y="3548182"/>
                  <a:pt x="314741" y="3523766"/>
                  <a:pt x="0" y="3550295"/>
                </a:cubicBezTo>
                <a:cubicBezTo>
                  <a:pt x="5221" y="3393368"/>
                  <a:pt x="22579" y="3035769"/>
                  <a:pt x="0" y="2887573"/>
                </a:cubicBezTo>
                <a:cubicBezTo>
                  <a:pt x="-22579" y="2739377"/>
                  <a:pt x="-10287" y="2488536"/>
                  <a:pt x="0" y="2366863"/>
                </a:cubicBezTo>
                <a:cubicBezTo>
                  <a:pt x="10287" y="2245190"/>
                  <a:pt x="15765" y="2044178"/>
                  <a:pt x="0" y="1881656"/>
                </a:cubicBezTo>
                <a:cubicBezTo>
                  <a:pt x="-15765" y="1719134"/>
                  <a:pt x="-28502" y="1520628"/>
                  <a:pt x="0" y="1289941"/>
                </a:cubicBezTo>
                <a:cubicBezTo>
                  <a:pt x="28502" y="1059254"/>
                  <a:pt x="24891" y="859380"/>
                  <a:pt x="0" y="662722"/>
                </a:cubicBezTo>
                <a:cubicBezTo>
                  <a:pt x="-24891" y="466064"/>
                  <a:pt x="869" y="200540"/>
                  <a:pt x="0" y="0"/>
                </a:cubicBezTo>
                <a:close/>
              </a:path>
              <a:path w="9343616" h="3550295" stroke="0" extrusionOk="0">
                <a:moveTo>
                  <a:pt x="0" y="0"/>
                </a:moveTo>
                <a:cubicBezTo>
                  <a:pt x="259940" y="-24880"/>
                  <a:pt x="479890" y="-11314"/>
                  <a:pt x="667401" y="0"/>
                </a:cubicBezTo>
                <a:cubicBezTo>
                  <a:pt x="854912" y="11314"/>
                  <a:pt x="908975" y="4784"/>
                  <a:pt x="1054494" y="0"/>
                </a:cubicBezTo>
                <a:cubicBezTo>
                  <a:pt x="1200013" y="-4784"/>
                  <a:pt x="1684932" y="37480"/>
                  <a:pt x="1908767" y="0"/>
                </a:cubicBezTo>
                <a:cubicBezTo>
                  <a:pt x="2132602" y="-37480"/>
                  <a:pt x="2377096" y="-11686"/>
                  <a:pt x="2669605" y="0"/>
                </a:cubicBezTo>
                <a:cubicBezTo>
                  <a:pt x="2962114" y="11686"/>
                  <a:pt x="2921899" y="-18903"/>
                  <a:pt x="3150133" y="0"/>
                </a:cubicBezTo>
                <a:cubicBezTo>
                  <a:pt x="3378367" y="18903"/>
                  <a:pt x="3685578" y="14370"/>
                  <a:pt x="4004407" y="0"/>
                </a:cubicBezTo>
                <a:cubicBezTo>
                  <a:pt x="4323236" y="-14370"/>
                  <a:pt x="4332103" y="-27826"/>
                  <a:pt x="4578372" y="0"/>
                </a:cubicBezTo>
                <a:cubicBezTo>
                  <a:pt x="4824642" y="27826"/>
                  <a:pt x="5126138" y="21880"/>
                  <a:pt x="5339209" y="0"/>
                </a:cubicBezTo>
                <a:cubicBezTo>
                  <a:pt x="5552280" y="-21880"/>
                  <a:pt x="5649187" y="-13981"/>
                  <a:pt x="5819738" y="0"/>
                </a:cubicBezTo>
                <a:cubicBezTo>
                  <a:pt x="5990289" y="13981"/>
                  <a:pt x="6205411" y="20071"/>
                  <a:pt x="6393703" y="0"/>
                </a:cubicBezTo>
                <a:cubicBezTo>
                  <a:pt x="6581995" y="-20071"/>
                  <a:pt x="6986962" y="-6180"/>
                  <a:pt x="7247976" y="0"/>
                </a:cubicBezTo>
                <a:cubicBezTo>
                  <a:pt x="7508990" y="6180"/>
                  <a:pt x="7888639" y="-18242"/>
                  <a:pt x="8102250" y="0"/>
                </a:cubicBezTo>
                <a:cubicBezTo>
                  <a:pt x="8315861" y="18242"/>
                  <a:pt x="8322844" y="5252"/>
                  <a:pt x="8489343" y="0"/>
                </a:cubicBezTo>
                <a:cubicBezTo>
                  <a:pt x="8655842" y="-5252"/>
                  <a:pt x="9095105" y="-948"/>
                  <a:pt x="9343616" y="0"/>
                </a:cubicBezTo>
                <a:cubicBezTo>
                  <a:pt x="9320010" y="272839"/>
                  <a:pt x="9347956" y="465543"/>
                  <a:pt x="9343616" y="591716"/>
                </a:cubicBezTo>
                <a:cubicBezTo>
                  <a:pt x="9339276" y="717889"/>
                  <a:pt x="9349609" y="1048237"/>
                  <a:pt x="9343616" y="1218935"/>
                </a:cubicBezTo>
                <a:cubicBezTo>
                  <a:pt x="9337623" y="1389633"/>
                  <a:pt x="9348961" y="1484159"/>
                  <a:pt x="9343616" y="1704142"/>
                </a:cubicBezTo>
                <a:cubicBezTo>
                  <a:pt x="9338271" y="1924125"/>
                  <a:pt x="9369275" y="2010498"/>
                  <a:pt x="9343616" y="2295857"/>
                </a:cubicBezTo>
                <a:cubicBezTo>
                  <a:pt x="9317957" y="2581216"/>
                  <a:pt x="9324876" y="2660794"/>
                  <a:pt x="9343616" y="2923076"/>
                </a:cubicBezTo>
                <a:cubicBezTo>
                  <a:pt x="9362356" y="3185358"/>
                  <a:pt x="9351824" y="3405023"/>
                  <a:pt x="9343616" y="3550295"/>
                </a:cubicBezTo>
                <a:cubicBezTo>
                  <a:pt x="8994911" y="3592879"/>
                  <a:pt x="8702050" y="3563403"/>
                  <a:pt x="8489343" y="3550295"/>
                </a:cubicBezTo>
                <a:cubicBezTo>
                  <a:pt x="8276636" y="3537187"/>
                  <a:pt x="7986923" y="3579732"/>
                  <a:pt x="7635069" y="3550295"/>
                </a:cubicBezTo>
                <a:cubicBezTo>
                  <a:pt x="7283215" y="3520858"/>
                  <a:pt x="7036747" y="3525508"/>
                  <a:pt x="6874232" y="3550295"/>
                </a:cubicBezTo>
                <a:cubicBezTo>
                  <a:pt x="6711717" y="3575082"/>
                  <a:pt x="6544802" y="3533072"/>
                  <a:pt x="6393703" y="3550295"/>
                </a:cubicBezTo>
                <a:cubicBezTo>
                  <a:pt x="6242604" y="3567518"/>
                  <a:pt x="6037227" y="3561675"/>
                  <a:pt x="5913174" y="3550295"/>
                </a:cubicBezTo>
                <a:cubicBezTo>
                  <a:pt x="5789121" y="3538915"/>
                  <a:pt x="5539661" y="3555953"/>
                  <a:pt x="5432645" y="3550295"/>
                </a:cubicBezTo>
                <a:cubicBezTo>
                  <a:pt x="5325629" y="3544637"/>
                  <a:pt x="5061844" y="3548424"/>
                  <a:pt x="4858680" y="3550295"/>
                </a:cubicBezTo>
                <a:cubicBezTo>
                  <a:pt x="4655517" y="3552166"/>
                  <a:pt x="4556034" y="3568971"/>
                  <a:pt x="4471588" y="3550295"/>
                </a:cubicBezTo>
                <a:cubicBezTo>
                  <a:pt x="4387142" y="3531619"/>
                  <a:pt x="4014733" y="3578378"/>
                  <a:pt x="3897623" y="3550295"/>
                </a:cubicBezTo>
                <a:cubicBezTo>
                  <a:pt x="3780514" y="3522212"/>
                  <a:pt x="3595004" y="3553969"/>
                  <a:pt x="3323658" y="3550295"/>
                </a:cubicBezTo>
                <a:cubicBezTo>
                  <a:pt x="3052313" y="3546621"/>
                  <a:pt x="2998705" y="3568348"/>
                  <a:pt x="2843129" y="3550295"/>
                </a:cubicBezTo>
                <a:cubicBezTo>
                  <a:pt x="2687553" y="3532242"/>
                  <a:pt x="2621229" y="3541270"/>
                  <a:pt x="2456036" y="3550295"/>
                </a:cubicBezTo>
                <a:cubicBezTo>
                  <a:pt x="2290843" y="3559320"/>
                  <a:pt x="1908388" y="3568634"/>
                  <a:pt x="1601763" y="3550295"/>
                </a:cubicBezTo>
                <a:cubicBezTo>
                  <a:pt x="1295138" y="3531956"/>
                  <a:pt x="922818" y="3537011"/>
                  <a:pt x="747489" y="3550295"/>
                </a:cubicBezTo>
                <a:cubicBezTo>
                  <a:pt x="572160" y="3563579"/>
                  <a:pt x="212196" y="3575486"/>
                  <a:pt x="0" y="3550295"/>
                </a:cubicBezTo>
                <a:cubicBezTo>
                  <a:pt x="-25548" y="3274069"/>
                  <a:pt x="-25552" y="3088779"/>
                  <a:pt x="0" y="2923076"/>
                </a:cubicBezTo>
                <a:cubicBezTo>
                  <a:pt x="25552" y="2757373"/>
                  <a:pt x="15190" y="2640516"/>
                  <a:pt x="0" y="2437869"/>
                </a:cubicBezTo>
                <a:cubicBezTo>
                  <a:pt x="-15190" y="2235222"/>
                  <a:pt x="-16435" y="2063440"/>
                  <a:pt x="0" y="1846153"/>
                </a:cubicBezTo>
                <a:cubicBezTo>
                  <a:pt x="16435" y="1628866"/>
                  <a:pt x="7712" y="1468336"/>
                  <a:pt x="0" y="1289941"/>
                </a:cubicBezTo>
                <a:cubicBezTo>
                  <a:pt x="-7712" y="1111546"/>
                  <a:pt x="-12369" y="863986"/>
                  <a:pt x="0" y="662722"/>
                </a:cubicBezTo>
                <a:cubicBezTo>
                  <a:pt x="12369" y="461458"/>
                  <a:pt x="-17125" y="324108"/>
                  <a:pt x="0" y="0"/>
                </a:cubicBezTo>
                <a:close/>
              </a:path>
            </a:pathLst>
          </a:custGeom>
          <a:ln w="28575">
            <a:solidFill>
              <a:srgbClr val="663300"/>
            </a:solidFill>
            <a:extLst>
              <a:ext uri="{C807C97D-BFC1-408E-A445-0C87EB9F89A2}">
                <ask:lineSketchStyleProps xmlns:ask="http://schemas.microsoft.com/office/drawing/2018/sketchyshapes" sd="21161727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dist="2540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1012E14-1898-DB1C-127B-EE532B36F163}"/>
              </a:ext>
            </a:extLst>
          </p:cNvPr>
          <p:cNvSpPr txBox="1"/>
          <p:nvPr/>
        </p:nvSpPr>
        <p:spPr>
          <a:xfrm rot="21425241">
            <a:off x="2076152" y="1985388"/>
            <a:ext cx="8382598" cy="28110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fontAlgn="base">
              <a:lnSpc>
                <a:spcPts val="5300"/>
              </a:lnSpc>
            </a:pPr>
            <a:r>
              <a:rPr lang="he-IL" sz="5000" spc="-300" dirty="0">
                <a:latin typeface="buTactica 1.0" panose="02000600000000000000" pitchFamily="2" charset="-79"/>
                <a:cs typeface="buTactica 1.0" panose="02000600000000000000" pitchFamily="2" charset="-79"/>
              </a:rPr>
              <a:t>"בעת מלחמת ששת-הימים "ראו כל אפסי ארץ" את הניסים הגלויים שאינם מלובשים כלל בדרכי הטבע – שעשה הקב"ה לעם ישראל."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FAE6650-ED0D-2D76-B25D-E4CBC571A048}"/>
              </a:ext>
            </a:extLst>
          </p:cNvPr>
          <p:cNvSpPr txBox="1"/>
          <p:nvPr/>
        </p:nvSpPr>
        <p:spPr>
          <a:xfrm>
            <a:off x="1767320" y="958599"/>
            <a:ext cx="8368800" cy="528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base">
              <a:lnSpc>
                <a:spcPts val="3400"/>
              </a:lnSpc>
            </a:pPr>
            <a:r>
              <a:rPr lang="he-IL" sz="3600" spc="-150" dirty="0">
                <a:latin typeface="buTactica 1.0" panose="02000600000000000000" pitchFamily="2" charset="-79"/>
                <a:cs typeface="buTactica 1.0" panose="02000600000000000000" pitchFamily="2" charset="-79"/>
              </a:rPr>
              <a:t>מדברי הרבי בפורים תש"מ:</a:t>
            </a:r>
          </a:p>
        </p:txBody>
      </p:sp>
      <p:pic>
        <p:nvPicPr>
          <p:cNvPr id="2" name="תמונה 1" descr="תמונה שמכילה גרפיקה, שחור ולבן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BCFDF99-A7EB-664F-E427-48F8F37924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6633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9584" flipH="1">
            <a:off x="1031235" y="4707280"/>
            <a:ext cx="1472166" cy="12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63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9EBC4-283B-0FA1-7CFC-271A79CF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בז’, חום, שיזוף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7385AE6-0F55-A45A-CA0C-DB2EBC67D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 b="2"/>
          <a:stretch>
            <a:fillRect/>
          </a:stretch>
        </p:blipFill>
        <p:spPr>
          <a:xfrm rot="21418829">
            <a:off x="1324667" y="1288661"/>
            <a:ext cx="9900274" cy="3873695"/>
          </a:xfrm>
          <a:custGeom>
            <a:avLst/>
            <a:gdLst>
              <a:gd name="connsiteX0" fmla="*/ 0 w 9900274"/>
              <a:gd name="connsiteY0" fmla="*/ 0 h 3873695"/>
              <a:gd name="connsiteX1" fmla="*/ 660018 w 9900274"/>
              <a:gd name="connsiteY1" fmla="*/ 0 h 3873695"/>
              <a:gd name="connsiteX2" fmla="*/ 1320037 w 9900274"/>
              <a:gd name="connsiteY2" fmla="*/ 0 h 3873695"/>
              <a:gd name="connsiteX3" fmla="*/ 1881052 w 9900274"/>
              <a:gd name="connsiteY3" fmla="*/ 0 h 3873695"/>
              <a:gd name="connsiteX4" fmla="*/ 2739076 w 9900274"/>
              <a:gd name="connsiteY4" fmla="*/ 0 h 3873695"/>
              <a:gd name="connsiteX5" fmla="*/ 3300091 w 9900274"/>
              <a:gd name="connsiteY5" fmla="*/ 0 h 3873695"/>
              <a:gd name="connsiteX6" fmla="*/ 3960110 w 9900274"/>
              <a:gd name="connsiteY6" fmla="*/ 0 h 3873695"/>
              <a:gd name="connsiteX7" fmla="*/ 4620128 w 9900274"/>
              <a:gd name="connsiteY7" fmla="*/ 0 h 3873695"/>
              <a:gd name="connsiteX8" fmla="*/ 5478152 w 9900274"/>
              <a:gd name="connsiteY8" fmla="*/ 0 h 3873695"/>
              <a:gd name="connsiteX9" fmla="*/ 5940164 w 9900274"/>
              <a:gd name="connsiteY9" fmla="*/ 0 h 3873695"/>
              <a:gd name="connsiteX10" fmla="*/ 6699185 w 9900274"/>
              <a:gd name="connsiteY10" fmla="*/ 0 h 3873695"/>
              <a:gd name="connsiteX11" fmla="*/ 7062195 w 9900274"/>
              <a:gd name="connsiteY11" fmla="*/ 0 h 3873695"/>
              <a:gd name="connsiteX12" fmla="*/ 7722214 w 9900274"/>
              <a:gd name="connsiteY12" fmla="*/ 0 h 3873695"/>
              <a:gd name="connsiteX13" fmla="*/ 8085224 w 9900274"/>
              <a:gd name="connsiteY13" fmla="*/ 0 h 3873695"/>
              <a:gd name="connsiteX14" fmla="*/ 8547237 w 9900274"/>
              <a:gd name="connsiteY14" fmla="*/ 0 h 3873695"/>
              <a:gd name="connsiteX15" fmla="*/ 9207255 w 9900274"/>
              <a:gd name="connsiteY15" fmla="*/ 0 h 3873695"/>
              <a:gd name="connsiteX16" fmla="*/ 9900274 w 9900274"/>
              <a:gd name="connsiteY16" fmla="*/ 0 h 3873695"/>
              <a:gd name="connsiteX17" fmla="*/ 9900274 w 9900274"/>
              <a:gd name="connsiteY17" fmla="*/ 645616 h 3873695"/>
              <a:gd name="connsiteX18" fmla="*/ 9900274 w 9900274"/>
              <a:gd name="connsiteY18" fmla="*/ 1213758 h 3873695"/>
              <a:gd name="connsiteX19" fmla="*/ 9900274 w 9900274"/>
              <a:gd name="connsiteY19" fmla="*/ 1781900 h 3873695"/>
              <a:gd name="connsiteX20" fmla="*/ 9900274 w 9900274"/>
              <a:gd name="connsiteY20" fmla="*/ 2504989 h 3873695"/>
              <a:gd name="connsiteX21" fmla="*/ 9900274 w 9900274"/>
              <a:gd name="connsiteY21" fmla="*/ 3150605 h 3873695"/>
              <a:gd name="connsiteX22" fmla="*/ 9900274 w 9900274"/>
              <a:gd name="connsiteY22" fmla="*/ 3873695 h 3873695"/>
              <a:gd name="connsiteX23" fmla="*/ 9438261 w 9900274"/>
              <a:gd name="connsiteY23" fmla="*/ 3873695 h 3873695"/>
              <a:gd name="connsiteX24" fmla="*/ 8877246 w 9900274"/>
              <a:gd name="connsiteY24" fmla="*/ 3873695 h 3873695"/>
              <a:gd name="connsiteX25" fmla="*/ 8415233 w 9900274"/>
              <a:gd name="connsiteY25" fmla="*/ 3873695 h 3873695"/>
              <a:gd name="connsiteX26" fmla="*/ 8052223 w 9900274"/>
              <a:gd name="connsiteY26" fmla="*/ 3873695 h 3873695"/>
              <a:gd name="connsiteX27" fmla="*/ 7194199 w 9900274"/>
              <a:gd name="connsiteY27" fmla="*/ 3873695 h 3873695"/>
              <a:gd name="connsiteX28" fmla="*/ 6336175 w 9900274"/>
              <a:gd name="connsiteY28" fmla="*/ 3873695 h 3873695"/>
              <a:gd name="connsiteX29" fmla="*/ 5577154 w 9900274"/>
              <a:gd name="connsiteY29" fmla="*/ 3873695 h 3873695"/>
              <a:gd name="connsiteX30" fmla="*/ 4818133 w 9900274"/>
              <a:gd name="connsiteY30" fmla="*/ 3873695 h 3873695"/>
              <a:gd name="connsiteX31" fmla="*/ 4455123 w 9900274"/>
              <a:gd name="connsiteY31" fmla="*/ 3873695 h 3873695"/>
              <a:gd name="connsiteX32" fmla="*/ 4092113 w 9900274"/>
              <a:gd name="connsiteY32" fmla="*/ 3873695 h 3873695"/>
              <a:gd name="connsiteX33" fmla="*/ 3234090 w 9900274"/>
              <a:gd name="connsiteY33" fmla="*/ 3873695 h 3873695"/>
              <a:gd name="connsiteX34" fmla="*/ 2376066 w 9900274"/>
              <a:gd name="connsiteY34" fmla="*/ 3873695 h 3873695"/>
              <a:gd name="connsiteX35" fmla="*/ 1617045 w 9900274"/>
              <a:gd name="connsiteY35" fmla="*/ 3873695 h 3873695"/>
              <a:gd name="connsiteX36" fmla="*/ 1254035 w 9900274"/>
              <a:gd name="connsiteY36" fmla="*/ 3873695 h 3873695"/>
              <a:gd name="connsiteX37" fmla="*/ 891025 w 9900274"/>
              <a:gd name="connsiteY37" fmla="*/ 3873695 h 3873695"/>
              <a:gd name="connsiteX38" fmla="*/ 0 w 9900274"/>
              <a:gd name="connsiteY38" fmla="*/ 3873695 h 3873695"/>
              <a:gd name="connsiteX39" fmla="*/ 0 w 9900274"/>
              <a:gd name="connsiteY39" fmla="*/ 3189342 h 3873695"/>
              <a:gd name="connsiteX40" fmla="*/ 0 w 9900274"/>
              <a:gd name="connsiteY40" fmla="*/ 2621200 h 3873695"/>
              <a:gd name="connsiteX41" fmla="*/ 0 w 9900274"/>
              <a:gd name="connsiteY41" fmla="*/ 2014321 h 3873695"/>
              <a:gd name="connsiteX42" fmla="*/ 0 w 9900274"/>
              <a:gd name="connsiteY42" fmla="*/ 1484916 h 3873695"/>
              <a:gd name="connsiteX43" fmla="*/ 0 w 9900274"/>
              <a:gd name="connsiteY43" fmla="*/ 839301 h 3873695"/>
              <a:gd name="connsiteX44" fmla="*/ 0 w 9900274"/>
              <a:gd name="connsiteY44" fmla="*/ 0 h 387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00274" h="3873695" fill="none" extrusionOk="0">
                <a:moveTo>
                  <a:pt x="0" y="0"/>
                </a:moveTo>
                <a:cubicBezTo>
                  <a:pt x="268245" y="-29096"/>
                  <a:pt x="515296" y="-24071"/>
                  <a:pt x="660018" y="0"/>
                </a:cubicBezTo>
                <a:cubicBezTo>
                  <a:pt x="804740" y="24071"/>
                  <a:pt x="1165721" y="-20319"/>
                  <a:pt x="1320037" y="0"/>
                </a:cubicBezTo>
                <a:cubicBezTo>
                  <a:pt x="1474353" y="20319"/>
                  <a:pt x="1706136" y="19171"/>
                  <a:pt x="1881052" y="0"/>
                </a:cubicBezTo>
                <a:cubicBezTo>
                  <a:pt x="2055968" y="-19171"/>
                  <a:pt x="2323830" y="13011"/>
                  <a:pt x="2739076" y="0"/>
                </a:cubicBezTo>
                <a:cubicBezTo>
                  <a:pt x="3154322" y="-13011"/>
                  <a:pt x="3105872" y="13334"/>
                  <a:pt x="3300091" y="0"/>
                </a:cubicBezTo>
                <a:cubicBezTo>
                  <a:pt x="3494311" y="-13334"/>
                  <a:pt x="3633835" y="-18102"/>
                  <a:pt x="3960110" y="0"/>
                </a:cubicBezTo>
                <a:cubicBezTo>
                  <a:pt x="4286385" y="18102"/>
                  <a:pt x="4483821" y="-16645"/>
                  <a:pt x="4620128" y="0"/>
                </a:cubicBezTo>
                <a:cubicBezTo>
                  <a:pt x="4756435" y="16645"/>
                  <a:pt x="5140630" y="-18829"/>
                  <a:pt x="5478152" y="0"/>
                </a:cubicBezTo>
                <a:cubicBezTo>
                  <a:pt x="5815674" y="18829"/>
                  <a:pt x="5841542" y="-1610"/>
                  <a:pt x="5940164" y="0"/>
                </a:cubicBezTo>
                <a:cubicBezTo>
                  <a:pt x="6038786" y="1610"/>
                  <a:pt x="6374018" y="37386"/>
                  <a:pt x="6699185" y="0"/>
                </a:cubicBezTo>
                <a:cubicBezTo>
                  <a:pt x="7024352" y="-37386"/>
                  <a:pt x="6986539" y="9009"/>
                  <a:pt x="7062195" y="0"/>
                </a:cubicBezTo>
                <a:cubicBezTo>
                  <a:pt x="7137851" y="-9009"/>
                  <a:pt x="7585576" y="32610"/>
                  <a:pt x="7722214" y="0"/>
                </a:cubicBezTo>
                <a:cubicBezTo>
                  <a:pt x="7858852" y="-32610"/>
                  <a:pt x="7963388" y="17786"/>
                  <a:pt x="8085224" y="0"/>
                </a:cubicBezTo>
                <a:cubicBezTo>
                  <a:pt x="8207060" y="-17786"/>
                  <a:pt x="8387085" y="1131"/>
                  <a:pt x="8547237" y="0"/>
                </a:cubicBezTo>
                <a:cubicBezTo>
                  <a:pt x="8707389" y="-1131"/>
                  <a:pt x="9029403" y="-11358"/>
                  <a:pt x="9207255" y="0"/>
                </a:cubicBezTo>
                <a:cubicBezTo>
                  <a:pt x="9385107" y="11358"/>
                  <a:pt x="9589261" y="7851"/>
                  <a:pt x="9900274" y="0"/>
                </a:cubicBezTo>
                <a:cubicBezTo>
                  <a:pt x="9917227" y="131577"/>
                  <a:pt x="9920262" y="408834"/>
                  <a:pt x="9900274" y="645616"/>
                </a:cubicBezTo>
                <a:cubicBezTo>
                  <a:pt x="9880286" y="882398"/>
                  <a:pt x="9876570" y="1037803"/>
                  <a:pt x="9900274" y="1213758"/>
                </a:cubicBezTo>
                <a:cubicBezTo>
                  <a:pt x="9923978" y="1389713"/>
                  <a:pt x="9897876" y="1556964"/>
                  <a:pt x="9900274" y="1781900"/>
                </a:cubicBezTo>
                <a:cubicBezTo>
                  <a:pt x="9902672" y="2006836"/>
                  <a:pt x="9927880" y="2249626"/>
                  <a:pt x="9900274" y="2504989"/>
                </a:cubicBezTo>
                <a:cubicBezTo>
                  <a:pt x="9872668" y="2760352"/>
                  <a:pt x="9926178" y="2844683"/>
                  <a:pt x="9900274" y="3150605"/>
                </a:cubicBezTo>
                <a:cubicBezTo>
                  <a:pt x="9874370" y="3456527"/>
                  <a:pt x="9892144" y="3601586"/>
                  <a:pt x="9900274" y="3873695"/>
                </a:cubicBezTo>
                <a:cubicBezTo>
                  <a:pt x="9793420" y="3869591"/>
                  <a:pt x="9661219" y="3895492"/>
                  <a:pt x="9438261" y="3873695"/>
                </a:cubicBezTo>
                <a:cubicBezTo>
                  <a:pt x="9215303" y="3851898"/>
                  <a:pt x="9093991" y="3900379"/>
                  <a:pt x="8877246" y="3873695"/>
                </a:cubicBezTo>
                <a:cubicBezTo>
                  <a:pt x="8660501" y="3847011"/>
                  <a:pt x="8544144" y="3859327"/>
                  <a:pt x="8415233" y="3873695"/>
                </a:cubicBezTo>
                <a:cubicBezTo>
                  <a:pt x="8286322" y="3888063"/>
                  <a:pt x="8211786" y="3873979"/>
                  <a:pt x="8052223" y="3873695"/>
                </a:cubicBezTo>
                <a:cubicBezTo>
                  <a:pt x="7892660" y="3873412"/>
                  <a:pt x="7391035" y="3884472"/>
                  <a:pt x="7194199" y="3873695"/>
                </a:cubicBezTo>
                <a:cubicBezTo>
                  <a:pt x="6997363" y="3862918"/>
                  <a:pt x="6683444" y="3858230"/>
                  <a:pt x="6336175" y="3873695"/>
                </a:cubicBezTo>
                <a:cubicBezTo>
                  <a:pt x="5988906" y="3889160"/>
                  <a:pt x="5805466" y="3895426"/>
                  <a:pt x="5577154" y="3873695"/>
                </a:cubicBezTo>
                <a:cubicBezTo>
                  <a:pt x="5348842" y="3851964"/>
                  <a:pt x="5153692" y="3889836"/>
                  <a:pt x="4818133" y="3873695"/>
                </a:cubicBezTo>
                <a:cubicBezTo>
                  <a:pt x="4482574" y="3857554"/>
                  <a:pt x="4529219" y="3890311"/>
                  <a:pt x="4455123" y="3873695"/>
                </a:cubicBezTo>
                <a:cubicBezTo>
                  <a:pt x="4381027" y="3857080"/>
                  <a:pt x="4187079" y="3890446"/>
                  <a:pt x="4092113" y="3873695"/>
                </a:cubicBezTo>
                <a:cubicBezTo>
                  <a:pt x="3997147" y="3856945"/>
                  <a:pt x="3630684" y="3831399"/>
                  <a:pt x="3234090" y="3873695"/>
                </a:cubicBezTo>
                <a:cubicBezTo>
                  <a:pt x="2837496" y="3915991"/>
                  <a:pt x="2598452" y="3857595"/>
                  <a:pt x="2376066" y="3873695"/>
                </a:cubicBezTo>
                <a:cubicBezTo>
                  <a:pt x="2153680" y="3889795"/>
                  <a:pt x="1814560" y="3859664"/>
                  <a:pt x="1617045" y="3873695"/>
                </a:cubicBezTo>
                <a:cubicBezTo>
                  <a:pt x="1419530" y="3887726"/>
                  <a:pt x="1358391" y="3882581"/>
                  <a:pt x="1254035" y="3873695"/>
                </a:cubicBezTo>
                <a:cubicBezTo>
                  <a:pt x="1149679" y="3864810"/>
                  <a:pt x="1043792" y="3888364"/>
                  <a:pt x="891025" y="3873695"/>
                </a:cubicBezTo>
                <a:cubicBezTo>
                  <a:pt x="738258" y="3859027"/>
                  <a:pt x="327860" y="3912425"/>
                  <a:pt x="0" y="3873695"/>
                </a:cubicBezTo>
                <a:cubicBezTo>
                  <a:pt x="20636" y="3618944"/>
                  <a:pt x="-14484" y="3467142"/>
                  <a:pt x="0" y="3189342"/>
                </a:cubicBezTo>
                <a:cubicBezTo>
                  <a:pt x="14484" y="2911542"/>
                  <a:pt x="-2115" y="2862818"/>
                  <a:pt x="0" y="2621200"/>
                </a:cubicBezTo>
                <a:cubicBezTo>
                  <a:pt x="2115" y="2379582"/>
                  <a:pt x="8607" y="2312066"/>
                  <a:pt x="0" y="2014321"/>
                </a:cubicBezTo>
                <a:cubicBezTo>
                  <a:pt x="-8607" y="1716576"/>
                  <a:pt x="-1363" y="1732831"/>
                  <a:pt x="0" y="1484916"/>
                </a:cubicBezTo>
                <a:cubicBezTo>
                  <a:pt x="1363" y="1237001"/>
                  <a:pt x="-11134" y="1045142"/>
                  <a:pt x="0" y="839301"/>
                </a:cubicBezTo>
                <a:cubicBezTo>
                  <a:pt x="11134" y="633460"/>
                  <a:pt x="-27141" y="332541"/>
                  <a:pt x="0" y="0"/>
                </a:cubicBezTo>
                <a:close/>
              </a:path>
              <a:path w="9900274" h="3873695" stroke="0" extrusionOk="0">
                <a:moveTo>
                  <a:pt x="0" y="0"/>
                </a:moveTo>
                <a:cubicBezTo>
                  <a:pt x="311848" y="22553"/>
                  <a:pt x="377066" y="-17241"/>
                  <a:pt x="660018" y="0"/>
                </a:cubicBezTo>
                <a:cubicBezTo>
                  <a:pt x="942970" y="17241"/>
                  <a:pt x="924285" y="3507"/>
                  <a:pt x="1023028" y="0"/>
                </a:cubicBezTo>
                <a:cubicBezTo>
                  <a:pt x="1121771" y="-3507"/>
                  <a:pt x="1612077" y="10507"/>
                  <a:pt x="1881052" y="0"/>
                </a:cubicBezTo>
                <a:cubicBezTo>
                  <a:pt x="2150027" y="-10507"/>
                  <a:pt x="2471764" y="-3624"/>
                  <a:pt x="2640073" y="0"/>
                </a:cubicBezTo>
                <a:cubicBezTo>
                  <a:pt x="2808382" y="3624"/>
                  <a:pt x="2988757" y="-12618"/>
                  <a:pt x="3102086" y="0"/>
                </a:cubicBezTo>
                <a:cubicBezTo>
                  <a:pt x="3215415" y="12618"/>
                  <a:pt x="3635439" y="-4060"/>
                  <a:pt x="3960110" y="0"/>
                </a:cubicBezTo>
                <a:cubicBezTo>
                  <a:pt x="4284781" y="4060"/>
                  <a:pt x="4390217" y="-23920"/>
                  <a:pt x="4521125" y="0"/>
                </a:cubicBezTo>
                <a:cubicBezTo>
                  <a:pt x="4652033" y="23920"/>
                  <a:pt x="5020747" y="18600"/>
                  <a:pt x="5280146" y="0"/>
                </a:cubicBezTo>
                <a:cubicBezTo>
                  <a:pt x="5539545" y="-18600"/>
                  <a:pt x="5588134" y="9996"/>
                  <a:pt x="5742159" y="0"/>
                </a:cubicBezTo>
                <a:cubicBezTo>
                  <a:pt x="5896184" y="-9996"/>
                  <a:pt x="6165934" y="-5038"/>
                  <a:pt x="6303174" y="0"/>
                </a:cubicBezTo>
                <a:cubicBezTo>
                  <a:pt x="6440414" y="5038"/>
                  <a:pt x="6900257" y="18516"/>
                  <a:pt x="7161198" y="0"/>
                </a:cubicBezTo>
                <a:cubicBezTo>
                  <a:pt x="7422139" y="-18516"/>
                  <a:pt x="7616880" y="-964"/>
                  <a:pt x="8019222" y="0"/>
                </a:cubicBezTo>
                <a:cubicBezTo>
                  <a:pt x="8421564" y="964"/>
                  <a:pt x="8302954" y="-5400"/>
                  <a:pt x="8382232" y="0"/>
                </a:cubicBezTo>
                <a:cubicBezTo>
                  <a:pt x="8461510" y="5400"/>
                  <a:pt x="8893169" y="-16284"/>
                  <a:pt x="9042250" y="0"/>
                </a:cubicBezTo>
                <a:cubicBezTo>
                  <a:pt x="9191331" y="16284"/>
                  <a:pt x="9641820" y="-22971"/>
                  <a:pt x="9900274" y="0"/>
                </a:cubicBezTo>
                <a:cubicBezTo>
                  <a:pt x="9929675" y="167897"/>
                  <a:pt x="9893993" y="407923"/>
                  <a:pt x="9900274" y="723090"/>
                </a:cubicBezTo>
                <a:cubicBezTo>
                  <a:pt x="9906556" y="1038257"/>
                  <a:pt x="9910076" y="1018606"/>
                  <a:pt x="9900274" y="1252495"/>
                </a:cubicBezTo>
                <a:cubicBezTo>
                  <a:pt x="9890472" y="1486385"/>
                  <a:pt x="9927698" y="1669354"/>
                  <a:pt x="9900274" y="1898111"/>
                </a:cubicBezTo>
                <a:cubicBezTo>
                  <a:pt x="9872850" y="2126868"/>
                  <a:pt x="9888362" y="2445375"/>
                  <a:pt x="9900274" y="2582463"/>
                </a:cubicBezTo>
                <a:cubicBezTo>
                  <a:pt x="9912186" y="2719551"/>
                  <a:pt x="9893034" y="2912382"/>
                  <a:pt x="9900274" y="3111868"/>
                </a:cubicBezTo>
                <a:cubicBezTo>
                  <a:pt x="9907514" y="3311355"/>
                  <a:pt x="9876971" y="3503040"/>
                  <a:pt x="9900274" y="3873695"/>
                </a:cubicBezTo>
                <a:cubicBezTo>
                  <a:pt x="9674365" y="3868417"/>
                  <a:pt x="9477864" y="3877608"/>
                  <a:pt x="9339258" y="3873695"/>
                </a:cubicBezTo>
                <a:cubicBezTo>
                  <a:pt x="9200652" y="3869782"/>
                  <a:pt x="8835072" y="3865157"/>
                  <a:pt x="8580237" y="3873695"/>
                </a:cubicBezTo>
                <a:cubicBezTo>
                  <a:pt x="8325402" y="3882233"/>
                  <a:pt x="8275582" y="3864477"/>
                  <a:pt x="8118225" y="3873695"/>
                </a:cubicBezTo>
                <a:cubicBezTo>
                  <a:pt x="7960868" y="3882913"/>
                  <a:pt x="7769861" y="3890302"/>
                  <a:pt x="7656212" y="3873695"/>
                </a:cubicBezTo>
                <a:cubicBezTo>
                  <a:pt x="7542563" y="3857088"/>
                  <a:pt x="7307821" y="3885167"/>
                  <a:pt x="7194199" y="3873695"/>
                </a:cubicBezTo>
                <a:cubicBezTo>
                  <a:pt x="7080577" y="3862223"/>
                  <a:pt x="6830363" y="3896506"/>
                  <a:pt x="6633184" y="3873695"/>
                </a:cubicBezTo>
                <a:cubicBezTo>
                  <a:pt x="6436006" y="3850884"/>
                  <a:pt x="6439048" y="3860241"/>
                  <a:pt x="6270174" y="3873695"/>
                </a:cubicBezTo>
                <a:cubicBezTo>
                  <a:pt x="6101300" y="3887150"/>
                  <a:pt x="5849749" y="3869230"/>
                  <a:pt x="5709158" y="3873695"/>
                </a:cubicBezTo>
                <a:cubicBezTo>
                  <a:pt x="5568567" y="3878160"/>
                  <a:pt x="5413107" y="3847192"/>
                  <a:pt x="5148142" y="3873695"/>
                </a:cubicBezTo>
                <a:cubicBezTo>
                  <a:pt x="4883177" y="3900198"/>
                  <a:pt x="4821466" y="3884930"/>
                  <a:pt x="4686130" y="3873695"/>
                </a:cubicBezTo>
                <a:cubicBezTo>
                  <a:pt x="4550794" y="3862460"/>
                  <a:pt x="4410944" y="3863140"/>
                  <a:pt x="4323120" y="3873695"/>
                </a:cubicBezTo>
                <a:cubicBezTo>
                  <a:pt x="4235296" y="3884251"/>
                  <a:pt x="3692692" y="3841427"/>
                  <a:pt x="3465096" y="3873695"/>
                </a:cubicBezTo>
                <a:cubicBezTo>
                  <a:pt x="3237500" y="3905963"/>
                  <a:pt x="2860436" y="3852025"/>
                  <a:pt x="2607072" y="3873695"/>
                </a:cubicBezTo>
                <a:cubicBezTo>
                  <a:pt x="2353708" y="3895365"/>
                  <a:pt x="2348211" y="3851082"/>
                  <a:pt x="2145059" y="3873695"/>
                </a:cubicBezTo>
                <a:cubicBezTo>
                  <a:pt x="1941907" y="3896308"/>
                  <a:pt x="1689101" y="3856313"/>
                  <a:pt x="1386038" y="3873695"/>
                </a:cubicBezTo>
                <a:cubicBezTo>
                  <a:pt x="1082975" y="3891077"/>
                  <a:pt x="1046262" y="3893601"/>
                  <a:pt x="726020" y="3873695"/>
                </a:cubicBezTo>
                <a:cubicBezTo>
                  <a:pt x="405778" y="3853789"/>
                  <a:pt x="241661" y="3879609"/>
                  <a:pt x="0" y="3873695"/>
                </a:cubicBezTo>
                <a:cubicBezTo>
                  <a:pt x="10443" y="3642815"/>
                  <a:pt x="-1932" y="3481598"/>
                  <a:pt x="0" y="3228079"/>
                </a:cubicBezTo>
                <a:cubicBezTo>
                  <a:pt x="1932" y="2974560"/>
                  <a:pt x="19621" y="2763867"/>
                  <a:pt x="0" y="2543726"/>
                </a:cubicBezTo>
                <a:cubicBezTo>
                  <a:pt x="-19621" y="2323585"/>
                  <a:pt x="16056" y="2200858"/>
                  <a:pt x="0" y="1898111"/>
                </a:cubicBezTo>
                <a:cubicBezTo>
                  <a:pt x="-16056" y="1595365"/>
                  <a:pt x="-2161" y="1591321"/>
                  <a:pt x="0" y="1368706"/>
                </a:cubicBezTo>
                <a:cubicBezTo>
                  <a:pt x="2161" y="1146091"/>
                  <a:pt x="14363" y="952602"/>
                  <a:pt x="0" y="645616"/>
                </a:cubicBezTo>
                <a:cubicBezTo>
                  <a:pt x="-14363" y="338630"/>
                  <a:pt x="19269" y="180157"/>
                  <a:pt x="0" y="0"/>
                </a:cubicBezTo>
                <a:close/>
              </a:path>
            </a:pathLst>
          </a:custGeom>
          <a:ln w="28575">
            <a:solidFill>
              <a:srgbClr val="663300"/>
            </a:solidFill>
            <a:extLst>
              <a:ext uri="{C807C97D-BFC1-408E-A445-0C87EB9F89A2}">
                <ask:lineSketchStyleProps xmlns:ask="http://schemas.microsoft.com/office/drawing/2018/sketchyshapes" sd="21161727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190500" dist="2540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2BE349B-8D52-96A7-9A62-13C250FBF7E1}"/>
              </a:ext>
            </a:extLst>
          </p:cNvPr>
          <p:cNvSpPr txBox="1"/>
          <p:nvPr/>
        </p:nvSpPr>
        <p:spPr>
          <a:xfrm rot="21425241">
            <a:off x="1735791" y="1512202"/>
            <a:ext cx="9063320" cy="34906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fontAlgn="base">
              <a:lnSpc>
                <a:spcPts val="5300"/>
              </a:lnSpc>
            </a:pPr>
            <a:r>
              <a:rPr lang="he-IL" sz="5000" spc="-300" dirty="0">
                <a:latin typeface="buTactica 1.0" panose="02000600000000000000" pitchFamily="2" charset="-79"/>
                <a:cs typeface="buTactica 1.0" panose="02000600000000000000" pitchFamily="2" charset="-79"/>
              </a:rPr>
              <a:t>"נס זה היה צריך לגרום ל"ארים ניסי על ההרים" – "נס" מלשון הגבהה – לרומם את היהודים על-ידי התנהגות יהודית ובכך לבטא את הכרתם בכך שזהו נס ומתנה מן השמים."</a:t>
            </a:r>
          </a:p>
        </p:txBody>
      </p:sp>
    </p:spTree>
    <p:extLst>
      <p:ext uri="{BB962C8B-B14F-4D97-AF65-F5344CB8AC3E}">
        <p14:creationId xmlns:p14="http://schemas.microsoft.com/office/powerpoint/2010/main" val="2302912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0FC2D7-A8F8-C644-5257-0056836A0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0FF66FE-FED0-AB13-B433-031E022F8254}"/>
              </a:ext>
            </a:extLst>
          </p:cNvPr>
          <p:cNvSpPr txBox="1"/>
          <p:nvPr/>
        </p:nvSpPr>
        <p:spPr>
          <a:xfrm>
            <a:off x="1257301" y="1636537"/>
            <a:ext cx="9677400" cy="9714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6500"/>
              </a:lnSpc>
            </a:pPr>
            <a:r>
              <a:rPr lang="he-IL" sz="66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ימים מאתגרים עברו על כולנו</a:t>
            </a:r>
          </a:p>
        </p:txBody>
      </p:sp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FEDFF38B-1BC0-0A45-46E2-76E9703BBB89}"/>
              </a:ext>
            </a:extLst>
          </p:cNvPr>
          <p:cNvSpPr/>
          <p:nvPr/>
        </p:nvSpPr>
        <p:spPr>
          <a:xfrm>
            <a:off x="990600" y="2624984"/>
            <a:ext cx="10210800" cy="222700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11AD218-DE95-06B9-E0CE-1482BF69BF84}"/>
              </a:ext>
            </a:extLst>
          </p:cNvPr>
          <p:cNvSpPr txBox="1"/>
          <p:nvPr/>
        </p:nvSpPr>
        <p:spPr>
          <a:xfrm>
            <a:off x="990600" y="2876550"/>
            <a:ext cx="10210800" cy="18992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600"/>
              </a:lnSpc>
            </a:pPr>
            <a:r>
              <a:rPr lang="he-IL" sz="48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בשקופיות הבאות יופיעו שמות של רגשות.</a:t>
            </a:r>
          </a:p>
          <a:p>
            <a:pPr algn="ctr" fontAlgn="base">
              <a:lnSpc>
                <a:spcPts val="4600"/>
              </a:lnSpc>
            </a:pPr>
            <a:r>
              <a:rPr lang="he-IL" sz="48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הרימו את היד אם חוויתם את הרגש הזה בימים האחרונים.</a:t>
            </a:r>
          </a:p>
        </p:txBody>
      </p:sp>
    </p:spTree>
    <p:extLst>
      <p:ext uri="{BB962C8B-B14F-4D97-AF65-F5344CB8AC3E}">
        <p14:creationId xmlns:p14="http://schemas.microsoft.com/office/powerpoint/2010/main" val="585346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88C67-7273-9A1E-E997-7AF446D81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8C3400F7-089F-818A-23DD-F721B79188F7}"/>
              </a:ext>
            </a:extLst>
          </p:cNvPr>
          <p:cNvSpPr/>
          <p:nvPr/>
        </p:nvSpPr>
        <p:spPr>
          <a:xfrm>
            <a:off x="8948798" y="-852876"/>
            <a:ext cx="1947801" cy="2649387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93BCAE5-FC60-6FA7-6FD0-7B8AE05CB180}"/>
              </a:ext>
            </a:extLst>
          </p:cNvPr>
          <p:cNvSpPr txBox="1"/>
          <p:nvPr/>
        </p:nvSpPr>
        <p:spPr>
          <a:xfrm>
            <a:off x="9089578" y="6750"/>
            <a:ext cx="166624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115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1</a:t>
            </a:r>
          </a:p>
        </p:txBody>
      </p:sp>
      <p:pic>
        <p:nvPicPr>
          <p:cNvPr id="4" name="תמונה 3" descr="תמונה שמכילה צבעוני, גרפיקה, אומנות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5000581-3BF5-4086-83AE-211D11ADA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5" b="54083"/>
          <a:stretch>
            <a:fillRect/>
          </a:stretch>
        </p:blipFill>
        <p:spPr>
          <a:xfrm>
            <a:off x="-1295401" y="4087585"/>
            <a:ext cx="3116905" cy="2999015"/>
          </a:xfrm>
          <a:prstGeom prst="rect">
            <a:avLst/>
          </a:prstGeom>
        </p:spPr>
      </p:pic>
      <p:pic>
        <p:nvPicPr>
          <p:cNvPr id="6" name="תמונה 5" descr="תמונה שמכילה צבעוני, גרפיקה, אומנות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520852F-EA4E-4996-6C67-B566BA112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4" t="45159" r="3161" b="8924"/>
          <a:stretch>
            <a:fillRect/>
          </a:stretch>
        </p:blipFill>
        <p:spPr>
          <a:xfrm>
            <a:off x="10149327" y="693854"/>
            <a:ext cx="3116905" cy="2999015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F0F6E96-E5AD-2C97-22C8-B247F4CF9DF3}"/>
              </a:ext>
            </a:extLst>
          </p:cNvPr>
          <p:cNvGrpSpPr/>
          <p:nvPr/>
        </p:nvGrpSpPr>
        <p:grpSpPr>
          <a:xfrm>
            <a:off x="2463800" y="1918203"/>
            <a:ext cx="7264400" cy="2468120"/>
            <a:chOff x="2463800" y="1943603"/>
            <a:chExt cx="7264400" cy="2468120"/>
          </a:xfrm>
        </p:grpSpPr>
        <p:sp>
          <p:nvSpPr>
            <p:cNvPr id="8" name="מלבן: פינות מעוגלות 7">
              <a:extLst>
                <a:ext uri="{FF2B5EF4-FFF2-40B4-BE49-F238E27FC236}">
                  <a16:creationId xmlns:a16="http://schemas.microsoft.com/office/drawing/2014/main" id="{631AB2D0-9564-DF4D-861A-E8FE23F672A0}"/>
                </a:ext>
              </a:extLst>
            </p:cNvPr>
            <p:cNvSpPr/>
            <p:nvPr/>
          </p:nvSpPr>
          <p:spPr>
            <a:xfrm>
              <a:off x="2463800" y="2519968"/>
              <a:ext cx="7264400" cy="1764755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תיבת טקסט 8">
              <a:extLst>
                <a:ext uri="{FF2B5EF4-FFF2-40B4-BE49-F238E27FC236}">
                  <a16:creationId xmlns:a16="http://schemas.microsoft.com/office/drawing/2014/main" id="{AB1E395F-0900-3ADE-BF3D-5E65032FBCB6}"/>
                </a:ext>
              </a:extLst>
            </p:cNvPr>
            <p:cNvSpPr txBox="1"/>
            <p:nvPr/>
          </p:nvSpPr>
          <p:spPr>
            <a:xfrm>
              <a:off x="2916400" y="2549675"/>
              <a:ext cx="6359202" cy="18620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/>
              <a:r>
                <a:rPr lang="he-IL" sz="11500" dirty="0">
                  <a:solidFill>
                    <a:srgbClr val="8E19C2"/>
                  </a:solidFill>
                  <a:latin typeface="Almoni ML v5 AAA Black" panose="00000A00000000000000" pitchFamily="50" charset="-79"/>
                  <a:cs typeface="Almoni ML v5 AAA Black" panose="00000A00000000000000" pitchFamily="50" charset="-79"/>
                </a:rPr>
                <a:t>להכיר בנס!</a:t>
              </a:r>
            </a:p>
          </p:txBody>
        </p:sp>
        <p:grpSp>
          <p:nvGrpSpPr>
            <p:cNvPr id="10" name="קבוצה 9">
              <a:extLst>
                <a:ext uri="{FF2B5EF4-FFF2-40B4-BE49-F238E27FC236}">
                  <a16:creationId xmlns:a16="http://schemas.microsoft.com/office/drawing/2014/main" id="{4F6B9C2D-8FC5-410C-C5A1-8B734444AEF1}"/>
                </a:ext>
              </a:extLst>
            </p:cNvPr>
            <p:cNvGrpSpPr/>
            <p:nvPr/>
          </p:nvGrpSpPr>
          <p:grpSpPr>
            <a:xfrm rot="21429847">
              <a:off x="4643822" y="1943603"/>
              <a:ext cx="3006516" cy="808426"/>
              <a:chOff x="8166180" y="2667878"/>
              <a:chExt cx="3006516" cy="808426"/>
            </a:xfrm>
          </p:grpSpPr>
          <p:sp>
            <p:nvSpPr>
              <p:cNvPr id="11" name="מלבן: פינות מעוגלות 10">
                <a:extLst>
                  <a:ext uri="{FF2B5EF4-FFF2-40B4-BE49-F238E27FC236}">
                    <a16:creationId xmlns:a16="http://schemas.microsoft.com/office/drawing/2014/main" id="{833A7D69-5AE0-AD47-5665-DBD8072391BF}"/>
                  </a:ext>
                </a:extLst>
              </p:cNvPr>
              <p:cNvSpPr/>
              <p:nvPr/>
            </p:nvSpPr>
            <p:spPr>
              <a:xfrm rot="389698">
                <a:off x="8166180" y="2774645"/>
                <a:ext cx="3006516" cy="655121"/>
              </a:xfrm>
              <a:prstGeom prst="roundRect">
                <a:avLst>
                  <a:gd name="adj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" name="תיבת טקסט 11">
                <a:extLst>
                  <a:ext uri="{FF2B5EF4-FFF2-40B4-BE49-F238E27FC236}">
                    <a16:creationId xmlns:a16="http://schemas.microsoft.com/office/drawing/2014/main" id="{5DD78A4D-FBFF-0B6D-BB00-F3A5C7CD2FA6}"/>
                  </a:ext>
                </a:extLst>
              </p:cNvPr>
              <p:cNvSpPr txBox="1"/>
              <p:nvPr/>
            </p:nvSpPr>
            <p:spPr>
              <a:xfrm rot="389698">
                <a:off x="8172675" y="2667878"/>
                <a:ext cx="2857500" cy="80842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fontAlgn="base">
                  <a:lnSpc>
                    <a:spcPts val="5300"/>
                  </a:lnSpc>
                </a:pPr>
                <a:r>
                  <a:rPr lang="he-IL" sz="6000" b="1" spc="-70" dirty="0">
                    <a:solidFill>
                      <a:srgbClr val="303A81"/>
                    </a:solidFill>
                    <a:latin typeface="Fb Begale" panose="02020503050405020304" pitchFamily="18" charset="-79"/>
                    <a:cs typeface="Fb Begale" panose="02020503050405020304" pitchFamily="18" charset="-79"/>
                  </a:rPr>
                  <a:t>דבר ראשון -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331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4FCC5-0E2B-1A14-CD14-52541624C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AEE72EB4-9737-0334-72F8-687398E9CA1B}"/>
              </a:ext>
            </a:extLst>
          </p:cNvPr>
          <p:cNvSpPr/>
          <p:nvPr/>
        </p:nvSpPr>
        <p:spPr>
          <a:xfrm>
            <a:off x="1695450" y="1435941"/>
            <a:ext cx="8801100" cy="927990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A8D0BEE-9748-38FD-5162-00DF73A6C8C2}"/>
              </a:ext>
            </a:extLst>
          </p:cNvPr>
          <p:cNvSpPr txBox="1"/>
          <p:nvPr/>
        </p:nvSpPr>
        <p:spPr>
          <a:xfrm>
            <a:off x="2105025" y="1440601"/>
            <a:ext cx="79819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54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זוכרים מה היה במגילת אסתר?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BD9DED1-7BFB-6118-E732-C2100B9855FB}"/>
              </a:ext>
            </a:extLst>
          </p:cNvPr>
          <p:cNvSpPr txBox="1"/>
          <p:nvPr/>
        </p:nvSpPr>
        <p:spPr>
          <a:xfrm>
            <a:off x="2412662" y="2577424"/>
            <a:ext cx="7366676" cy="21691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שרשרת שלימה של אירועים, שבסופה – ניכר שיד ה' הובילה את </a:t>
            </a:r>
            <a:r>
              <a:rPr lang="he-IL" sz="5400" spc="-70" dirty="0" err="1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הכל</a:t>
            </a: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, בנס. </a:t>
            </a:r>
          </a:p>
        </p:txBody>
      </p:sp>
      <p:pic>
        <p:nvPicPr>
          <p:cNvPr id="14" name="תמונה 13" descr="תמונה שמכילה צילינדר, בתוך מבנה, מערוך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EE6669C-E3FF-A83A-CA3D-4B7D0337B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5798">
            <a:off x="-1227898" y="3572359"/>
            <a:ext cx="6665843" cy="4443895"/>
          </a:xfrm>
          <a:prstGeom prst="rect">
            <a:avLst/>
          </a:prstGeom>
          <a:effectLst>
            <a:outerShdw blurRad="177800" dist="419100" dir="5940000" sx="95000" sy="95000" algn="tr" rotWithShape="0">
              <a:prstClr val="black">
                <a:alpha val="1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139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6814D-E4C2-97A7-3A37-28334BFA4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צילום מסך, טקסט, גרפיקה, תצוג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A6BB57A-FB4F-1842-F55E-7EFF008C3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r="1064" b="2449"/>
          <a:stretch>
            <a:fillRect/>
          </a:stretch>
        </p:blipFill>
        <p:spPr>
          <a:xfrm>
            <a:off x="0" y="-20241"/>
            <a:ext cx="12192000" cy="687824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B2F779E-3D7B-AF26-F4CE-162A395ACF01}"/>
              </a:ext>
            </a:extLst>
          </p:cNvPr>
          <p:cNvSpPr txBox="1"/>
          <p:nvPr/>
        </p:nvSpPr>
        <p:spPr>
          <a:xfrm>
            <a:off x="1930231" y="941676"/>
            <a:ext cx="8331538" cy="13016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600"/>
              </a:lnSpc>
            </a:pPr>
            <a:r>
              <a:rPr lang="he-IL" sz="4600" spc="-9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גם אצלנו - ביצענו תקיפות, תחבולות ונעזרנו בנשק מיוחד,</a:t>
            </a:r>
          </a:p>
        </p:txBody>
      </p:sp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DF126921-A5E6-C7AF-D2E5-D056B71D81B0}"/>
              </a:ext>
            </a:extLst>
          </p:cNvPr>
          <p:cNvSpPr/>
          <p:nvPr/>
        </p:nvSpPr>
        <p:spPr>
          <a:xfrm>
            <a:off x="1695450" y="2286400"/>
            <a:ext cx="8801100" cy="1704359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228F245-3CCC-1F97-4BDE-9B521431AE40}"/>
              </a:ext>
            </a:extLst>
          </p:cNvPr>
          <p:cNvSpPr txBox="1"/>
          <p:nvPr/>
        </p:nvSpPr>
        <p:spPr>
          <a:xfrm>
            <a:off x="1930231" y="2500254"/>
            <a:ext cx="8331538" cy="14664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4800" dirty="0">
                <a:solidFill>
                  <a:schemeClr val="bg1"/>
                </a:solidFill>
                <a:latin typeface="Almoni ML v5 AAA Black" panose="00000A00000000000000" pitchFamily="50" charset="-79"/>
                <a:cs typeface="Almoni ML v5 AAA Black" panose="00000A00000000000000" pitchFamily="50" charset="-79"/>
              </a:rPr>
              <a:t>מי שדאג </a:t>
            </a:r>
            <a:r>
              <a:rPr lang="he-IL" sz="4800" dirty="0" err="1">
                <a:solidFill>
                  <a:schemeClr val="bg1"/>
                </a:solidFill>
                <a:latin typeface="Almoni ML v5 AAA Black" panose="00000A00000000000000" pitchFamily="50" charset="-79"/>
                <a:cs typeface="Almoni ML v5 AAA Black" panose="00000A00000000000000" pitchFamily="50" charset="-79"/>
              </a:rPr>
              <a:t>שהכל</a:t>
            </a:r>
            <a:r>
              <a:rPr lang="he-IL" sz="4800" dirty="0">
                <a:solidFill>
                  <a:schemeClr val="bg1"/>
                </a:solidFill>
                <a:latin typeface="Almoni ML v5 AAA Black" panose="00000A00000000000000" pitchFamily="50" charset="-79"/>
                <a:cs typeface="Almoni ML v5 AAA Black" panose="00000A00000000000000" pitchFamily="50" charset="-79"/>
              </a:rPr>
              <a:t> יקרה בצורה שהכי טובה לעם ישראל, זה הקב"ה.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E699D78-1420-86EA-732E-8860E411F3BF}"/>
              </a:ext>
            </a:extLst>
          </p:cNvPr>
          <p:cNvSpPr txBox="1"/>
          <p:nvPr/>
        </p:nvSpPr>
        <p:spPr>
          <a:xfrm>
            <a:off x="1162050" y="4089565"/>
            <a:ext cx="9867900" cy="13016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600"/>
              </a:lnSpc>
            </a:pPr>
            <a:r>
              <a:rPr lang="he-IL" sz="4600" spc="-9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כל כך הרבה דברים יכלו "להתקלקל" באמצע, אבל ה' דאג לכך שיד ישראל תהיה על העליונה. 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BC9DDBA0-3E21-1B12-A3C5-1AB88F48D797}"/>
              </a:ext>
            </a:extLst>
          </p:cNvPr>
          <p:cNvSpPr/>
          <p:nvPr/>
        </p:nvSpPr>
        <p:spPr>
          <a:xfrm rot="389698">
            <a:off x="8401737" y="1904424"/>
            <a:ext cx="2788954" cy="655121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9967343-41ED-FAA8-2809-10E892CD9D97}"/>
              </a:ext>
            </a:extLst>
          </p:cNvPr>
          <p:cNvSpPr txBox="1"/>
          <p:nvPr/>
        </p:nvSpPr>
        <p:spPr>
          <a:xfrm rot="389698">
            <a:off x="8299451" y="1797657"/>
            <a:ext cx="2857500" cy="8084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6000" b="1" spc="-70" dirty="0">
                <a:solidFill>
                  <a:srgbClr val="303A81"/>
                </a:solidFill>
                <a:latin typeface="Fb Begale" panose="02020503050405020304" pitchFamily="18" charset="-79"/>
                <a:cs typeface="Fb Begale" panose="02020503050405020304" pitchFamily="18" charset="-79"/>
              </a:rPr>
              <a:t>אבל נזכור:</a:t>
            </a:r>
          </a:p>
        </p:txBody>
      </p:sp>
    </p:spTree>
    <p:extLst>
      <p:ext uri="{BB962C8B-B14F-4D97-AF65-F5344CB8AC3E}">
        <p14:creationId xmlns:p14="http://schemas.microsoft.com/office/powerpoint/2010/main" val="85677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05A9EB-DC0D-2E58-4B7C-6FEAF5B83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תמונה שמכילה צבעוני, גרפיקה, אומנות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8CD8C5F2-DC73-9970-1B7B-1E6905261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4" t="5089" r="27384" b="50100"/>
          <a:stretch>
            <a:fillRect/>
          </a:stretch>
        </p:blipFill>
        <p:spPr>
          <a:xfrm flipH="1">
            <a:off x="-1112331" y="3695700"/>
            <a:ext cx="3638550" cy="3838872"/>
          </a:xfrm>
          <a:prstGeom prst="rect">
            <a:avLst/>
          </a:prstGeom>
        </p:spPr>
      </p:pic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71BBAA36-00D8-4F6D-925F-66B8CD119CD9}"/>
              </a:ext>
            </a:extLst>
          </p:cNvPr>
          <p:cNvSpPr/>
          <p:nvPr/>
        </p:nvSpPr>
        <p:spPr>
          <a:xfrm>
            <a:off x="8948798" y="-852876"/>
            <a:ext cx="1947801" cy="2649387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9406C8F-CC48-8960-286A-2E1A64291D3F}"/>
              </a:ext>
            </a:extLst>
          </p:cNvPr>
          <p:cNvSpPr txBox="1"/>
          <p:nvPr/>
        </p:nvSpPr>
        <p:spPr>
          <a:xfrm>
            <a:off x="9089578" y="6750"/>
            <a:ext cx="166624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115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2</a:t>
            </a:r>
          </a:p>
        </p:txBody>
      </p:sp>
      <p:pic>
        <p:nvPicPr>
          <p:cNvPr id="6" name="תמונה 5" descr="תמונה שמכילה צבעוני, גרפיקה, אומנות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5614749-C53F-565B-BD06-0DA6A7DE8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4" t="5726" r="661" b="48357"/>
          <a:stretch>
            <a:fillRect/>
          </a:stretch>
        </p:blipFill>
        <p:spPr>
          <a:xfrm>
            <a:off x="10187427" y="198434"/>
            <a:ext cx="3116905" cy="2999015"/>
          </a:xfrm>
          <a:prstGeom prst="rect">
            <a:avLst/>
          </a:prstGeom>
        </p:spPr>
      </p:pic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4F965407-1AFE-85BC-34BF-63C5F9097EE8}"/>
              </a:ext>
            </a:extLst>
          </p:cNvPr>
          <p:cNvGrpSpPr/>
          <p:nvPr/>
        </p:nvGrpSpPr>
        <p:grpSpPr>
          <a:xfrm>
            <a:off x="2951068" y="1920733"/>
            <a:ext cx="6289864" cy="2465590"/>
            <a:chOff x="2951068" y="1946133"/>
            <a:chExt cx="6289864" cy="2465590"/>
          </a:xfrm>
        </p:grpSpPr>
        <p:sp>
          <p:nvSpPr>
            <p:cNvPr id="14" name="מלבן: פינות מעוגלות 13">
              <a:extLst>
                <a:ext uri="{FF2B5EF4-FFF2-40B4-BE49-F238E27FC236}">
                  <a16:creationId xmlns:a16="http://schemas.microsoft.com/office/drawing/2014/main" id="{F0240073-A571-F046-D1B5-7D7CEA62350C}"/>
                </a:ext>
              </a:extLst>
            </p:cNvPr>
            <p:cNvSpPr/>
            <p:nvPr/>
          </p:nvSpPr>
          <p:spPr>
            <a:xfrm>
              <a:off x="2951068" y="2519968"/>
              <a:ext cx="6289864" cy="1764755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BB6B77FD-596D-F514-689B-A12817DE63EA}"/>
                </a:ext>
              </a:extLst>
            </p:cNvPr>
            <p:cNvSpPr txBox="1"/>
            <p:nvPr/>
          </p:nvSpPr>
          <p:spPr>
            <a:xfrm>
              <a:off x="3243203" y="2549675"/>
              <a:ext cx="5705596" cy="18620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/>
              <a:r>
                <a:rPr lang="he-IL" sz="11500" dirty="0">
                  <a:solidFill>
                    <a:srgbClr val="8E19C2"/>
                  </a:solidFill>
                  <a:latin typeface="Almoni ML v5 AAA Black" panose="00000A00000000000000" pitchFamily="50" charset="-79"/>
                  <a:cs typeface="Almoni ML v5 AAA Black" panose="00000A00000000000000" pitchFamily="50" charset="-79"/>
                </a:rPr>
                <a:t>להודות!</a:t>
              </a:r>
            </a:p>
          </p:txBody>
        </p:sp>
        <p:grpSp>
          <p:nvGrpSpPr>
            <p:cNvPr id="10" name="קבוצה 9">
              <a:extLst>
                <a:ext uri="{FF2B5EF4-FFF2-40B4-BE49-F238E27FC236}">
                  <a16:creationId xmlns:a16="http://schemas.microsoft.com/office/drawing/2014/main" id="{EA3EC0BE-1036-A389-1B06-54A3E07F0011}"/>
                </a:ext>
              </a:extLst>
            </p:cNvPr>
            <p:cNvGrpSpPr/>
            <p:nvPr/>
          </p:nvGrpSpPr>
          <p:grpSpPr>
            <a:xfrm rot="21429847">
              <a:off x="4650380" y="1946133"/>
              <a:ext cx="2891240" cy="808426"/>
              <a:chOff x="8172675" y="2667878"/>
              <a:chExt cx="2891240" cy="808426"/>
            </a:xfrm>
          </p:grpSpPr>
          <p:sp>
            <p:nvSpPr>
              <p:cNvPr id="12" name="מלבן: פינות מעוגלות 11">
                <a:extLst>
                  <a:ext uri="{FF2B5EF4-FFF2-40B4-BE49-F238E27FC236}">
                    <a16:creationId xmlns:a16="http://schemas.microsoft.com/office/drawing/2014/main" id="{E2F9EC4C-80D9-0134-6570-EB94B5D95057}"/>
                  </a:ext>
                </a:extLst>
              </p:cNvPr>
              <p:cNvSpPr/>
              <p:nvPr/>
            </p:nvSpPr>
            <p:spPr>
              <a:xfrm rot="389698">
                <a:off x="8274961" y="2774645"/>
                <a:ext cx="2788954" cy="655121"/>
              </a:xfrm>
              <a:prstGeom prst="roundRect">
                <a:avLst>
                  <a:gd name="adj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id="{E467E08F-A1B2-B2EE-D9E8-30F21DD18BB3}"/>
                  </a:ext>
                </a:extLst>
              </p:cNvPr>
              <p:cNvSpPr txBox="1"/>
              <p:nvPr/>
            </p:nvSpPr>
            <p:spPr>
              <a:xfrm rot="389698">
                <a:off x="8172675" y="2667878"/>
                <a:ext cx="2857500" cy="80842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fontAlgn="base">
                  <a:lnSpc>
                    <a:spcPts val="5300"/>
                  </a:lnSpc>
                </a:pPr>
                <a:r>
                  <a:rPr lang="he-IL" sz="6000" b="1" spc="-70" dirty="0">
                    <a:solidFill>
                      <a:srgbClr val="303A81"/>
                    </a:solidFill>
                    <a:latin typeface="Fb Begale" panose="02020503050405020304" pitchFamily="18" charset="-79"/>
                    <a:cs typeface="Fb Begale" panose="02020503050405020304" pitchFamily="18" charset="-79"/>
                  </a:rPr>
                  <a:t>דבר שני -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28445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90E18-E3F2-0286-D38B-D2556F4D2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מלבן: פינות מעוגלות 18">
            <a:extLst>
              <a:ext uri="{FF2B5EF4-FFF2-40B4-BE49-F238E27FC236}">
                <a16:creationId xmlns:a16="http://schemas.microsoft.com/office/drawing/2014/main" id="{7DFEE627-D42D-AE26-E867-39289A45F6D6}"/>
              </a:ext>
            </a:extLst>
          </p:cNvPr>
          <p:cNvSpPr/>
          <p:nvPr/>
        </p:nvSpPr>
        <p:spPr>
          <a:xfrm>
            <a:off x="1879600" y="3205658"/>
            <a:ext cx="8432800" cy="2382342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: פינות מעוגלות 11">
            <a:extLst>
              <a:ext uri="{FF2B5EF4-FFF2-40B4-BE49-F238E27FC236}">
                <a16:creationId xmlns:a16="http://schemas.microsoft.com/office/drawing/2014/main" id="{49F0D016-6EE7-5287-E1C5-42BC504A76CD}"/>
              </a:ext>
            </a:extLst>
          </p:cNvPr>
          <p:cNvSpPr/>
          <p:nvPr/>
        </p:nvSpPr>
        <p:spPr>
          <a:xfrm>
            <a:off x="2743200" y="1775296"/>
            <a:ext cx="6705600" cy="927990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FAF38F45-A877-AB1D-2CA2-062148A887F8}"/>
              </a:ext>
            </a:extLst>
          </p:cNvPr>
          <p:cNvSpPr txBox="1"/>
          <p:nvPr/>
        </p:nvSpPr>
        <p:spPr>
          <a:xfrm>
            <a:off x="2105025" y="1779956"/>
            <a:ext cx="798195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54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אנחנו אומרים – תודה!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BCE5DD1E-2A3B-C563-E9F4-00C74A7B5B66}"/>
              </a:ext>
            </a:extLst>
          </p:cNvPr>
          <p:cNvSpPr txBox="1"/>
          <p:nvPr/>
        </p:nvSpPr>
        <p:spPr>
          <a:xfrm>
            <a:off x="2412662" y="1019725"/>
            <a:ext cx="7366676" cy="8098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כאשר אנחנו מקבלים מתנה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EB8CD3F8-57FC-36A7-2CE9-4AFF0ABF7B57}"/>
              </a:ext>
            </a:extLst>
          </p:cNvPr>
          <p:cNvSpPr txBox="1"/>
          <p:nvPr/>
        </p:nvSpPr>
        <p:spPr>
          <a:xfrm>
            <a:off x="1879600" y="3504395"/>
            <a:ext cx="8432800" cy="20556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000"/>
              </a:lnSpc>
            </a:pPr>
            <a:r>
              <a:rPr lang="he-IL" sz="52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איזו תודה גדולה, אמיתית ונרגשת, אנחנו צריכים לומר לה',</a:t>
            </a:r>
          </a:p>
          <a:p>
            <a:pPr algn="ctr" fontAlgn="base">
              <a:lnSpc>
                <a:spcPts val="5000"/>
              </a:lnSpc>
            </a:pPr>
            <a:r>
              <a:rPr lang="he-IL" sz="52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על </a:t>
            </a:r>
            <a:r>
              <a:rPr lang="he-IL" sz="5200" spc="-70" dirty="0" err="1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הנצחון</a:t>
            </a:r>
            <a:r>
              <a:rPr lang="he-IL" sz="52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שהעניק לנו!</a:t>
            </a:r>
          </a:p>
        </p:txBody>
      </p:sp>
      <p:grpSp>
        <p:nvGrpSpPr>
          <p:cNvPr id="18" name="קבוצה 17">
            <a:extLst>
              <a:ext uri="{FF2B5EF4-FFF2-40B4-BE49-F238E27FC236}">
                <a16:creationId xmlns:a16="http://schemas.microsoft.com/office/drawing/2014/main" id="{981C44FE-3A2B-71BC-947B-2EB37FB47153}"/>
              </a:ext>
            </a:extLst>
          </p:cNvPr>
          <p:cNvGrpSpPr/>
          <p:nvPr/>
        </p:nvGrpSpPr>
        <p:grpSpPr>
          <a:xfrm rot="21429847">
            <a:off x="4650380" y="2617078"/>
            <a:ext cx="2891240" cy="808426"/>
            <a:chOff x="8172675" y="2667878"/>
            <a:chExt cx="2891240" cy="808426"/>
          </a:xfrm>
        </p:grpSpPr>
        <p:sp>
          <p:nvSpPr>
            <p:cNvPr id="16" name="מלבן: פינות מעוגלות 15">
              <a:extLst>
                <a:ext uri="{FF2B5EF4-FFF2-40B4-BE49-F238E27FC236}">
                  <a16:creationId xmlns:a16="http://schemas.microsoft.com/office/drawing/2014/main" id="{590D138F-C094-97F7-6734-12BC6DC01E09}"/>
                </a:ext>
              </a:extLst>
            </p:cNvPr>
            <p:cNvSpPr/>
            <p:nvPr/>
          </p:nvSpPr>
          <p:spPr>
            <a:xfrm rot="389698">
              <a:off x="8274961" y="2774645"/>
              <a:ext cx="2788954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תיבת טקסט 16">
              <a:extLst>
                <a:ext uri="{FF2B5EF4-FFF2-40B4-BE49-F238E27FC236}">
                  <a16:creationId xmlns:a16="http://schemas.microsoft.com/office/drawing/2014/main" id="{06F277CD-8839-BF50-BE3D-09713E1BB72A}"/>
                </a:ext>
              </a:extLst>
            </p:cNvPr>
            <p:cNvSpPr txBox="1"/>
            <p:nvPr/>
          </p:nvSpPr>
          <p:spPr>
            <a:xfrm rot="389698">
              <a:off x="8172675" y="266787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אם כך -</a:t>
              </a:r>
            </a:p>
          </p:txBody>
        </p:sp>
      </p:grpSp>
      <p:pic>
        <p:nvPicPr>
          <p:cNvPr id="21" name="תמונה 20" descr="תמונה שמכילה צילום מסך, טקסט, גרפיקה, תצוג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13675CC-8CE2-59E5-5BBC-A8BB02286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גרפיקה 9">
            <a:extLst>
              <a:ext uri="{FF2B5EF4-FFF2-40B4-BE49-F238E27FC236}">
                <a16:creationId xmlns:a16="http://schemas.microsoft.com/office/drawing/2014/main" id="{A0FB215A-249C-35F5-28BC-7941670A1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54212">
            <a:off x="-406399" y="4171034"/>
            <a:ext cx="3309638" cy="32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00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32368-4717-7B92-994A-7E89D6FE7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ADB7BD5C-B0DA-7E28-7F96-DAE99E74B2D7}"/>
              </a:ext>
            </a:extLst>
          </p:cNvPr>
          <p:cNvSpPr/>
          <p:nvPr/>
        </p:nvSpPr>
        <p:spPr>
          <a:xfrm>
            <a:off x="8948798" y="-852876"/>
            <a:ext cx="1947801" cy="2649387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617B17D-201D-A235-4855-11BF069AF2A4}"/>
              </a:ext>
            </a:extLst>
          </p:cNvPr>
          <p:cNvSpPr txBox="1"/>
          <p:nvPr/>
        </p:nvSpPr>
        <p:spPr>
          <a:xfrm>
            <a:off x="9089578" y="6750"/>
            <a:ext cx="166624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115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3</a:t>
            </a: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9AA9752C-DF9B-1636-C092-1EACB8082A9D}"/>
              </a:ext>
            </a:extLst>
          </p:cNvPr>
          <p:cNvGrpSpPr/>
          <p:nvPr/>
        </p:nvGrpSpPr>
        <p:grpSpPr>
          <a:xfrm>
            <a:off x="1879600" y="1575303"/>
            <a:ext cx="8432800" cy="3360179"/>
            <a:chOff x="1879600" y="1943603"/>
            <a:chExt cx="8432800" cy="3360179"/>
          </a:xfrm>
        </p:grpSpPr>
        <p:sp>
          <p:nvSpPr>
            <p:cNvPr id="14" name="מלבן: פינות מעוגלות 13">
              <a:extLst>
                <a:ext uri="{FF2B5EF4-FFF2-40B4-BE49-F238E27FC236}">
                  <a16:creationId xmlns:a16="http://schemas.microsoft.com/office/drawing/2014/main" id="{22865B8E-15AD-39A9-5C73-DD730127F9B6}"/>
                </a:ext>
              </a:extLst>
            </p:cNvPr>
            <p:cNvSpPr/>
            <p:nvPr/>
          </p:nvSpPr>
          <p:spPr>
            <a:xfrm>
              <a:off x="1879600" y="2519968"/>
              <a:ext cx="8432800" cy="2783814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9C6EF446-FB1E-0D81-86C2-8C2B00ADFF28}"/>
                </a:ext>
              </a:extLst>
            </p:cNvPr>
            <p:cNvSpPr txBox="1"/>
            <p:nvPr/>
          </p:nvSpPr>
          <p:spPr>
            <a:xfrm>
              <a:off x="2004575" y="2994175"/>
              <a:ext cx="8182852" cy="23096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8200"/>
                </a:lnSpc>
              </a:pPr>
              <a:r>
                <a:rPr lang="he-IL" sz="9800" dirty="0">
                  <a:solidFill>
                    <a:srgbClr val="8E19C2"/>
                  </a:solidFill>
                  <a:latin typeface="Almoni ML v5 AAA Black" panose="00000A00000000000000" pitchFamily="50" charset="-79"/>
                  <a:cs typeface="Almoni ML v5 AAA Black" panose="00000A00000000000000" pitchFamily="50" charset="-79"/>
                </a:rPr>
                <a:t>להתחזק</a:t>
              </a:r>
            </a:p>
            <a:p>
              <a:pPr algn="ctr" fontAlgn="base">
                <a:lnSpc>
                  <a:spcPts val="8200"/>
                </a:lnSpc>
              </a:pPr>
              <a:r>
                <a:rPr lang="he-IL" sz="9800" dirty="0">
                  <a:solidFill>
                    <a:srgbClr val="8E19C2"/>
                  </a:solidFill>
                  <a:latin typeface="Almoni ML v5 AAA Black" panose="00000A00000000000000" pitchFamily="50" charset="-79"/>
                  <a:cs typeface="Almoni ML v5 AAA Black" panose="00000A00000000000000" pitchFamily="50" charset="-79"/>
                </a:rPr>
                <a:t>בתורה ובמצוות!</a:t>
              </a:r>
            </a:p>
          </p:txBody>
        </p:sp>
        <p:grpSp>
          <p:nvGrpSpPr>
            <p:cNvPr id="10" name="קבוצה 9">
              <a:extLst>
                <a:ext uri="{FF2B5EF4-FFF2-40B4-BE49-F238E27FC236}">
                  <a16:creationId xmlns:a16="http://schemas.microsoft.com/office/drawing/2014/main" id="{3378FD44-5239-3B7C-60AF-208A14BC0F62}"/>
                </a:ext>
              </a:extLst>
            </p:cNvPr>
            <p:cNvGrpSpPr/>
            <p:nvPr/>
          </p:nvGrpSpPr>
          <p:grpSpPr>
            <a:xfrm rot="21429847">
              <a:off x="4644325" y="1943603"/>
              <a:ext cx="3005510" cy="808426"/>
              <a:chOff x="8166683" y="2667878"/>
              <a:chExt cx="3005510" cy="808426"/>
            </a:xfrm>
          </p:grpSpPr>
          <p:sp>
            <p:nvSpPr>
              <p:cNvPr id="12" name="מלבן: פינות מעוגלות 11">
                <a:extLst>
                  <a:ext uri="{FF2B5EF4-FFF2-40B4-BE49-F238E27FC236}">
                    <a16:creationId xmlns:a16="http://schemas.microsoft.com/office/drawing/2014/main" id="{E9A0E8D0-4DD1-D112-5465-6A1B637CC19B}"/>
                  </a:ext>
                </a:extLst>
              </p:cNvPr>
              <p:cNvSpPr/>
              <p:nvPr/>
            </p:nvSpPr>
            <p:spPr>
              <a:xfrm rot="389698">
                <a:off x="8166683" y="2774645"/>
                <a:ext cx="3005510" cy="655121"/>
              </a:xfrm>
              <a:prstGeom prst="roundRect">
                <a:avLst>
                  <a:gd name="adj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id="{54F5CFC8-0BDE-2762-3C34-1F03E65DF085}"/>
                  </a:ext>
                </a:extLst>
              </p:cNvPr>
              <p:cNvSpPr txBox="1"/>
              <p:nvPr/>
            </p:nvSpPr>
            <p:spPr>
              <a:xfrm rot="389698">
                <a:off x="8172675" y="2667878"/>
                <a:ext cx="2857500" cy="80842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fontAlgn="base">
                  <a:lnSpc>
                    <a:spcPts val="5300"/>
                  </a:lnSpc>
                </a:pPr>
                <a:r>
                  <a:rPr lang="he-IL" sz="6000" b="1" spc="-70" dirty="0">
                    <a:solidFill>
                      <a:srgbClr val="303A81"/>
                    </a:solidFill>
                    <a:latin typeface="Fb Begale" panose="02020503050405020304" pitchFamily="18" charset="-79"/>
                    <a:cs typeface="Fb Begale" panose="02020503050405020304" pitchFamily="18" charset="-79"/>
                  </a:rPr>
                  <a:t>דבר שלישי -</a:t>
                </a:r>
              </a:p>
            </p:txBody>
          </p:sp>
        </p:grpSp>
      </p:grpSp>
      <p:pic>
        <p:nvPicPr>
          <p:cNvPr id="4" name="תמונה 3" descr="תמונה שמכילה צבעוני, גרפיקה, אומנות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137930E-353A-5E6B-BDFB-D91A12A8E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6" t="51262" r="1132" b="3927"/>
          <a:stretch>
            <a:fillRect/>
          </a:stretch>
        </p:blipFill>
        <p:spPr>
          <a:xfrm flipH="1">
            <a:off x="-807414" y="4035004"/>
            <a:ext cx="3690313" cy="38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5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3726-F88D-656A-6FAD-BC96D44B6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 descr="תמונה שמכילה צילום מסך, טקסט, גרפיקה, תצוג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CE6EB58-FF4B-23A4-4A6C-DCD1EF64E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3F5C36E4-2D7D-57DC-9424-D2C8C21765D6}"/>
              </a:ext>
            </a:extLst>
          </p:cNvPr>
          <p:cNvSpPr/>
          <p:nvPr/>
        </p:nvSpPr>
        <p:spPr>
          <a:xfrm>
            <a:off x="2298700" y="2124872"/>
            <a:ext cx="9194800" cy="1476836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F4E2AA12-1D94-0A70-8B58-BDAB353A0C93}"/>
              </a:ext>
            </a:extLst>
          </p:cNvPr>
          <p:cNvSpPr txBox="1"/>
          <p:nvPr/>
        </p:nvSpPr>
        <p:spPr>
          <a:xfrm>
            <a:off x="3593762" y="2186430"/>
            <a:ext cx="7366676" cy="14895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צריכה להתבטא בכך שאנחנו עושים את רצונו. 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A9A43D34-39B6-EEA7-27FF-CB00B6075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8910">
            <a:off x="20617" y="1862994"/>
            <a:ext cx="4009369" cy="2441194"/>
          </a:xfrm>
          <a:prstGeom prst="rect">
            <a:avLst/>
          </a:prstGeom>
          <a:effectLst>
            <a:outerShdw blurRad="215900" dist="38100" dir="8100000" algn="tr" rotWithShape="0">
              <a:prstClr val="black">
                <a:alpha val="26000"/>
              </a:prstClr>
            </a:outerShdw>
          </a:effectLst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EDADD5F5-8C48-8226-DEC4-BE5D9B4502F4}"/>
              </a:ext>
            </a:extLst>
          </p:cNvPr>
          <p:cNvSpPr txBox="1"/>
          <p:nvPr/>
        </p:nvSpPr>
        <p:spPr>
          <a:xfrm>
            <a:off x="4126824" y="1376593"/>
            <a:ext cx="7366676" cy="8098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התודה האמיתית לה'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15C79282-C20D-4FF5-D601-30E4CF8AB6D1}"/>
              </a:ext>
            </a:extLst>
          </p:cNvPr>
          <p:cNvSpPr txBox="1"/>
          <p:nvPr/>
        </p:nvSpPr>
        <p:spPr>
          <a:xfrm>
            <a:off x="1104900" y="3927535"/>
            <a:ext cx="7366676" cy="14895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ה' מבקש מאיתנו, למעננו, לשמור את מצוותיו.</a:t>
            </a:r>
          </a:p>
        </p:txBody>
      </p:sp>
    </p:spTree>
    <p:extLst>
      <p:ext uri="{BB962C8B-B14F-4D97-AF65-F5344CB8AC3E}">
        <p14:creationId xmlns:p14="http://schemas.microsoft.com/office/powerpoint/2010/main" val="422628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3CB78-7AD8-91BC-80F2-B52C03B2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9F66791E-F9EF-1F33-97AC-A3F03FCDB24E}"/>
              </a:ext>
            </a:extLst>
          </p:cNvPr>
          <p:cNvSpPr/>
          <p:nvPr/>
        </p:nvSpPr>
        <p:spPr>
          <a:xfrm>
            <a:off x="2451100" y="3771900"/>
            <a:ext cx="7289800" cy="17399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1" name="תמונה 20" descr="תמונה שמכילה צילום מסך, טקסט, גרפיקה, תצוג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F20D315-F914-9A93-B0FB-43DAE6303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898ED381-E208-B951-9D0F-EFDF771531AB}"/>
              </a:ext>
            </a:extLst>
          </p:cNvPr>
          <p:cNvSpPr txBox="1"/>
          <p:nvPr/>
        </p:nvSpPr>
        <p:spPr>
          <a:xfrm>
            <a:off x="1473200" y="1122593"/>
            <a:ext cx="9245600" cy="1399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800"/>
              </a:lnSpc>
            </a:pPr>
            <a:r>
              <a:rPr lang="he-IL" sz="48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חיזוק בלימוד תורה</a:t>
            </a:r>
          </a:p>
          <a:p>
            <a:pPr algn="ctr" fontAlgn="base">
              <a:lnSpc>
                <a:spcPts val="4800"/>
              </a:lnSpc>
            </a:pPr>
            <a:r>
              <a:rPr lang="he-IL" sz="48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ובקיום המצוות בהידור, מראה לה' יתברך </a:t>
            </a: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D8BD41E0-BF54-9C71-EAD6-F8B00024BA0C}"/>
              </a:ext>
            </a:extLst>
          </p:cNvPr>
          <p:cNvSpPr/>
          <p:nvPr/>
        </p:nvSpPr>
        <p:spPr>
          <a:xfrm>
            <a:off x="1600200" y="2420093"/>
            <a:ext cx="8991600" cy="153521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215EFE3-5BF0-A8CF-714C-628F945C820F}"/>
              </a:ext>
            </a:extLst>
          </p:cNvPr>
          <p:cNvSpPr txBox="1"/>
          <p:nvPr/>
        </p:nvSpPr>
        <p:spPr>
          <a:xfrm>
            <a:off x="1701800" y="2513654"/>
            <a:ext cx="8788400" cy="1399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000"/>
              </a:lnSpc>
            </a:pPr>
            <a:r>
              <a:rPr lang="he-IL" sz="48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שאנחנו שמחים ומודים</a:t>
            </a:r>
          </a:p>
          <a:p>
            <a:pPr algn="ctr" fontAlgn="base">
              <a:lnSpc>
                <a:spcPts val="5000"/>
              </a:lnSpc>
            </a:pPr>
            <a:r>
              <a:rPr lang="he-IL" sz="48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על שבחר בנו להיות לו ל"עם סגולה"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2377170-B457-B6F3-FECA-7316AC540B75}"/>
              </a:ext>
            </a:extLst>
          </p:cNvPr>
          <p:cNvSpPr txBox="1"/>
          <p:nvPr/>
        </p:nvSpPr>
        <p:spPr>
          <a:xfrm>
            <a:off x="1701800" y="4099666"/>
            <a:ext cx="8788400" cy="13170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600"/>
              </a:lnSpc>
            </a:pPr>
            <a:r>
              <a:rPr lang="he-IL" sz="48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ואנחנו מוכנים למלא</a:t>
            </a:r>
          </a:p>
          <a:p>
            <a:pPr algn="ctr" fontAlgn="base">
              <a:lnSpc>
                <a:spcPts val="4600"/>
              </a:lnSpc>
            </a:pPr>
            <a:r>
              <a:rPr lang="he-IL" sz="48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את התפקיד הקדוש הזה!</a:t>
            </a:r>
          </a:p>
        </p:txBody>
      </p:sp>
    </p:spTree>
    <p:extLst>
      <p:ext uri="{BB962C8B-B14F-4D97-AF65-F5344CB8AC3E}">
        <p14:creationId xmlns:p14="http://schemas.microsoft.com/office/powerpoint/2010/main" val="156195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12BA12-66AE-C897-241B-7A2206035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5092C08B-44E0-5755-1F0A-A51D78720EE9}"/>
              </a:ext>
            </a:extLst>
          </p:cNvPr>
          <p:cNvSpPr/>
          <p:nvPr/>
        </p:nvSpPr>
        <p:spPr>
          <a:xfrm>
            <a:off x="8948798" y="-852876"/>
            <a:ext cx="1947801" cy="2649387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4129A4B-95A0-00FF-E5D3-03E12336B26B}"/>
              </a:ext>
            </a:extLst>
          </p:cNvPr>
          <p:cNvSpPr txBox="1"/>
          <p:nvPr/>
        </p:nvSpPr>
        <p:spPr>
          <a:xfrm>
            <a:off x="9089578" y="6750"/>
            <a:ext cx="1666240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115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4</a:t>
            </a: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C493B1A-6862-C102-8443-60AA26D05073}"/>
              </a:ext>
            </a:extLst>
          </p:cNvPr>
          <p:cNvGrpSpPr/>
          <p:nvPr/>
        </p:nvGrpSpPr>
        <p:grpSpPr>
          <a:xfrm>
            <a:off x="1689100" y="1575303"/>
            <a:ext cx="8813800" cy="3360179"/>
            <a:chOff x="1689100" y="1943603"/>
            <a:chExt cx="8813800" cy="3360179"/>
          </a:xfrm>
        </p:grpSpPr>
        <p:sp>
          <p:nvSpPr>
            <p:cNvPr id="14" name="מלבן: פינות מעוגלות 13">
              <a:extLst>
                <a:ext uri="{FF2B5EF4-FFF2-40B4-BE49-F238E27FC236}">
                  <a16:creationId xmlns:a16="http://schemas.microsoft.com/office/drawing/2014/main" id="{4632D67B-B522-FAC4-1A44-91D45B083A2B}"/>
                </a:ext>
              </a:extLst>
            </p:cNvPr>
            <p:cNvSpPr/>
            <p:nvPr/>
          </p:nvSpPr>
          <p:spPr>
            <a:xfrm>
              <a:off x="1689100" y="2519968"/>
              <a:ext cx="8813800" cy="2783814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" name="תיבת טקסט 2">
              <a:extLst>
                <a:ext uri="{FF2B5EF4-FFF2-40B4-BE49-F238E27FC236}">
                  <a16:creationId xmlns:a16="http://schemas.microsoft.com/office/drawing/2014/main" id="{428265A6-566C-D71D-A87C-90E5FBFFEDB6}"/>
                </a:ext>
              </a:extLst>
            </p:cNvPr>
            <p:cNvSpPr txBox="1"/>
            <p:nvPr/>
          </p:nvSpPr>
          <p:spPr>
            <a:xfrm>
              <a:off x="1879602" y="2994175"/>
              <a:ext cx="8432798" cy="23096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8200"/>
                </a:lnSpc>
              </a:pPr>
              <a:r>
                <a:rPr lang="he-IL" sz="9800" dirty="0">
                  <a:solidFill>
                    <a:srgbClr val="8E19C2"/>
                  </a:solidFill>
                  <a:latin typeface="Almoni ML v5 AAA Black" panose="00000A00000000000000" pitchFamily="50" charset="-79"/>
                  <a:cs typeface="Almoni ML v5 AAA Black" panose="00000A00000000000000" pitchFamily="50" charset="-79"/>
                </a:rPr>
                <a:t>לצפות</a:t>
              </a:r>
            </a:p>
            <a:p>
              <a:pPr algn="ctr" fontAlgn="base">
                <a:lnSpc>
                  <a:spcPts val="8200"/>
                </a:lnSpc>
              </a:pPr>
              <a:r>
                <a:rPr lang="he-IL" sz="9800" dirty="0">
                  <a:solidFill>
                    <a:srgbClr val="8E19C2"/>
                  </a:solidFill>
                  <a:latin typeface="Almoni ML v5 AAA Black" panose="00000A00000000000000" pitchFamily="50" charset="-79"/>
                  <a:cs typeface="Almoni ML v5 AAA Black" panose="00000A00000000000000" pitchFamily="50" charset="-79"/>
                </a:rPr>
                <a:t>לגאולה השלימה!</a:t>
              </a:r>
            </a:p>
          </p:txBody>
        </p:sp>
        <p:grpSp>
          <p:nvGrpSpPr>
            <p:cNvPr id="10" name="קבוצה 9">
              <a:extLst>
                <a:ext uri="{FF2B5EF4-FFF2-40B4-BE49-F238E27FC236}">
                  <a16:creationId xmlns:a16="http://schemas.microsoft.com/office/drawing/2014/main" id="{14A7E4AE-0401-BAB8-1B46-C8F1345A81F5}"/>
                </a:ext>
              </a:extLst>
            </p:cNvPr>
            <p:cNvGrpSpPr/>
            <p:nvPr/>
          </p:nvGrpSpPr>
          <p:grpSpPr>
            <a:xfrm rot="21429847">
              <a:off x="4644325" y="1943603"/>
              <a:ext cx="3005510" cy="808426"/>
              <a:chOff x="8166683" y="2667878"/>
              <a:chExt cx="3005510" cy="808426"/>
            </a:xfrm>
          </p:grpSpPr>
          <p:sp>
            <p:nvSpPr>
              <p:cNvPr id="12" name="מלבן: פינות מעוגלות 11">
                <a:extLst>
                  <a:ext uri="{FF2B5EF4-FFF2-40B4-BE49-F238E27FC236}">
                    <a16:creationId xmlns:a16="http://schemas.microsoft.com/office/drawing/2014/main" id="{B74D900C-7714-0FB4-6F26-DA841FC33D09}"/>
                  </a:ext>
                </a:extLst>
              </p:cNvPr>
              <p:cNvSpPr/>
              <p:nvPr/>
            </p:nvSpPr>
            <p:spPr>
              <a:xfrm rot="389698">
                <a:off x="8166683" y="2774645"/>
                <a:ext cx="3005510" cy="655121"/>
              </a:xfrm>
              <a:prstGeom prst="roundRect">
                <a:avLst>
                  <a:gd name="adj" fmla="val 0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13" name="תיבת טקסט 12">
                <a:extLst>
                  <a:ext uri="{FF2B5EF4-FFF2-40B4-BE49-F238E27FC236}">
                    <a16:creationId xmlns:a16="http://schemas.microsoft.com/office/drawing/2014/main" id="{9C772A9C-AB97-3A93-47F2-A0C319CFF99B}"/>
                  </a:ext>
                </a:extLst>
              </p:cNvPr>
              <p:cNvSpPr txBox="1"/>
              <p:nvPr/>
            </p:nvSpPr>
            <p:spPr>
              <a:xfrm rot="389698">
                <a:off x="8172675" y="2667878"/>
                <a:ext cx="2857500" cy="80842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 fontAlgn="base">
                  <a:lnSpc>
                    <a:spcPts val="5300"/>
                  </a:lnSpc>
                </a:pPr>
                <a:r>
                  <a:rPr lang="he-IL" sz="6000" b="1" spc="-70" dirty="0">
                    <a:solidFill>
                      <a:srgbClr val="303A81"/>
                    </a:solidFill>
                    <a:latin typeface="Fb Begale" panose="02020503050405020304" pitchFamily="18" charset="-79"/>
                    <a:cs typeface="Fb Begale" panose="02020503050405020304" pitchFamily="18" charset="-79"/>
                  </a:rPr>
                  <a:t>דבר רביעי -</a:t>
                </a:r>
              </a:p>
            </p:txBody>
          </p:sp>
        </p:grpSp>
      </p:grpSp>
      <p:pic>
        <p:nvPicPr>
          <p:cNvPr id="2" name="תמונה 1" descr="תמונה שמכילה צבעוני, גרפיקה, אומנות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D61300A-AFD3-CC3A-CD37-C63D09B06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35" b="54083"/>
          <a:stretch>
            <a:fillRect/>
          </a:stretch>
        </p:blipFill>
        <p:spPr>
          <a:xfrm>
            <a:off x="-1295401" y="4087585"/>
            <a:ext cx="3116905" cy="2999015"/>
          </a:xfrm>
          <a:prstGeom prst="rect">
            <a:avLst/>
          </a:prstGeom>
        </p:spPr>
      </p:pic>
      <p:pic>
        <p:nvPicPr>
          <p:cNvPr id="5" name="תמונה 4" descr="תמונה שמכילה צבעוני, גרפיקה, אומנות, עיגו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EF5AC77-AFE8-DC46-E5CB-997490457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4" t="45159" r="3161" b="8924"/>
          <a:stretch>
            <a:fillRect/>
          </a:stretch>
        </p:blipFill>
        <p:spPr>
          <a:xfrm>
            <a:off x="10149327" y="693854"/>
            <a:ext cx="3116905" cy="29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63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05C4C-2F6E-51F1-3B9F-2CB475714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 descr="תמונה שמכילה צילום מסך, טקסט, גרפיקה, תצוג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B371BF5-99CF-728A-D656-0E56CF7D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0" r="25924"/>
          <a:stretch>
            <a:fillRect/>
          </a:stretch>
        </p:blipFill>
        <p:spPr>
          <a:xfrm>
            <a:off x="-1" y="0"/>
            <a:ext cx="12192001" cy="6914902"/>
          </a:xfrm>
          <a:prstGeom prst="rect">
            <a:avLst/>
          </a:prstGeom>
        </p:spPr>
      </p:pic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129D2F6A-37C2-84C6-FCDF-F95603AED46F}"/>
              </a:ext>
            </a:extLst>
          </p:cNvPr>
          <p:cNvSpPr/>
          <p:nvPr/>
        </p:nvSpPr>
        <p:spPr>
          <a:xfrm>
            <a:off x="3695700" y="3409664"/>
            <a:ext cx="7832533" cy="2164060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5E704EB-060B-587B-C468-5D6A041C1CBA}"/>
              </a:ext>
            </a:extLst>
          </p:cNvPr>
          <p:cNvSpPr txBox="1"/>
          <p:nvPr/>
        </p:nvSpPr>
        <p:spPr>
          <a:xfrm>
            <a:off x="5219699" y="3514503"/>
            <a:ext cx="6003733" cy="19543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lnSpc>
                <a:spcPts val="4800"/>
              </a:lnSpc>
            </a:pPr>
            <a:r>
              <a:rPr lang="he-IL" sz="4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ונצעד אל הגאולה השלימה שבה ישררו רק שלום, השקט ובטח.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F9B8207-844C-12B9-B7D5-DE8A4940C726}"/>
              </a:ext>
            </a:extLst>
          </p:cNvPr>
          <p:cNvSpPr txBox="1"/>
          <p:nvPr/>
        </p:nvSpPr>
        <p:spPr>
          <a:xfrm>
            <a:off x="838200" y="530782"/>
            <a:ext cx="10515600" cy="786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48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אנחנו לא רוצים להסתפק בניסים הגדולים שהיו.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019D802-FD8D-BB1E-F608-835D8169E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679452"/>
            <a:ext cx="6940266" cy="4178548"/>
          </a:xfrm>
          <a:prstGeom prst="rect">
            <a:avLst/>
          </a:prstGeom>
          <a:effectLst>
            <a:outerShdw blurRad="495300" sx="102000" sy="102000" algn="ctr" rotWithShape="0">
              <a:srgbClr val="FFFF00">
                <a:alpha val="22000"/>
              </a:srgbClr>
            </a:outerShdw>
          </a:effectLst>
        </p:spPr>
      </p:pic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B8139185-99F8-67BF-0D0F-7D19CA90ADD5}"/>
              </a:ext>
            </a:extLst>
          </p:cNvPr>
          <p:cNvSpPr/>
          <p:nvPr/>
        </p:nvSpPr>
        <p:spPr>
          <a:xfrm>
            <a:off x="1232650" y="1763686"/>
            <a:ext cx="9726700" cy="1225136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8F71762B-59B6-97C7-E75C-9B4A30E3B430}"/>
              </a:ext>
            </a:extLst>
          </p:cNvPr>
          <p:cNvSpPr txBox="1"/>
          <p:nvPr/>
        </p:nvSpPr>
        <p:spPr>
          <a:xfrm>
            <a:off x="968568" y="2219376"/>
            <a:ext cx="10254864" cy="786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48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שהגלות כולה תיעלם, עם כל אויבי ישראל,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A56186CE-D634-C686-8139-9047DDCF9962}"/>
              </a:ext>
            </a:extLst>
          </p:cNvPr>
          <p:cNvGrpSpPr/>
          <p:nvPr/>
        </p:nvGrpSpPr>
        <p:grpSpPr>
          <a:xfrm rot="21360000">
            <a:off x="3739598" y="1319325"/>
            <a:ext cx="4712805" cy="808426"/>
            <a:chOff x="8408935" y="2667878"/>
            <a:chExt cx="2386874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38426C46-E559-7FCD-632D-CAFBF3CD0FF5}"/>
                </a:ext>
              </a:extLst>
            </p:cNvPr>
            <p:cNvSpPr/>
            <p:nvPr/>
          </p:nvSpPr>
          <p:spPr>
            <a:xfrm rot="389698">
              <a:off x="8543067" y="2774645"/>
              <a:ext cx="2252742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8D3D2FEB-F28D-8E98-44CC-277F510CB3A8}"/>
                </a:ext>
              </a:extLst>
            </p:cNvPr>
            <p:cNvSpPr txBox="1"/>
            <p:nvPr/>
          </p:nvSpPr>
          <p:spPr>
            <a:xfrm rot="389698">
              <a:off x="8408935" y="2667878"/>
              <a:ext cx="238498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אנחנו מבקשים מה' 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9664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9497A-B848-D7C8-C620-5C111B3F2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C10430AF-2F31-F413-243A-6CCD750F1C9E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0D85662-F0AB-C889-F449-5DD13C54F14C}"/>
              </a:ext>
            </a:extLst>
          </p:cNvPr>
          <p:cNvSpPr txBox="1"/>
          <p:nvPr/>
        </p:nvSpPr>
        <p:spPr>
          <a:xfrm>
            <a:off x="3714751" y="2612368"/>
            <a:ext cx="47625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דאגה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AFCECF2A-18C7-9BF6-8A1F-5F324CD983C4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41A49E89-0273-D551-23A4-DC19648F8ED7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EDCDD1E7-CA67-5CD0-DB0B-7A11C7ECFA53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0759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D139A0-26CB-F517-EC71-DB94923B1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: פינות מעוגלות 2">
            <a:extLst>
              <a:ext uri="{FF2B5EF4-FFF2-40B4-BE49-F238E27FC236}">
                <a16:creationId xmlns:a16="http://schemas.microsoft.com/office/drawing/2014/main" id="{558EB6C0-E522-BB78-56DE-68A12B1B5F54}"/>
              </a:ext>
            </a:extLst>
          </p:cNvPr>
          <p:cNvSpPr/>
          <p:nvPr/>
        </p:nvSpPr>
        <p:spPr>
          <a:xfrm>
            <a:off x="-1143000" y="4191000"/>
            <a:ext cx="14001750" cy="2251666"/>
          </a:xfrm>
          <a:prstGeom prst="roundRect">
            <a:avLst>
              <a:gd name="adj" fmla="val 8381"/>
            </a:avLst>
          </a:prstGeom>
          <a:solidFill>
            <a:srgbClr val="8E19C2"/>
          </a:solidFill>
          <a:ln w="57150">
            <a:noFill/>
          </a:ln>
          <a:effectLst>
            <a:outerShdw blurRad="3429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83D45AD-80FE-E596-85EB-43AB717A37FB}"/>
              </a:ext>
            </a:extLst>
          </p:cNvPr>
          <p:cNvSpPr txBox="1"/>
          <p:nvPr/>
        </p:nvSpPr>
        <p:spPr>
          <a:xfrm>
            <a:off x="1638301" y="4572000"/>
            <a:ext cx="8915398" cy="17152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6100"/>
              </a:lnSpc>
            </a:pPr>
            <a:r>
              <a:rPr lang="he-IL" sz="6600" dirty="0">
                <a:solidFill>
                  <a:schemeClr val="bg1"/>
                </a:solidFill>
                <a:latin typeface="Almoni ML v5 AAA Black" panose="00000A00000000000000" pitchFamily="50" charset="-79"/>
                <a:cs typeface="Almoni ML v5 AAA Black" panose="00000A00000000000000" pitchFamily="50" charset="-79"/>
              </a:rPr>
              <a:t>איך נוכל להתחזק</a:t>
            </a:r>
          </a:p>
          <a:p>
            <a:pPr algn="ctr" fontAlgn="base">
              <a:lnSpc>
                <a:spcPts val="6100"/>
              </a:lnSpc>
            </a:pPr>
            <a:r>
              <a:rPr lang="he-IL" sz="6600" dirty="0">
                <a:solidFill>
                  <a:schemeClr val="bg1"/>
                </a:solidFill>
                <a:latin typeface="Almoni ML v5 AAA Black" panose="00000A00000000000000" pitchFamily="50" charset="-79"/>
                <a:cs typeface="Almoni ML v5 AAA Black" panose="00000A00000000000000" pitchFamily="50" charset="-79"/>
              </a:rPr>
              <a:t>בהודיה לה' בכל יום?</a:t>
            </a:r>
          </a:p>
        </p:txBody>
      </p:sp>
    </p:spTree>
    <p:extLst>
      <p:ext uri="{BB962C8B-B14F-4D97-AF65-F5344CB8AC3E}">
        <p14:creationId xmlns:p14="http://schemas.microsoft.com/office/powerpoint/2010/main" val="1128871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CA0D3-ED85-1EA7-C6EE-724BCDF1A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9E69F485-98B5-8491-3D05-63221F2ED593}"/>
              </a:ext>
            </a:extLst>
          </p:cNvPr>
          <p:cNvSpPr/>
          <p:nvPr/>
        </p:nvSpPr>
        <p:spPr>
          <a:xfrm>
            <a:off x="4286250" y="2964150"/>
            <a:ext cx="3143250" cy="69345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/>
          </a:p>
        </p:txBody>
      </p:sp>
      <p:pic>
        <p:nvPicPr>
          <p:cNvPr id="6" name="תמונה 5" descr="תמונה שמכילה סרט מצויר, פני אדם, ארגז מטען, קופס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F00D3B1B-61ED-1901-4061-1845B1781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12" b="28298"/>
          <a:stretch>
            <a:fillRect/>
          </a:stretch>
        </p:blipFill>
        <p:spPr>
          <a:xfrm>
            <a:off x="0" y="2581042"/>
            <a:ext cx="4916984" cy="427695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31C1D337-B621-4762-DF31-9BB1FD99AAD0}"/>
              </a:ext>
            </a:extLst>
          </p:cNvPr>
          <p:cNvSpPr txBox="1"/>
          <p:nvPr/>
        </p:nvSpPr>
        <p:spPr>
          <a:xfrm>
            <a:off x="3458667" y="2299742"/>
            <a:ext cx="7632702" cy="28488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הדבר הראשון שאנו עושים בכל בוקר, הוא </a:t>
            </a:r>
            <a:r>
              <a:rPr lang="he-IL" sz="5400" spc="-70" dirty="0">
                <a:solidFill>
                  <a:srgbClr val="8E19C2"/>
                </a:solidFill>
                <a:latin typeface="Almoni ML v5 AAA Black" panose="00000A00000000000000" pitchFamily="50" charset="-79"/>
                <a:cs typeface="Almoni ML v5 AAA Black" panose="00000A00000000000000" pitchFamily="50" charset="-79"/>
              </a:rPr>
              <a:t>להודות לה'</a:t>
            </a:r>
          </a:p>
          <a:p>
            <a:pPr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על שהחזיר לנו את</a:t>
            </a:r>
          </a:p>
          <a:p>
            <a:pPr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הנשמה ליום חדש.</a:t>
            </a: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2BBAB3B4-70DE-C14A-9450-FB5D2C741FB7}"/>
              </a:ext>
            </a:extLst>
          </p:cNvPr>
          <p:cNvSpPr/>
          <p:nvPr/>
        </p:nvSpPr>
        <p:spPr>
          <a:xfrm>
            <a:off x="2228850" y="1004343"/>
            <a:ext cx="7734300" cy="1041062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95134BD-83AE-0F79-70C0-BF40FD0F492A}"/>
              </a:ext>
            </a:extLst>
          </p:cNvPr>
          <p:cNvSpPr txBox="1"/>
          <p:nvPr/>
        </p:nvSpPr>
        <p:spPr>
          <a:xfrm>
            <a:off x="2387598" y="1275404"/>
            <a:ext cx="7416804" cy="8502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000"/>
              </a:lnSpc>
            </a:pPr>
            <a:r>
              <a:rPr lang="he-IL" sz="72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אמירת "מודה אני"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478D3A8-3A58-16C2-6FFB-697E379030E2}"/>
              </a:ext>
            </a:extLst>
          </p:cNvPr>
          <p:cNvSpPr txBox="1"/>
          <p:nvPr/>
        </p:nvSpPr>
        <p:spPr>
          <a:xfrm>
            <a:off x="10083798" y="1332554"/>
            <a:ext cx="1270002" cy="8502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base">
              <a:lnSpc>
                <a:spcPts val="5000"/>
              </a:lnSpc>
            </a:pPr>
            <a:r>
              <a:rPr lang="he-IL" sz="72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667540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8CE612-2FD3-5BE1-CF9A-CBCDF144E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7F2CB01A-55A3-20D2-4648-F06D4F5FBC5A}"/>
              </a:ext>
            </a:extLst>
          </p:cNvPr>
          <p:cNvSpPr/>
          <p:nvPr/>
        </p:nvSpPr>
        <p:spPr>
          <a:xfrm>
            <a:off x="1017041" y="2090647"/>
            <a:ext cx="10157918" cy="1584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/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25C37360-5F37-236E-50D0-63D7DE35FE75}"/>
              </a:ext>
            </a:extLst>
          </p:cNvPr>
          <p:cNvGrpSpPr/>
          <p:nvPr/>
        </p:nvGrpSpPr>
        <p:grpSpPr>
          <a:xfrm rot="21429847">
            <a:off x="3771336" y="1439573"/>
            <a:ext cx="4649328" cy="1488356"/>
            <a:chOff x="8163769" y="2620456"/>
            <a:chExt cx="2857500" cy="1488356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6F94CA86-9177-7780-CAB2-F41B92CC6137}"/>
                </a:ext>
              </a:extLst>
            </p:cNvPr>
            <p:cNvSpPr/>
            <p:nvPr/>
          </p:nvSpPr>
          <p:spPr>
            <a:xfrm rot="389698">
              <a:off x="8592560" y="2774645"/>
              <a:ext cx="215375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191CD4D0-CFE2-AA45-8ECF-0C22185289E2}"/>
                </a:ext>
              </a:extLst>
            </p:cNvPr>
            <p:cNvSpPr txBox="1"/>
            <p:nvPr/>
          </p:nvSpPr>
          <p:spPr>
            <a:xfrm rot="389698">
              <a:off x="8163769" y="2620456"/>
              <a:ext cx="2857500" cy="14883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נשתדל להקפיד:</a:t>
              </a:r>
            </a:p>
          </p:txBody>
        </p:sp>
      </p:grp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7D36969-BDAB-FDEF-2A63-B1EB905B03F7}"/>
              </a:ext>
            </a:extLst>
          </p:cNvPr>
          <p:cNvSpPr txBox="1"/>
          <p:nvPr/>
        </p:nvSpPr>
        <p:spPr>
          <a:xfrm>
            <a:off x="1017041" y="2337842"/>
            <a:ext cx="10157918" cy="13240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700"/>
              </a:lnSpc>
            </a:pPr>
            <a:r>
              <a:rPr lang="he-IL" sz="46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לזכור לומר "מודה אני" מיד כשאנו פותחים</a:t>
            </a:r>
          </a:p>
          <a:p>
            <a:pPr algn="ctr" fontAlgn="base">
              <a:lnSpc>
                <a:spcPts val="4700"/>
              </a:lnSpc>
            </a:pPr>
            <a:r>
              <a:rPr lang="he-IL" sz="46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את העיניים, לפני הכול.</a:t>
            </a: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7F7F0793-79DC-1B38-273A-ADE977B18E2F}"/>
              </a:ext>
            </a:extLst>
          </p:cNvPr>
          <p:cNvSpPr/>
          <p:nvPr/>
        </p:nvSpPr>
        <p:spPr>
          <a:xfrm>
            <a:off x="1017041" y="3962855"/>
            <a:ext cx="10157918" cy="900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F9F7343-594A-725F-1EF6-20A40A4801E8}"/>
              </a:ext>
            </a:extLst>
          </p:cNvPr>
          <p:cNvSpPr txBox="1"/>
          <p:nvPr/>
        </p:nvSpPr>
        <p:spPr>
          <a:xfrm>
            <a:off x="1017041" y="4076700"/>
            <a:ext cx="10157918" cy="7213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700"/>
              </a:lnSpc>
            </a:pPr>
            <a:r>
              <a:rPr lang="he-IL" sz="46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לומר זאת בשמחה, מתוך כוונה של הודיה לה'.</a:t>
            </a:r>
          </a:p>
        </p:txBody>
      </p:sp>
    </p:spTree>
    <p:extLst>
      <p:ext uri="{BB962C8B-B14F-4D97-AF65-F5344CB8AC3E}">
        <p14:creationId xmlns:p14="http://schemas.microsoft.com/office/powerpoint/2010/main" val="1439911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02C59-58F1-CDC8-7ECE-D727FA4F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F4ECC1DB-E259-FDFC-5C8F-1FF22F68A503}"/>
              </a:ext>
            </a:extLst>
          </p:cNvPr>
          <p:cNvSpPr/>
          <p:nvPr/>
        </p:nvSpPr>
        <p:spPr>
          <a:xfrm>
            <a:off x="1676400" y="4305300"/>
            <a:ext cx="8839200" cy="726673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EE41068-C3B5-5122-A530-8486C32747D6}"/>
              </a:ext>
            </a:extLst>
          </p:cNvPr>
          <p:cNvSpPr txBox="1"/>
          <p:nvPr/>
        </p:nvSpPr>
        <p:spPr>
          <a:xfrm>
            <a:off x="1676400" y="2278366"/>
            <a:ext cx="8839200" cy="28488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בכל יום אנחנו מודים לה'</a:t>
            </a:r>
          </a:p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על כל הטוב שהוא נותן לנו.</a:t>
            </a:r>
          </a:p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אנחנו עושים זאת למשל</a:t>
            </a:r>
          </a:p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באמירת ברכות על אכילה או שתיה.</a:t>
            </a: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7E719104-0B2E-03B8-54D0-7AE120686014}"/>
              </a:ext>
            </a:extLst>
          </p:cNvPr>
          <p:cNvSpPr/>
          <p:nvPr/>
        </p:nvSpPr>
        <p:spPr>
          <a:xfrm>
            <a:off x="2228850" y="1099593"/>
            <a:ext cx="7734300" cy="1041062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6F1EEE5-BDAC-70DD-F9F0-42E546D94D66}"/>
              </a:ext>
            </a:extLst>
          </p:cNvPr>
          <p:cNvSpPr txBox="1"/>
          <p:nvPr/>
        </p:nvSpPr>
        <p:spPr>
          <a:xfrm>
            <a:off x="2387598" y="1370654"/>
            <a:ext cx="7416804" cy="8502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000"/>
              </a:lnSpc>
            </a:pPr>
            <a:r>
              <a:rPr lang="he-IL" sz="72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ברכות הנהנין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97EBE7D-A1F5-D3EA-85D1-A2EC2764294C}"/>
              </a:ext>
            </a:extLst>
          </p:cNvPr>
          <p:cNvSpPr txBox="1"/>
          <p:nvPr/>
        </p:nvSpPr>
        <p:spPr>
          <a:xfrm>
            <a:off x="10083798" y="1427804"/>
            <a:ext cx="1270002" cy="8502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base">
              <a:lnSpc>
                <a:spcPts val="5000"/>
              </a:lnSpc>
            </a:pPr>
            <a:r>
              <a:rPr lang="he-IL" sz="72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2467061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9C3BF-FF03-A7E4-1A21-09E16280C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BCF88ADA-E970-70F7-1584-9A0CE62F927D}"/>
              </a:ext>
            </a:extLst>
          </p:cNvPr>
          <p:cNvSpPr/>
          <p:nvPr/>
        </p:nvSpPr>
        <p:spPr>
          <a:xfrm>
            <a:off x="1017041" y="2090647"/>
            <a:ext cx="10157918" cy="1584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/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F402C3F0-7F04-7F8F-3FF1-F57790CEA4D0}"/>
              </a:ext>
            </a:extLst>
          </p:cNvPr>
          <p:cNvGrpSpPr/>
          <p:nvPr/>
        </p:nvGrpSpPr>
        <p:grpSpPr>
          <a:xfrm rot="21429847">
            <a:off x="3771336" y="1439573"/>
            <a:ext cx="4649328" cy="1488356"/>
            <a:chOff x="8163769" y="2620456"/>
            <a:chExt cx="2857500" cy="1488356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AB5D7984-C6CD-5057-660E-CF5134C768F3}"/>
                </a:ext>
              </a:extLst>
            </p:cNvPr>
            <p:cNvSpPr/>
            <p:nvPr/>
          </p:nvSpPr>
          <p:spPr>
            <a:xfrm rot="389698">
              <a:off x="8592560" y="2774645"/>
              <a:ext cx="215375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608A5C66-7B72-7A3B-ACA3-288284DA652A}"/>
                </a:ext>
              </a:extLst>
            </p:cNvPr>
            <p:cNvSpPr txBox="1"/>
            <p:nvPr/>
          </p:nvSpPr>
          <p:spPr>
            <a:xfrm rot="389698">
              <a:off x="8163769" y="2620456"/>
              <a:ext cx="2857500" cy="14883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נשתדל להקפיד:</a:t>
              </a:r>
            </a:p>
          </p:txBody>
        </p:sp>
      </p:grp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D3C641C-DF2E-3F72-8595-EE6AE88F99FC}"/>
              </a:ext>
            </a:extLst>
          </p:cNvPr>
          <p:cNvSpPr txBox="1"/>
          <p:nvPr/>
        </p:nvSpPr>
        <p:spPr>
          <a:xfrm>
            <a:off x="1017041" y="2337842"/>
            <a:ext cx="10157918" cy="13240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700"/>
              </a:lnSpc>
            </a:pPr>
            <a:r>
              <a:rPr lang="he-IL" sz="46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לזכור לברך ברכה ראשונה, וגם ברכה אחרונה.</a:t>
            </a:r>
          </a:p>
          <a:p>
            <a:pPr algn="ctr" fontAlgn="base">
              <a:lnSpc>
                <a:spcPts val="4700"/>
              </a:lnSpc>
            </a:pPr>
            <a:r>
              <a:rPr lang="he-IL" sz="43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(אילו ברכות אחרונות אתם מכירים?)</a:t>
            </a: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EA1AE9BF-4172-41D4-F543-1AC6A0442588}"/>
              </a:ext>
            </a:extLst>
          </p:cNvPr>
          <p:cNvSpPr/>
          <p:nvPr/>
        </p:nvSpPr>
        <p:spPr>
          <a:xfrm>
            <a:off x="1017041" y="3962855"/>
            <a:ext cx="10157918" cy="900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4D14E668-33BC-BFB8-FA38-BEA912DD6418}"/>
              </a:ext>
            </a:extLst>
          </p:cNvPr>
          <p:cNvSpPr txBox="1"/>
          <p:nvPr/>
        </p:nvSpPr>
        <p:spPr>
          <a:xfrm>
            <a:off x="1017041" y="4076700"/>
            <a:ext cx="10157918" cy="7136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700"/>
              </a:lnSpc>
            </a:pPr>
            <a:r>
              <a:rPr lang="he-IL" sz="4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לברך בקול, וכך לזכות את הסובבים באמירת "אמן".</a:t>
            </a:r>
          </a:p>
        </p:txBody>
      </p:sp>
    </p:spTree>
    <p:extLst>
      <p:ext uri="{BB962C8B-B14F-4D97-AF65-F5344CB8AC3E}">
        <p14:creationId xmlns:p14="http://schemas.microsoft.com/office/powerpoint/2010/main" val="3295347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44E00-F081-1428-E4E8-A5B3E11BD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9D0837C0-1F8D-8D04-5244-63EA3D912DEC}"/>
              </a:ext>
            </a:extLst>
          </p:cNvPr>
          <p:cNvSpPr/>
          <p:nvPr/>
        </p:nvSpPr>
        <p:spPr>
          <a:xfrm>
            <a:off x="819945" y="3444026"/>
            <a:ext cx="8224841" cy="241797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396B95D-60CE-40EC-37CC-E95B9C2EE364}"/>
              </a:ext>
            </a:extLst>
          </p:cNvPr>
          <p:cNvSpPr txBox="1"/>
          <p:nvPr/>
        </p:nvSpPr>
        <p:spPr>
          <a:xfrm>
            <a:off x="1333500" y="1954516"/>
            <a:ext cx="9525000" cy="14895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כאשר שואלים יהודי לשלומו,</a:t>
            </a:r>
          </a:p>
          <a:p>
            <a:pPr algn="ctr" fontAlgn="base">
              <a:lnSpc>
                <a:spcPts val="5300"/>
              </a:lnSpc>
            </a:pPr>
            <a:r>
              <a:rPr lang="he-IL" sz="54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הוא כמובן זוכר להודות לה' על חסדיו.</a:t>
            </a: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F1A259E7-4290-6488-B848-30749026DDC1}"/>
              </a:ext>
            </a:extLst>
          </p:cNvPr>
          <p:cNvSpPr/>
          <p:nvPr/>
        </p:nvSpPr>
        <p:spPr>
          <a:xfrm>
            <a:off x="2228850" y="775743"/>
            <a:ext cx="7734300" cy="1041062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5B41DBCE-22AD-D4F8-C219-8CD07B99DDFE}"/>
              </a:ext>
            </a:extLst>
          </p:cNvPr>
          <p:cNvSpPr txBox="1"/>
          <p:nvPr/>
        </p:nvSpPr>
        <p:spPr>
          <a:xfrm>
            <a:off x="2387598" y="1046804"/>
            <a:ext cx="7416804" cy="8502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000"/>
              </a:lnSpc>
            </a:pPr>
            <a:r>
              <a:rPr lang="he-IL" sz="72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"ברוך השם"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2AFB044-3327-D7FE-02F2-97A3DFC04AA3}"/>
              </a:ext>
            </a:extLst>
          </p:cNvPr>
          <p:cNvSpPr txBox="1"/>
          <p:nvPr/>
        </p:nvSpPr>
        <p:spPr>
          <a:xfrm>
            <a:off x="10083798" y="1103954"/>
            <a:ext cx="1270002" cy="85023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base">
              <a:lnSpc>
                <a:spcPts val="5000"/>
              </a:lnSpc>
            </a:pPr>
            <a:r>
              <a:rPr lang="he-IL" sz="720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3.</a:t>
            </a:r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57A8CB36-9646-4648-A792-FB04AD91E52D}"/>
              </a:ext>
            </a:extLst>
          </p:cNvPr>
          <p:cNvGrpSpPr/>
          <p:nvPr/>
        </p:nvGrpSpPr>
        <p:grpSpPr>
          <a:xfrm rot="20670259">
            <a:off x="8318239" y="3617495"/>
            <a:ext cx="3005672" cy="808683"/>
            <a:chOff x="8700943" y="2676777"/>
            <a:chExt cx="1847301" cy="808683"/>
          </a:xfrm>
        </p:grpSpPr>
        <p:sp>
          <p:nvSpPr>
            <p:cNvPr id="9" name="מלבן: פינות מעוגלות 8">
              <a:extLst>
                <a:ext uri="{FF2B5EF4-FFF2-40B4-BE49-F238E27FC236}">
                  <a16:creationId xmlns:a16="http://schemas.microsoft.com/office/drawing/2014/main" id="{8F6BAD17-C9B9-A5B0-FCCD-67E40C10661A}"/>
                </a:ext>
              </a:extLst>
            </p:cNvPr>
            <p:cNvSpPr/>
            <p:nvPr/>
          </p:nvSpPr>
          <p:spPr>
            <a:xfrm rot="389698">
              <a:off x="8829614" y="2774645"/>
              <a:ext cx="1679649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0" name="תיבת טקסט 9">
              <a:extLst>
                <a:ext uri="{FF2B5EF4-FFF2-40B4-BE49-F238E27FC236}">
                  <a16:creationId xmlns:a16="http://schemas.microsoft.com/office/drawing/2014/main" id="{04985CBB-03B8-19AF-A77F-8B56E0584CB6}"/>
                </a:ext>
              </a:extLst>
            </p:cNvPr>
            <p:cNvSpPr txBox="1"/>
            <p:nvPr/>
          </p:nvSpPr>
          <p:spPr>
            <a:xfrm rot="389698">
              <a:off x="8700943" y="2676777"/>
              <a:ext cx="1847301" cy="80868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הידעתם?</a:t>
              </a:r>
            </a:p>
          </p:txBody>
        </p:sp>
      </p:grp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AFABD3B6-3C7C-90AA-352E-5E568ED10B31}"/>
              </a:ext>
            </a:extLst>
          </p:cNvPr>
          <p:cNvSpPr txBox="1"/>
          <p:nvPr/>
        </p:nvSpPr>
        <p:spPr>
          <a:xfrm>
            <a:off x="498475" y="3581737"/>
            <a:ext cx="8867781" cy="23217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300"/>
              </a:lnSpc>
            </a:pPr>
            <a:r>
              <a:rPr lang="he-IL" sz="4200" spc="-70" dirty="0">
                <a:solidFill>
                  <a:srgbClr val="8E19C2"/>
                </a:solidFill>
                <a:latin typeface="Almoni Neue DL 4.0 AAA Medium" panose="00000600000000000000" pitchFamily="50" charset="-79"/>
                <a:cs typeface="Almoni Neue DL 4.0 AAA Medium" panose="00000600000000000000" pitchFamily="50" charset="-79"/>
              </a:rPr>
              <a:t>הבעל שם טוב הקדוש היה מרבה</a:t>
            </a:r>
          </a:p>
          <a:p>
            <a:pPr algn="ctr" fontAlgn="base">
              <a:lnSpc>
                <a:spcPts val="4300"/>
              </a:lnSpc>
            </a:pPr>
            <a:r>
              <a:rPr lang="he-IL" sz="4200" spc="-70" dirty="0">
                <a:solidFill>
                  <a:srgbClr val="8E19C2"/>
                </a:solidFill>
                <a:latin typeface="Almoni Neue DL 4.0 AAA Medium" panose="00000600000000000000" pitchFamily="50" charset="-79"/>
                <a:cs typeface="Almoni Neue DL 4.0 AAA Medium" panose="00000600000000000000" pitchFamily="50" charset="-79"/>
              </a:rPr>
              <a:t>לשאול יהודים לשלומם,</a:t>
            </a:r>
          </a:p>
          <a:p>
            <a:pPr algn="ctr" fontAlgn="base">
              <a:lnSpc>
                <a:spcPts val="4300"/>
              </a:lnSpc>
            </a:pPr>
            <a:r>
              <a:rPr lang="he-IL" sz="4200" spc="-70" dirty="0">
                <a:solidFill>
                  <a:srgbClr val="8E19C2"/>
                </a:solidFill>
                <a:latin typeface="Almoni Neue DL 4.0 AAA Medium" panose="00000600000000000000" pitchFamily="50" charset="-79"/>
                <a:cs typeface="Almoni Neue DL 4.0 AAA Medium" panose="00000600000000000000" pitchFamily="50" charset="-79"/>
              </a:rPr>
              <a:t>כדי לזכות אותם באמירת "ברוך השם",</a:t>
            </a:r>
          </a:p>
          <a:p>
            <a:pPr algn="ctr" fontAlgn="base">
              <a:lnSpc>
                <a:spcPts val="4300"/>
              </a:lnSpc>
            </a:pPr>
            <a:r>
              <a:rPr lang="he-IL" sz="4200" spc="-70" dirty="0">
                <a:solidFill>
                  <a:srgbClr val="8E19C2"/>
                </a:solidFill>
                <a:latin typeface="Almoni Neue DL 4.0 AAA Medium" panose="00000600000000000000" pitchFamily="50" charset="-79"/>
                <a:cs typeface="Almoni Neue DL 4.0 AAA Medium" panose="00000600000000000000" pitchFamily="50" charset="-79"/>
              </a:rPr>
              <a:t>דבר שגורם לקדוש ברוך הוא נחת מרובה.</a:t>
            </a:r>
          </a:p>
        </p:txBody>
      </p:sp>
      <p:pic>
        <p:nvPicPr>
          <p:cNvPr id="13" name="תמונה 12" descr="תמונה שמכילה גרפיקה, שחור ולבן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533D898-87E4-B921-5E05-9FB742855A7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9584" flipH="1">
            <a:off x="8830126" y="4173455"/>
            <a:ext cx="1245900" cy="10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88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AB8F7B-C7B2-A047-9752-19A5CA3D5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8834A134-495D-ED36-4031-2EA42EBC6BB6}"/>
              </a:ext>
            </a:extLst>
          </p:cNvPr>
          <p:cNvSpPr/>
          <p:nvPr/>
        </p:nvSpPr>
        <p:spPr>
          <a:xfrm>
            <a:off x="1017041" y="2090647"/>
            <a:ext cx="10157918" cy="1836000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/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D3DF391E-48F8-210D-EFAC-D2BB080D70D8}"/>
              </a:ext>
            </a:extLst>
          </p:cNvPr>
          <p:cNvGrpSpPr/>
          <p:nvPr/>
        </p:nvGrpSpPr>
        <p:grpSpPr>
          <a:xfrm rot="21429847">
            <a:off x="3771336" y="1439573"/>
            <a:ext cx="4649328" cy="1488356"/>
            <a:chOff x="8163769" y="2620456"/>
            <a:chExt cx="2857500" cy="1488356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6A96A206-69EB-C3F9-5779-B18B68375103}"/>
                </a:ext>
              </a:extLst>
            </p:cNvPr>
            <p:cNvSpPr/>
            <p:nvPr/>
          </p:nvSpPr>
          <p:spPr>
            <a:xfrm rot="389698">
              <a:off x="8592560" y="2774645"/>
              <a:ext cx="215375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35C2B7BC-1E93-162E-B6FB-68F901CDADA8}"/>
                </a:ext>
              </a:extLst>
            </p:cNvPr>
            <p:cNvSpPr txBox="1"/>
            <p:nvPr/>
          </p:nvSpPr>
          <p:spPr>
            <a:xfrm rot="389698">
              <a:off x="8163769" y="2620456"/>
              <a:ext cx="2857500" cy="14883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נשתדל להקפיד:</a:t>
              </a:r>
            </a:p>
          </p:txBody>
        </p:sp>
      </p:grp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8B972FE-507E-D8E6-0066-53FD1C1B50C0}"/>
              </a:ext>
            </a:extLst>
          </p:cNvPr>
          <p:cNvSpPr txBox="1"/>
          <p:nvPr/>
        </p:nvSpPr>
        <p:spPr>
          <a:xfrm>
            <a:off x="1017041" y="2509292"/>
            <a:ext cx="10157918" cy="1368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900"/>
              </a:lnSpc>
            </a:pPr>
            <a:r>
              <a:rPr lang="he-IL" sz="46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כאשר ישאלו אותנו מה שלומנו, ו"מה נשמע?" נענה ברור  - "ברוך ה', בסדר", "ברוך ה', נפלא". </a:t>
            </a:r>
            <a:endParaRPr lang="he-IL" sz="4300" spc="-70" dirty="0">
              <a:solidFill>
                <a:srgbClr val="8E19C2"/>
              </a:solidFill>
              <a:latin typeface="Almoni ML v5 AAA" panose="00000500000000000000" pitchFamily="50" charset="-79"/>
              <a:cs typeface="Almoni ML v5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7009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612CAC-8D4E-091C-24A5-8F88FE095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לבן: פינות מעוגלות 13">
            <a:extLst>
              <a:ext uri="{FF2B5EF4-FFF2-40B4-BE49-F238E27FC236}">
                <a16:creationId xmlns:a16="http://schemas.microsoft.com/office/drawing/2014/main" id="{10C53DAD-76C0-43F6-0011-8587B91C6446}"/>
              </a:ext>
            </a:extLst>
          </p:cNvPr>
          <p:cNvSpPr/>
          <p:nvPr/>
        </p:nvSpPr>
        <p:spPr>
          <a:xfrm>
            <a:off x="1017041" y="2262096"/>
            <a:ext cx="10157918" cy="2222997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600"/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03CE7DAB-31AE-212E-72D1-4F4050FC1005}"/>
              </a:ext>
            </a:extLst>
          </p:cNvPr>
          <p:cNvGrpSpPr/>
          <p:nvPr/>
        </p:nvGrpSpPr>
        <p:grpSpPr>
          <a:xfrm rot="21429847">
            <a:off x="4436072" y="1684159"/>
            <a:ext cx="3319852" cy="808683"/>
            <a:chOff x="8175124" y="2693917"/>
            <a:chExt cx="2857500" cy="808683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BEBFF362-5B9D-7710-7DC8-BC3B574CD40B}"/>
                </a:ext>
              </a:extLst>
            </p:cNvPr>
            <p:cNvSpPr/>
            <p:nvPr/>
          </p:nvSpPr>
          <p:spPr>
            <a:xfrm rot="389698">
              <a:off x="8592560" y="2774645"/>
              <a:ext cx="215375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3BF6A9BD-E3CD-7C23-6D9E-03FBAAA1CCEF}"/>
                </a:ext>
              </a:extLst>
            </p:cNvPr>
            <p:cNvSpPr txBox="1"/>
            <p:nvPr/>
          </p:nvSpPr>
          <p:spPr>
            <a:xfrm rot="389698">
              <a:off x="8175124" y="2693917"/>
              <a:ext cx="2857500" cy="80868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שתפו:</a:t>
              </a:r>
            </a:p>
          </p:txBody>
        </p:sp>
      </p:grp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F24BBA9-5DE8-6938-1F9C-CA040C89B1DB}"/>
              </a:ext>
            </a:extLst>
          </p:cNvPr>
          <p:cNvSpPr txBox="1"/>
          <p:nvPr/>
        </p:nvSpPr>
        <p:spPr>
          <a:xfrm>
            <a:off x="1017041" y="2547392"/>
            <a:ext cx="10157918" cy="19268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4700"/>
              </a:lnSpc>
            </a:pPr>
            <a:r>
              <a:rPr lang="he-IL" sz="46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למי עוד תרצו לומר תודה,</a:t>
            </a:r>
          </a:p>
          <a:p>
            <a:pPr algn="ctr" fontAlgn="base">
              <a:lnSpc>
                <a:spcPts val="4700"/>
              </a:lnSpc>
            </a:pPr>
            <a:r>
              <a:rPr lang="he-IL" sz="46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אחרי התקופה המאתגרת שחווינו?</a:t>
            </a:r>
          </a:p>
          <a:p>
            <a:pPr algn="ctr" fontAlgn="base">
              <a:lnSpc>
                <a:spcPts val="4700"/>
              </a:lnSpc>
            </a:pPr>
            <a:r>
              <a:rPr lang="he-IL" sz="4600" spc="-70" dirty="0">
                <a:solidFill>
                  <a:srgbClr val="8E19C2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על מה אתם מודים להם?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4273050-52EB-A11F-12FD-E196491456D5}"/>
              </a:ext>
            </a:extLst>
          </p:cNvPr>
          <p:cNvSpPr txBox="1"/>
          <p:nvPr/>
        </p:nvSpPr>
        <p:spPr>
          <a:xfrm>
            <a:off x="1333500" y="801070"/>
            <a:ext cx="9525000" cy="7944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5000" spc="-70" dirty="0">
                <a:solidFill>
                  <a:srgbClr val="8E19C2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הכרת הטוב היא מידה חשובה מאוד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38EFE07-EB77-7C52-D7EA-8D2F413A9D7E}"/>
              </a:ext>
            </a:extLst>
          </p:cNvPr>
          <p:cNvSpPr txBox="1"/>
          <p:nvPr/>
        </p:nvSpPr>
        <p:spPr>
          <a:xfrm>
            <a:off x="1333500" y="4523193"/>
            <a:ext cx="9525000" cy="7720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>
              <a:lnSpc>
                <a:spcPts val="5300"/>
              </a:lnSpc>
            </a:pPr>
            <a:r>
              <a:rPr lang="he-IL" sz="4200" spc="-70" dirty="0">
                <a:solidFill>
                  <a:srgbClr val="8E19C2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להורים / לחברים / לאחים / למורים / מישהו נוסף</a:t>
            </a:r>
          </a:p>
        </p:txBody>
      </p:sp>
    </p:spTree>
    <p:extLst>
      <p:ext uri="{BB962C8B-B14F-4D97-AF65-F5344CB8AC3E}">
        <p14:creationId xmlns:p14="http://schemas.microsoft.com/office/powerpoint/2010/main" val="4001423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07B7D-E07A-5169-62EE-DB9D084A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882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136450-53A5-F890-4EAA-31BD22ECE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7EF51414-FC41-8A8D-38ED-81293FCBCDBA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4BF8043-D406-A610-63A6-CE43DF9ED8AC}"/>
              </a:ext>
            </a:extLst>
          </p:cNvPr>
          <p:cNvSpPr txBox="1"/>
          <p:nvPr/>
        </p:nvSpPr>
        <p:spPr>
          <a:xfrm>
            <a:off x="3714751" y="2612368"/>
            <a:ext cx="47625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שעמום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B4636E33-39FE-9AF6-64B8-D7905546AEDF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6869AD74-95C1-BFF7-DC5A-FEE9F7DD18E4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E69B2CB5-DBA4-784A-3A25-7083337DF7BF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986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574901-01DD-0C82-4E51-71BFBD5EC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78369DC7-9139-00A9-1574-762693701DFF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73A47D3-D045-AE03-B6FA-5AFBAD9C33E8}"/>
              </a:ext>
            </a:extLst>
          </p:cNvPr>
          <p:cNvSpPr txBox="1"/>
          <p:nvPr/>
        </p:nvSpPr>
        <p:spPr>
          <a:xfrm>
            <a:off x="3219452" y="2612368"/>
            <a:ext cx="57530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בדידות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583182A0-EF88-51A2-D4C4-539FCE692116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3525B457-B9E9-384E-C360-7EC4999D946D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3F81ACC9-EC47-CD5E-BBC1-F75031DB04FD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8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5F06D8-7026-B778-B7FF-96D91EAC2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3C54BF5E-381F-27DE-1A08-A82D61C8E7DE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3E52C17-C3B9-DD32-ED2E-CA7C72955231}"/>
              </a:ext>
            </a:extLst>
          </p:cNvPr>
          <p:cNvSpPr txBox="1"/>
          <p:nvPr/>
        </p:nvSpPr>
        <p:spPr>
          <a:xfrm>
            <a:off x="3714751" y="2612368"/>
            <a:ext cx="47625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פחד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5063704A-E10A-BE5B-9EBA-A994F32A42B4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BF0F1AD4-3FDB-472B-FB15-6639BF522B72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F28D68AF-4774-9572-2A63-B4368D736008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5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ECFDB6-802C-147F-3D3F-5A43B191E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236F1A86-DFA1-EFBE-F2FC-ABEB120C4E9C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2E94B99-F0E7-FB4B-2BF8-3174E72D53F9}"/>
              </a:ext>
            </a:extLst>
          </p:cNvPr>
          <p:cNvSpPr txBox="1"/>
          <p:nvPr/>
        </p:nvSpPr>
        <p:spPr>
          <a:xfrm>
            <a:off x="3714751" y="2612368"/>
            <a:ext cx="47625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שמחה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49C867B5-2A00-18B1-E0F6-FB6B5612D242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0A511FC2-B61F-2105-59B8-C668D92228E5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62C2EDD0-E17F-8D6A-B493-53A323C815A4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685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70FCDC-0275-D7C8-3F1B-0FB3E3E49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203D607D-08A2-087F-C8FD-8251E0673C3D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D63BE34-0219-B6AA-E882-1A4137BC6C2F}"/>
              </a:ext>
            </a:extLst>
          </p:cNvPr>
          <p:cNvSpPr txBox="1"/>
          <p:nvPr/>
        </p:nvSpPr>
        <p:spPr>
          <a:xfrm>
            <a:off x="3714751" y="2612368"/>
            <a:ext cx="47625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עייפות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09F0DF3D-11D8-4227-5AA2-21E0940C2D97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7C71614A-288A-0FFF-113C-09B4ADCB4408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3AB4E25E-EA9B-A8B8-71F9-2EC18152E17F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142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5D58A-2F44-6460-AAF8-F666B47A8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8605D2D7-D726-EBE0-321A-E6E4FEA031EB}"/>
              </a:ext>
            </a:extLst>
          </p:cNvPr>
          <p:cNvSpPr/>
          <p:nvPr/>
        </p:nvSpPr>
        <p:spPr>
          <a:xfrm>
            <a:off x="3067052" y="2447504"/>
            <a:ext cx="6057898" cy="1734523"/>
          </a:xfrm>
          <a:prstGeom prst="roundRect">
            <a:avLst>
              <a:gd name="adj" fmla="val 15218"/>
            </a:avLst>
          </a:prstGeom>
          <a:solidFill>
            <a:srgbClr val="8E19C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80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8D1A8C0-D834-0D3F-B779-6158ED8EC779}"/>
              </a:ext>
            </a:extLst>
          </p:cNvPr>
          <p:cNvSpPr txBox="1"/>
          <p:nvPr/>
        </p:nvSpPr>
        <p:spPr>
          <a:xfrm>
            <a:off x="3714751" y="2612368"/>
            <a:ext cx="47625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fontAlgn="base"/>
            <a:r>
              <a:rPr lang="he-IL" sz="9600" dirty="0">
                <a:solidFill>
                  <a:schemeClr val="bg1"/>
                </a:solidFill>
                <a:latin typeface="Almoni ML v5 AAA U-Bold" panose="00000900000000000000" pitchFamily="50" charset="-79"/>
                <a:cs typeface="Almoni ML v5 AAA U-Bold" panose="00000900000000000000" pitchFamily="50" charset="-79"/>
              </a:rPr>
              <a:t>צער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1E25ABE2-9713-B17A-DEE3-C91F00B4182F}"/>
              </a:ext>
            </a:extLst>
          </p:cNvPr>
          <p:cNvGrpSpPr/>
          <p:nvPr/>
        </p:nvGrpSpPr>
        <p:grpSpPr>
          <a:xfrm>
            <a:off x="4592742" y="1921568"/>
            <a:ext cx="3006516" cy="808426"/>
            <a:chOff x="4592742" y="1921568"/>
            <a:chExt cx="3006516" cy="808426"/>
          </a:xfrm>
        </p:grpSpPr>
        <p:sp>
          <p:nvSpPr>
            <p:cNvPr id="7" name="מלבן: פינות מעוגלות 6">
              <a:extLst>
                <a:ext uri="{FF2B5EF4-FFF2-40B4-BE49-F238E27FC236}">
                  <a16:creationId xmlns:a16="http://schemas.microsoft.com/office/drawing/2014/main" id="{32912ABF-4018-6CD9-7D5E-E8459467FBCE}"/>
                </a:ext>
              </a:extLst>
            </p:cNvPr>
            <p:cNvSpPr/>
            <p:nvPr/>
          </p:nvSpPr>
          <p:spPr>
            <a:xfrm rot="219545">
              <a:off x="4592742" y="2024933"/>
              <a:ext cx="3006516" cy="655121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7">
              <a:extLst>
                <a:ext uri="{FF2B5EF4-FFF2-40B4-BE49-F238E27FC236}">
                  <a16:creationId xmlns:a16="http://schemas.microsoft.com/office/drawing/2014/main" id="{9BB16D17-447C-1EE3-65D1-DE725AF22B95}"/>
                </a:ext>
              </a:extLst>
            </p:cNvPr>
            <p:cNvSpPr txBox="1"/>
            <p:nvPr/>
          </p:nvSpPr>
          <p:spPr>
            <a:xfrm rot="219545">
              <a:off x="4597830" y="1921568"/>
              <a:ext cx="2857500" cy="8084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fontAlgn="base">
                <a:lnSpc>
                  <a:spcPts val="5300"/>
                </a:lnSpc>
              </a:pPr>
              <a:r>
                <a:rPr lang="he-IL" sz="6000" b="1" spc="-70" dirty="0">
                  <a:solidFill>
                    <a:srgbClr val="303A81"/>
                  </a:solidFill>
                  <a:latin typeface="Fb Begale" panose="02020503050405020304" pitchFamily="18" charset="-79"/>
                  <a:cs typeface="Fb Begale" panose="02020503050405020304" pitchFamily="18" charset="-79"/>
                </a:rPr>
                <a:t>מי הרגיש?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51262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706</Words>
  <Application>Microsoft Office PowerPoint</Application>
  <PresentationFormat>מסך רחב</PresentationFormat>
  <Paragraphs>137</Paragraphs>
  <Slides>38</Slides>
  <Notes>17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9" baseType="lpstr">
      <vt:lpstr>Almoni ML v5 AAA U-Bold</vt:lpstr>
      <vt:lpstr>Almoni Neue DL 4.0 AAA Medium</vt:lpstr>
      <vt:lpstr>Aptos</vt:lpstr>
      <vt:lpstr>Fb Begale</vt:lpstr>
      <vt:lpstr>Almoni ML v5 AAA D-Bold</vt:lpstr>
      <vt:lpstr>Almoni ML v5 AAA Black</vt:lpstr>
      <vt:lpstr>buTactica 1.0</vt:lpstr>
      <vt:lpstr>Arial</vt:lpstr>
      <vt:lpstr>Almoni ML v5 AAA</vt:lpstr>
      <vt:lpstr>Aptos Display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שטערני פש</dc:creator>
  <cp:lastModifiedBy>שטערני פש</cp:lastModifiedBy>
  <cp:revision>28</cp:revision>
  <dcterms:created xsi:type="dcterms:W3CDTF">2025-06-24T14:02:57Z</dcterms:created>
  <dcterms:modified xsi:type="dcterms:W3CDTF">2025-06-24T19:53:09Z</dcterms:modified>
</cp:coreProperties>
</file>