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61" r:id="rId2"/>
    <p:sldId id="260" r:id="rId3"/>
    <p:sldId id="259" r:id="rId4"/>
    <p:sldId id="258" r:id="rId5"/>
    <p:sldId id="257" r:id="rId6"/>
    <p:sldId id="256" r:id="rId7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005" autoAdjust="0"/>
    <p:restoredTop sz="94660"/>
  </p:normalViewPr>
  <p:slideViewPr>
    <p:cSldViewPr snapToGrid="0">
      <p:cViewPr varScale="1">
        <p:scale>
          <a:sx n="75" d="100"/>
          <a:sy n="75" d="100"/>
        </p:scale>
        <p:origin x="97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09EBB0D-47C8-1CA4-AAE4-B35B62B443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5C10E41E-80A9-93BD-BE1B-688AC7DD27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E87006C4-B8E6-D4DE-4FA2-C06E88B21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C49E8-1310-4F09-AA08-6CC20C972305}" type="datetimeFigureOut">
              <a:rPr lang="he-IL" smtClean="0"/>
              <a:t>י"ז/אב/תשפ"ה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DF828EA4-168D-E6C0-8917-462A56270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7046BECE-79D1-DEF7-7690-1C00D22D4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6CBC-8698-45B5-9A29-027E2FB0ADE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21503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9C2D0C5-77AC-CBD2-8CA1-D0ECECC40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6C58330F-DD96-B1B2-B031-08AF60D985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B4CEF69A-315C-04AB-1617-F422B948D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C49E8-1310-4F09-AA08-6CC20C972305}" type="datetimeFigureOut">
              <a:rPr lang="he-IL" smtClean="0"/>
              <a:t>י"ז/אב/תשפ"ה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30193AD2-A068-B018-7418-369FC68A6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8842DD18-34F4-F7DF-5FBD-0C6B72278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6CBC-8698-45B5-9A29-027E2FB0ADE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19460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D0032FA2-9C75-0ADC-9E5D-6C35108F2A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78D65BE9-0A69-866B-86E6-1148B48662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0CC948F9-32AE-2A68-ECAE-3D75E0A04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C49E8-1310-4F09-AA08-6CC20C972305}" type="datetimeFigureOut">
              <a:rPr lang="he-IL" smtClean="0"/>
              <a:t>י"ז/אב/תשפ"ה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CE071B21-21AF-CF94-9E77-00256D374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4BB7DEE9-EB80-3D34-BD1B-950454F68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6CBC-8698-45B5-9A29-027E2FB0ADE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07206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9598FD5-485F-7C5F-6502-9D4DCBE3D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47C932D0-4C4B-0045-1804-C40A3812C0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2D8E7827-155E-D370-3F03-090121D2A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C49E8-1310-4F09-AA08-6CC20C972305}" type="datetimeFigureOut">
              <a:rPr lang="he-IL" smtClean="0"/>
              <a:t>י"ז/אב/תשפ"ה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957EF81F-EB91-0A7A-5678-C79B7C813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7EB76C39-16AE-5769-3BBE-B1167FA4F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6CBC-8698-45B5-9A29-027E2FB0ADE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58444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98B4784-98BC-04A9-D284-C459649C0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9225199B-DEE1-E7C6-9C7A-F04B57FE2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538C22D7-D587-0806-288F-551BAAF11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C49E8-1310-4F09-AA08-6CC20C972305}" type="datetimeFigureOut">
              <a:rPr lang="he-IL" smtClean="0"/>
              <a:t>י"ז/אב/תשפ"ה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8CB67EEA-E8C5-C4E9-1F39-B27EEBA02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392AF88C-2FBF-0A95-FE19-AD6D4284F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6CBC-8698-45B5-9A29-027E2FB0ADE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83554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7E5A689-25A5-CF9F-3E95-7FC692339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E32F9664-9C49-A592-0A7B-8B484019D5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4A1D41DE-0B51-4E40-86BF-29555E69C5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A49542B8-BF92-E9AE-FDEC-EDD30D387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C49E8-1310-4F09-AA08-6CC20C972305}" type="datetimeFigureOut">
              <a:rPr lang="he-IL" smtClean="0"/>
              <a:t>י"ז/אב/תשפ"ה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06408064-BF99-8C61-3F88-260EDEE66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7C4E0A9D-79C6-E56A-15E6-B2D35F53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6CBC-8698-45B5-9A29-027E2FB0ADE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11306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4EBC1E6-D196-FC4E-681A-AF58F6B8C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82DBE0E7-E23F-EAB4-1AC4-A1ECF6A910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37FB2A96-A7F1-089A-51DA-369C16B968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5CF8DE30-53A1-3C74-C3DE-3FCD62B703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0C69D9C3-535A-698F-5885-AF3F5B0507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AD542030-9FC3-4C45-B6E9-DCEE066E5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C49E8-1310-4F09-AA08-6CC20C972305}" type="datetimeFigureOut">
              <a:rPr lang="he-IL" smtClean="0"/>
              <a:t>י"ז/אב/תשפ"ה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739F7B87-FC69-1D47-0386-35A54E71C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4C74AF50-9F7E-C442-1876-E41CE5E24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6CBC-8698-45B5-9A29-027E2FB0ADE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10239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31B3C2F-95E5-B990-8CA5-C20C78578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25D457D8-F6D6-06B1-C94C-DE314471D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C49E8-1310-4F09-AA08-6CC20C972305}" type="datetimeFigureOut">
              <a:rPr lang="he-IL" smtClean="0"/>
              <a:t>י"ז/אב/תשפ"ה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9019B7FD-BA81-E4E0-0803-B587FD6B5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50A50BDA-3937-5733-9F4E-46C3DD220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6CBC-8698-45B5-9A29-027E2FB0ADE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04180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C4E38CDB-5451-6AE0-886F-315B10064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C49E8-1310-4F09-AA08-6CC20C972305}" type="datetimeFigureOut">
              <a:rPr lang="he-IL" smtClean="0"/>
              <a:t>י"ז/אב/תשפ"ה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95BC0F7C-A155-427C-F1E3-3058B2119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E32DAD02-72A2-821C-8F4C-40B4805D0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6CBC-8698-45B5-9A29-027E2FB0ADE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09144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4614DCD-0FFD-0CD8-0B85-34565D1AF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0EC5679D-F0E0-83C4-190B-93A4F0D8A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F4CA441F-5DE5-F7AC-7A2F-7708A2B6CD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B5A1E13F-C041-4451-4610-01A111C34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C49E8-1310-4F09-AA08-6CC20C972305}" type="datetimeFigureOut">
              <a:rPr lang="he-IL" smtClean="0"/>
              <a:t>י"ז/אב/תשפ"ה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E4450BEC-8CFF-4799-AA9F-8997209E6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634F4966-162A-DAAA-53F6-3708A5A09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6CBC-8698-45B5-9A29-027E2FB0ADE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38691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B4B912F-C2D7-374A-3105-9F616289E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506A6A9A-6AA2-EEFC-2696-71D2B634C4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A185DF10-E037-0591-D044-D28FC5B258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A27599E5-C448-736D-63E1-74F602B1E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C49E8-1310-4F09-AA08-6CC20C972305}" type="datetimeFigureOut">
              <a:rPr lang="he-IL" smtClean="0"/>
              <a:t>י"ז/אב/תשפ"ה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E7E85EBF-5046-BB33-647F-514DDA29A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A8888518-6CDC-6171-B4EE-0EC9EF649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6CBC-8698-45B5-9A29-027E2FB0ADE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8613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5B3DE64E-79D2-DC23-CE82-A7C80AE36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639339DC-C21D-4A00-94E7-4E5DA6843F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231B79DF-CCBF-A46A-7EF3-07EC404307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4DC49E8-1310-4F09-AA08-6CC20C972305}" type="datetimeFigureOut">
              <a:rPr lang="he-IL" smtClean="0"/>
              <a:t>י"ז/אב/תשפ"ה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E70313A5-528D-CAEC-57DA-7E5157CA16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791057E2-B0A3-6B32-178A-FC5E85B3A8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1576CBC-8698-45B5-9A29-027E2FB0ADE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1973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תמונה 10" descr="תמונה שמכילה טקסט, איש, לבוש, פני אדם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68634293-B532-969B-9881-A23C9CF170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0875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תמונה 12" descr="תמונה שמכילה טקסט, צילום מסך, מכתב, גופן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A279126F-3794-ADF1-E94D-C700C1AB3D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333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תמונה 14" descr="תמונה שמכילה טקסט, מכתב, צילום מסך, גופן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591CC20A-DDCE-166B-36D5-DAD37470AC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873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תמונה 16" descr="תמונה שמכילה טקסט, צילום מסך, מכתב, גופן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E33AA7B5-E519-F4DA-DD26-FE98FA9F01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4659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תמונה 18" descr="תמונה שמכילה טקסט, צילום מסך, מכתב, גופן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D3062FCE-D0ED-FD0C-F7AB-655E7C54B2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933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 descr="תמונה שמכילה טקסט, צילום מסך, גופן, מכת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679FECD0-CCA0-B49A-412C-A9A2193E66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079905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0</Words>
  <Application>Microsoft Office PowerPoint</Application>
  <PresentationFormat>מסך רחב</PresentationFormat>
  <Paragraphs>0</Paragraphs>
  <Slides>6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6</vt:i4>
      </vt:variant>
    </vt:vector>
  </HeadingPairs>
  <TitlesOfParts>
    <vt:vector size="10" baseType="lpstr">
      <vt:lpstr>Aptos</vt:lpstr>
      <vt:lpstr>Aptos Display</vt:lpstr>
      <vt:lpstr>Arial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שטערני פש</dc:creator>
  <cp:lastModifiedBy>שטערני פש</cp:lastModifiedBy>
  <cp:revision>2</cp:revision>
  <dcterms:created xsi:type="dcterms:W3CDTF">2025-08-11T11:20:33Z</dcterms:created>
  <dcterms:modified xsi:type="dcterms:W3CDTF">2025-08-11T11:37:58Z</dcterms:modified>
</cp:coreProperties>
</file>