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58" r:id="rId6"/>
    <p:sldId id="265" r:id="rId7"/>
    <p:sldId id="266" r:id="rId8"/>
    <p:sldId id="267" r:id="rId9"/>
    <p:sldId id="264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</p:sldIdLst>
  <p:sldSz cx="12192000" cy="6858000"/>
  <p:notesSz cx="6858000" cy="9144000"/>
  <p:photoAlbum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380"/>
    <p:restoredTop sz="94660"/>
  </p:normalViewPr>
  <p:slideViewPr>
    <p:cSldViewPr snapToGrid="0">
      <p:cViewPr varScale="1">
        <p:scale>
          <a:sx n="62" d="100"/>
          <a:sy n="62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5ADE3A7F-40A5-FBF3-3827-A8A47D4B15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385F95AC-0F54-48EA-3172-6BF04AAFE7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B399075F-79DE-9845-4BB4-44D37D1F6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2F585655-CE61-CFFA-7E38-03EBE60B8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6C7935B6-68B1-ED42-1E54-988E65E53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662698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73871C2F-F4E8-D861-3335-EDE321EB3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342BEBC9-1B7D-A304-E6A0-C12AC194E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4FA6466B-7086-529A-C983-C7013BA90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F2C514F5-09EF-2EEE-6B07-5FF4435A3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F9EF6D92-6497-FEDC-9702-7DA658E04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25796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C61711A-61C0-9293-3F15-52B007C78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31C2C5BD-1817-4EDD-56C4-BB0F85BFD6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B757F99E-0A56-2E25-6FBF-840D6DB31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241E7E17-342F-A015-EC7C-DC81CDAF5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50A1B62B-3EE5-CA78-67CC-4A686FFD0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44970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EC16E401-B574-16CE-ECAA-6BA85452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040810BD-5A5A-BF15-EC65-B43DB65EC4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11E5129F-8527-2155-4738-2128AEC40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34DC791F-ACC1-A8D0-54E9-005728CBB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6A2DEC56-9449-149C-6904-6A170DD53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A80D83C9-9F60-1FC0-FEE2-49C9B8965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56646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4634A851-976E-FECD-22E1-C3059D4DF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6C68323B-17C1-842B-5BB6-80C4E3430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7B4319F3-88F4-4DC2-A266-6E71EC6161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>
            <a:extLst>
              <a:ext uri="{FF2B5EF4-FFF2-40B4-BE49-F238E27FC236}">
                <a16:creationId xmlns:a16="http://schemas.microsoft.com/office/drawing/2014/main" id="{40A8A89A-F849-6907-7605-722CA63F49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>
            <a:extLst>
              <a:ext uri="{FF2B5EF4-FFF2-40B4-BE49-F238E27FC236}">
                <a16:creationId xmlns:a16="http://schemas.microsoft.com/office/drawing/2014/main" id="{29FB0AC8-7548-B13C-24D6-193CDBF4DA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>
            <a:extLst>
              <a:ext uri="{FF2B5EF4-FFF2-40B4-BE49-F238E27FC236}">
                <a16:creationId xmlns:a16="http://schemas.microsoft.com/office/drawing/2014/main" id="{1D2547E8-2CBD-C26E-C22C-1D3482A37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8" name="מציין מיקום של כותרת תחתונה 7">
            <a:extLst>
              <a:ext uri="{FF2B5EF4-FFF2-40B4-BE49-F238E27FC236}">
                <a16:creationId xmlns:a16="http://schemas.microsoft.com/office/drawing/2014/main" id="{8F32EC9F-9B92-9C74-184F-3FAB3E00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>
            <a:extLst>
              <a:ext uri="{FF2B5EF4-FFF2-40B4-BE49-F238E27FC236}">
                <a16:creationId xmlns:a16="http://schemas.microsoft.com/office/drawing/2014/main" id="{7F8C06FE-57E0-50B8-1572-68610ABAD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86004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706DB202-FDA5-04BE-5596-DC088C308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>
            <a:extLst>
              <a:ext uri="{FF2B5EF4-FFF2-40B4-BE49-F238E27FC236}">
                <a16:creationId xmlns:a16="http://schemas.microsoft.com/office/drawing/2014/main" id="{F856D913-CEE8-A67E-238B-62574427F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4" name="מציין מיקום של כותרת תחתונה 3">
            <a:extLst>
              <a:ext uri="{FF2B5EF4-FFF2-40B4-BE49-F238E27FC236}">
                <a16:creationId xmlns:a16="http://schemas.microsoft.com/office/drawing/2014/main" id="{4952107E-FDFD-5EB6-1515-297668A59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>
            <a:extLst>
              <a:ext uri="{FF2B5EF4-FFF2-40B4-BE49-F238E27FC236}">
                <a16:creationId xmlns:a16="http://schemas.microsoft.com/office/drawing/2014/main" id="{C3F2A7E6-7463-604F-C0EF-C70521A24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49847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>
            <a:extLst>
              <a:ext uri="{FF2B5EF4-FFF2-40B4-BE49-F238E27FC236}">
                <a16:creationId xmlns:a16="http://schemas.microsoft.com/office/drawing/2014/main" id="{42D73351-216F-2290-17BA-C17E70847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3" name="מציין מיקום של כותרת תחתונה 2">
            <a:extLst>
              <a:ext uri="{FF2B5EF4-FFF2-40B4-BE49-F238E27FC236}">
                <a16:creationId xmlns:a16="http://schemas.microsoft.com/office/drawing/2014/main" id="{5F84FB94-FCF7-48AF-8CE7-0BCF4707A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0CA3525F-BC13-ADCB-EF4E-A6AC90F66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34205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C7705776-9AEE-BCA4-C9E5-04B28808D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6405F2A0-7DB7-2BC4-916E-4F9799013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F845E7C9-B3AC-009F-F62E-324EC2D1C2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5FC401C0-9B48-91F8-0FF8-50FC3481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A64B59EA-AF48-3C30-F153-D06BEDE9D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08F004A8-9583-825A-E1F1-CD1B3AC34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5437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B7E7B82A-75BA-CD75-611D-1750F0D68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>
            <a:extLst>
              <a:ext uri="{FF2B5EF4-FFF2-40B4-BE49-F238E27FC236}">
                <a16:creationId xmlns:a16="http://schemas.microsoft.com/office/drawing/2014/main" id="{5FF4753B-A92B-D27E-115D-E184A60E4E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A1D0C2A3-0F27-7760-EEF0-44D9AB2C76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34CFE3B7-1A13-D20A-1AEC-2A7DCE46F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68077F0F-FC8E-5698-EB72-D95D4D025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6A306716-0186-3C13-550D-83138BABA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6327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7CD858F-417F-9616-56B5-8444700B4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F146933A-BD30-5217-A9A0-30557B083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BCDA3B1B-2D64-2728-A564-EE8F14946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4F46C495-EC69-C8DF-48C8-46A85A3FB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34BFA14C-352A-067B-B687-19004E78B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504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>
            <a:extLst>
              <a:ext uri="{FF2B5EF4-FFF2-40B4-BE49-F238E27FC236}">
                <a16:creationId xmlns:a16="http://schemas.microsoft.com/office/drawing/2014/main" id="{DEF42071-597C-74B9-B60C-B632156FC8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7992EDBE-2853-4AD6-9265-598328D962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6388947C-9028-9F20-1AE0-C59DEA01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3CCECA30-6FD8-5D9C-D700-5E536F12C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7D5AF7BF-5BC4-C15F-5414-8CBBCEC0E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30000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>
            <a:extLst>
              <a:ext uri="{FF2B5EF4-FFF2-40B4-BE49-F238E27FC236}">
                <a16:creationId xmlns:a16="http://schemas.microsoft.com/office/drawing/2014/main" id="{569A3502-41C9-5A60-0A5E-431DCAE6E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1A4A6DA5-FAF8-EFF5-2F8E-07156C658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FB4FADC2-7B6E-059A-E82F-999C1FC3ED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E999C-50FC-4E00-8633-E00BDA37B27F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BC55FFB8-8467-D9CD-E852-489789EE2D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D61BA239-873F-B15B-5B99-E97F36A29E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7392F-B7E5-4EE0-8F11-0F37B4A31B9D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980304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">
            <a:extLst>
              <a:ext uri="{FF2B5EF4-FFF2-40B4-BE49-F238E27FC236}">
                <a16:creationId xmlns:a16="http://schemas.microsoft.com/office/drawing/2014/main" id="{9E7CCBE2-738F-BFB2-738B-0D34B8BB1B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3">
            <a:extLst>
              <a:ext uri="{FF2B5EF4-FFF2-40B4-BE49-F238E27FC236}">
                <a16:creationId xmlns:a16="http://schemas.microsoft.com/office/drawing/2014/main" id="{4E734C37-E4D0-771B-0CCA-3FB1A8DED1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89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4">
            <a:extLst>
              <a:ext uri="{FF2B5EF4-FFF2-40B4-BE49-F238E27FC236}">
                <a16:creationId xmlns:a16="http://schemas.microsoft.com/office/drawing/2014/main" id="{6663A0A1-3169-09F3-C38B-7CC4B34820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73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5">
            <a:extLst>
              <a:ext uri="{FF2B5EF4-FFF2-40B4-BE49-F238E27FC236}">
                <a16:creationId xmlns:a16="http://schemas.microsoft.com/office/drawing/2014/main" id="{9129427B-82D0-6C70-4819-9A48D678D9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50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">
            <a:extLst>
              <a:ext uri="{FF2B5EF4-FFF2-40B4-BE49-F238E27FC236}">
                <a16:creationId xmlns:a16="http://schemas.microsoft.com/office/drawing/2014/main" id="{5AAC2D23-6EB2-7640-30CE-15E34CFA80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פנס 5 בנות">
            <a:hlinkClick r:id="" action="ppaction://media"/>
            <a:extLst>
              <a:ext uri="{FF2B5EF4-FFF2-40B4-BE49-F238E27FC236}">
                <a16:creationId xmlns:a16="http://schemas.microsoft.com/office/drawing/2014/main" id="{A09C1661-75C1-A920-C1C3-82E6760479F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547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37717" y="1905214"/>
            <a:ext cx="7078894" cy="39818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448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4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9">
            <a:extLst>
              <a:ext uri="{FF2B5EF4-FFF2-40B4-BE49-F238E27FC236}">
                <a16:creationId xmlns:a16="http://schemas.microsoft.com/office/drawing/2014/main" id="{F502A801-251C-6F63-7877-8D952EFFD2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00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0">
            <a:extLst>
              <a:ext uri="{FF2B5EF4-FFF2-40B4-BE49-F238E27FC236}">
                <a16:creationId xmlns:a16="http://schemas.microsoft.com/office/drawing/2014/main" id="{E0999E3B-D65C-9A75-C356-9BF9C4BB7A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99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1">
            <a:extLst>
              <a:ext uri="{FF2B5EF4-FFF2-40B4-BE49-F238E27FC236}">
                <a16:creationId xmlns:a16="http://schemas.microsoft.com/office/drawing/2014/main" id="{E69F04DE-A6C9-64BF-2D7A-D20F672F1B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7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8">
            <a:extLst>
              <a:ext uri="{FF2B5EF4-FFF2-40B4-BE49-F238E27FC236}">
                <a16:creationId xmlns:a16="http://schemas.microsoft.com/office/drawing/2014/main" id="{47F344B4-141C-0058-A425-A1A900F660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גילגל סיירת בנות">
            <a:hlinkClick r:id="" action="ppaction://media"/>
            <a:extLst>
              <a:ext uri="{FF2B5EF4-FFF2-40B4-BE49-F238E27FC236}">
                <a16:creationId xmlns:a16="http://schemas.microsoft.com/office/drawing/2014/main" id="{08702D7C-CF6F-7B85-EDCE-F07AB30901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7150"/>
            <a:ext cx="12192000" cy="680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6FA00FA4-A4D3-F490-5FB1-4996068DF5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13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4">
            <a:extLst>
              <a:ext uri="{FF2B5EF4-FFF2-40B4-BE49-F238E27FC236}">
                <a16:creationId xmlns:a16="http://schemas.microsoft.com/office/drawing/2014/main" id="{F07F990E-560E-3A35-EE5C-F6DFFB5ACE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99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5">
            <a:extLst>
              <a:ext uri="{FF2B5EF4-FFF2-40B4-BE49-F238E27FC236}">
                <a16:creationId xmlns:a16="http://schemas.microsoft.com/office/drawing/2014/main" id="{BCA4A9B2-D71F-EEBE-C847-DC7EF59215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40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6">
            <a:extLst>
              <a:ext uri="{FF2B5EF4-FFF2-40B4-BE49-F238E27FC236}">
                <a16:creationId xmlns:a16="http://schemas.microsoft.com/office/drawing/2014/main" id="{F9094AEE-6369-7651-BB03-F4E67F8BFA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65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7">
            <a:extLst>
              <a:ext uri="{FF2B5EF4-FFF2-40B4-BE49-F238E27FC236}">
                <a16:creationId xmlns:a16="http://schemas.microsoft.com/office/drawing/2014/main" id="{E6C0040B-E603-2376-FC59-F71E4C54F8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08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8">
            <a:extLst>
              <a:ext uri="{FF2B5EF4-FFF2-40B4-BE49-F238E27FC236}">
                <a16:creationId xmlns:a16="http://schemas.microsoft.com/office/drawing/2014/main" id="{AE0C0E7A-E986-A34E-8FBD-53B6498FC8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51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19">
            <a:extLst>
              <a:ext uri="{FF2B5EF4-FFF2-40B4-BE49-F238E27FC236}">
                <a16:creationId xmlns:a16="http://schemas.microsoft.com/office/drawing/2014/main" id="{3BB03AEF-2BBD-814B-39E2-C561D86748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10C46247-7D37-833F-0AE9-67AD41BEE7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5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0">
            <a:extLst>
              <a:ext uri="{FF2B5EF4-FFF2-40B4-BE49-F238E27FC236}">
                <a16:creationId xmlns:a16="http://schemas.microsoft.com/office/drawing/2014/main" id="{73E5AF9C-7B7D-CCCF-717D-CEC1374111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A188AECF-8ECE-49BB-882D-408ADF73FC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39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1">
            <a:extLst>
              <a:ext uri="{FF2B5EF4-FFF2-40B4-BE49-F238E27FC236}">
                <a16:creationId xmlns:a16="http://schemas.microsoft.com/office/drawing/2014/main" id="{5B232412-23BB-CAED-E2F1-0645E3A695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1A055333-DF88-DB7F-E70C-7B251AB680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00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2">
            <a:extLst>
              <a:ext uri="{FF2B5EF4-FFF2-40B4-BE49-F238E27FC236}">
                <a16:creationId xmlns:a16="http://schemas.microsoft.com/office/drawing/2014/main" id="{BE6873E9-C80F-1EA3-675F-1451B7EC02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A839531A-A0B1-9E87-7C8D-7672AA987B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54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3">
            <a:extLst>
              <a:ext uri="{FF2B5EF4-FFF2-40B4-BE49-F238E27FC236}">
                <a16:creationId xmlns:a16="http://schemas.microsoft.com/office/drawing/2014/main" id="{E9472EB7-F856-0CB6-5C89-EC6DD2B7AA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89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4">
            <a:extLst>
              <a:ext uri="{FF2B5EF4-FFF2-40B4-BE49-F238E27FC236}">
                <a16:creationId xmlns:a16="http://schemas.microsoft.com/office/drawing/2014/main" id="{96AF5EAA-EBC7-A572-1E7A-849743D4F2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789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5">
            <a:extLst>
              <a:ext uri="{FF2B5EF4-FFF2-40B4-BE49-F238E27FC236}">
                <a16:creationId xmlns:a16="http://schemas.microsoft.com/office/drawing/2014/main" id="{48352F90-1CD6-89ED-06E4-1C66F571F8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16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6">
            <a:extLst>
              <a:ext uri="{FF2B5EF4-FFF2-40B4-BE49-F238E27FC236}">
                <a16:creationId xmlns:a16="http://schemas.microsoft.com/office/drawing/2014/main" id="{318219E2-55B9-C14E-51A6-069FFA16AF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70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67CF778D-A3BD-5D2C-C167-B56864750A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CDA3F057-F8BD-743C-4024-1F66D656FFFE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668" y="2117332"/>
            <a:ext cx="3250915" cy="3250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67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8">
            <a:extLst>
              <a:ext uri="{FF2B5EF4-FFF2-40B4-BE49-F238E27FC236}">
                <a16:creationId xmlns:a16="http://schemas.microsoft.com/office/drawing/2014/main" id="{F94D19F2-0DF5-D6C0-1AF4-B6F3B5D9DF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81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29">
            <a:extLst>
              <a:ext uri="{FF2B5EF4-FFF2-40B4-BE49-F238E27FC236}">
                <a16:creationId xmlns:a16="http://schemas.microsoft.com/office/drawing/2014/main" id="{0180E503-8E85-5B25-25D7-3A5DF28F3F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383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ות30">
            <a:extLst>
              <a:ext uri="{FF2B5EF4-FFF2-40B4-BE49-F238E27FC236}">
                <a16:creationId xmlns:a16="http://schemas.microsoft.com/office/drawing/2014/main" id="{68E312D0-7DA3-7646-76DF-5181C5904E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המנון בנות מוקטן">
            <a:hlinkClick r:id="" action="ppaction://media"/>
            <a:extLst>
              <a:ext uri="{FF2B5EF4-FFF2-40B4-BE49-F238E27FC236}">
                <a16:creationId xmlns:a16="http://schemas.microsoft.com/office/drawing/2014/main" id="{DB9D8559-04D2-B560-BB2B-F4F31AA704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2013" y="4928855"/>
            <a:ext cx="3089204" cy="173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011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0</Words>
  <Application>Microsoft Office PowerPoint</Application>
  <PresentationFormat>מסך רחב</PresentationFormat>
  <Paragraphs>0</Paragraphs>
  <Slides>27</Slides>
  <Notes>0</Notes>
  <HiddenSlides>0</HiddenSlides>
  <MMClips>3</MMClips>
  <ScaleCrop>false</ScaleCrop>
  <HeadingPairs>
    <vt:vector size="6" baseType="variant">
      <vt:variant>
        <vt:lpstr>גופנים בשימוש</vt:lpstr>
      </vt:variant>
      <vt:variant>
        <vt:i4>3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ערכת נושא Office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משתמש</dc:creator>
  <cp:lastModifiedBy>משתמש</cp:lastModifiedBy>
  <cp:revision>2</cp:revision>
  <dcterms:created xsi:type="dcterms:W3CDTF">2026-04-27T07:23:40Z</dcterms:created>
  <dcterms:modified xsi:type="dcterms:W3CDTF">2026-04-27T08:03:51Z</dcterms:modified>
</cp:coreProperties>
</file>