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58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</p:sldIdLst>
  <p:sldSz cx="12192000" cy="6858000"/>
  <p:notesSz cx="6858000" cy="9144000"/>
  <p:photoAlbum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380"/>
    <p:restoredTop sz="94660"/>
  </p:normalViewPr>
  <p:slideViewPr>
    <p:cSldViewPr snapToGrid="0">
      <p:cViewPr varScale="1">
        <p:scale>
          <a:sx n="62" d="100"/>
          <a:sy n="62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ED254C43-2194-9403-3FF1-58C2D3D526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BF4DCAE5-1173-46EB-F650-5994B9210E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49EB7271-77A5-81F2-42C1-995CA476C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D3DFF425-4DC4-BD5A-840F-38107BF40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EFD00449-48D8-CA34-42F0-D6762078E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776909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45BC7634-8DA5-8FDD-7A5E-5AFF1E5C2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188D707F-9995-FE0D-AEBF-0C2781C01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EFFC1821-B31A-16AD-579A-6B264166A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E695A5DF-0017-6526-E66F-EA9B156D7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62FE5CF8-7832-F40C-D811-EC1F1A5FD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714682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8A6E75A1-3D9E-D57A-BD97-DF05EED78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372C2D37-45AA-1D77-AC6A-ED41BF2E6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E02C73DE-E3C2-73A1-D471-17F287EBB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59B85C1-7E7A-D49E-1EC0-75CC2952D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12B42D70-BC93-6181-85CE-5A1A40BBE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35615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C25E7253-F12C-C9D6-A246-190F61BF0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55C77A7D-6C03-33EF-26AC-6C76B16AB0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B3DF6E58-6CAE-6E84-ADBF-1F3362E76E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25985BB6-6F91-8588-A6A1-5E2F94F03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FB8A7D97-9D98-080C-53AA-E45B051D7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BBFFAA51-CEE3-F249-5773-CEA214186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42327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A9B5634C-2D1B-13A5-9A1F-0F9B2363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2343C471-443C-92AE-4D38-591E3BFF8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C5F48F66-06CE-CEEA-C66E-34C845D397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>
            <a:extLst>
              <a:ext uri="{FF2B5EF4-FFF2-40B4-BE49-F238E27FC236}">
                <a16:creationId xmlns:a16="http://schemas.microsoft.com/office/drawing/2014/main" id="{85908836-126D-131C-4C1A-EA9C5B746F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>
            <a:extLst>
              <a:ext uri="{FF2B5EF4-FFF2-40B4-BE49-F238E27FC236}">
                <a16:creationId xmlns:a16="http://schemas.microsoft.com/office/drawing/2014/main" id="{0649E19C-4842-0F4D-A820-8E90C2E089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>
            <a:extLst>
              <a:ext uri="{FF2B5EF4-FFF2-40B4-BE49-F238E27FC236}">
                <a16:creationId xmlns:a16="http://schemas.microsoft.com/office/drawing/2014/main" id="{AD985BEA-05F0-0905-B1A7-100C79E5E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8" name="מציין מיקום של כותרת תחתונה 7">
            <a:extLst>
              <a:ext uri="{FF2B5EF4-FFF2-40B4-BE49-F238E27FC236}">
                <a16:creationId xmlns:a16="http://schemas.microsoft.com/office/drawing/2014/main" id="{6E349E2A-3EAB-D1AB-6E1F-99C595385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>
            <a:extLst>
              <a:ext uri="{FF2B5EF4-FFF2-40B4-BE49-F238E27FC236}">
                <a16:creationId xmlns:a16="http://schemas.microsoft.com/office/drawing/2014/main" id="{BA736488-8633-5EC4-E13A-F6B5AA079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471568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58077C0A-9EF9-8800-B905-623D49345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>
            <a:extLst>
              <a:ext uri="{FF2B5EF4-FFF2-40B4-BE49-F238E27FC236}">
                <a16:creationId xmlns:a16="http://schemas.microsoft.com/office/drawing/2014/main" id="{98D1350A-8D87-54EC-A379-0D4A4CF91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4" name="מציין מיקום של כותרת תחתונה 3">
            <a:extLst>
              <a:ext uri="{FF2B5EF4-FFF2-40B4-BE49-F238E27FC236}">
                <a16:creationId xmlns:a16="http://schemas.microsoft.com/office/drawing/2014/main" id="{5AEBFEF8-2CB7-6F91-7A98-E63DA1D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>
            <a:extLst>
              <a:ext uri="{FF2B5EF4-FFF2-40B4-BE49-F238E27FC236}">
                <a16:creationId xmlns:a16="http://schemas.microsoft.com/office/drawing/2014/main" id="{B20A7AAC-D6FF-1446-BC47-874004856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141920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>
            <a:extLst>
              <a:ext uri="{FF2B5EF4-FFF2-40B4-BE49-F238E27FC236}">
                <a16:creationId xmlns:a16="http://schemas.microsoft.com/office/drawing/2014/main" id="{53486F96-C143-430C-803C-C0C431F73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3" name="מציין מיקום של כותרת תחתונה 2">
            <a:extLst>
              <a:ext uri="{FF2B5EF4-FFF2-40B4-BE49-F238E27FC236}">
                <a16:creationId xmlns:a16="http://schemas.microsoft.com/office/drawing/2014/main" id="{A9A1D42D-AD47-CEE6-6BDB-1AFF305A0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9C347DF7-B4E1-FF5A-6E56-C8C05279A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683896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8E04A4DB-B993-413F-029A-6F4108860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95CFE82F-8730-D345-9196-BF62F9B00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BD21DE9A-8038-6D7F-2A0A-EBB9086A2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4E9227D8-5069-1A2F-F909-2FDD95A1C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EFFFB3C5-8A81-E8D4-68E9-ECDAA0799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7EEB5762-B226-5477-E581-7A242BD6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582305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AAE0D75-6FFC-6EE9-6EA0-521D0E173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>
            <a:extLst>
              <a:ext uri="{FF2B5EF4-FFF2-40B4-BE49-F238E27FC236}">
                <a16:creationId xmlns:a16="http://schemas.microsoft.com/office/drawing/2014/main" id="{8DBB3B81-1E18-CD1E-8164-3BBB46F62A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223C5A3D-8C3B-A743-E8CD-2033D6A8F6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18E5D199-4E7F-A7C7-B0C5-F831476F9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5516B00C-443F-8A3E-1359-56D3858C4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4C31425F-1B88-DCFC-B96D-42413910B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0903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BAEB54F4-1C5D-92D0-EB5A-977200117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A90AC3A4-0D48-A6EE-9D09-58EDAD3166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887B5F68-245F-B11E-2595-F747B3FC2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3638FBC6-AA35-C9BF-9DCC-DC9C0EF89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37456F4B-6617-7605-02A4-41972B0C0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113893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>
            <a:extLst>
              <a:ext uri="{FF2B5EF4-FFF2-40B4-BE49-F238E27FC236}">
                <a16:creationId xmlns:a16="http://schemas.microsoft.com/office/drawing/2014/main" id="{6E2B4251-D525-C015-B814-B552DEDA15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88E9579B-60AB-D642-256D-11EF807F3E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1724BF26-6CFF-CFCF-C4DB-10BCAFCAC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E21BAE7F-BF9F-BA11-7D8F-D47674A27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A4EE9500-AFB1-65F6-54E0-580664306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287194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>
            <a:extLst>
              <a:ext uri="{FF2B5EF4-FFF2-40B4-BE49-F238E27FC236}">
                <a16:creationId xmlns:a16="http://schemas.microsoft.com/office/drawing/2014/main" id="{F455306A-D61A-57A5-55EF-7D8C43F45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C4AD9D42-AFF0-857B-39C5-7F281D4E4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B63D61CF-CA8B-EA7B-65ED-E7D311CC40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C3774-FFFB-472D-93E6-9C5F35984106}" type="datetimeFigureOut">
              <a:rPr lang="he-IL" smtClean="0"/>
              <a:t>י'/אייר/תשפ"ו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B54C753F-8810-0C28-4612-27C425C55C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397062F3-18C4-6FF0-9962-1FAEDBE4E7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9A5FB-8FF8-4BD8-A945-F7F09739925B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0123262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2.png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">
            <a:extLst>
              <a:ext uri="{FF2B5EF4-FFF2-40B4-BE49-F238E27FC236}">
                <a16:creationId xmlns:a16="http://schemas.microsoft.com/office/drawing/2014/main" id="{396FCFD3-AB72-B56A-9ADC-50AD323DAB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818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3">
            <a:extLst>
              <a:ext uri="{FF2B5EF4-FFF2-40B4-BE49-F238E27FC236}">
                <a16:creationId xmlns:a16="http://schemas.microsoft.com/office/drawing/2014/main" id="{3147719E-57BD-59C9-3E35-2EC24647FD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520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4">
            <a:extLst>
              <a:ext uri="{FF2B5EF4-FFF2-40B4-BE49-F238E27FC236}">
                <a16:creationId xmlns:a16="http://schemas.microsoft.com/office/drawing/2014/main" id="{0D289B23-ADE5-37D9-952C-46FA7DBD9B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61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5">
            <a:extLst>
              <a:ext uri="{FF2B5EF4-FFF2-40B4-BE49-F238E27FC236}">
                <a16:creationId xmlns:a16="http://schemas.microsoft.com/office/drawing/2014/main" id="{F8D1A537-D6D4-ABD8-B5B6-49579C6330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900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">
            <a:extLst>
              <a:ext uri="{FF2B5EF4-FFF2-40B4-BE49-F238E27FC236}">
                <a16:creationId xmlns:a16="http://schemas.microsoft.com/office/drawing/2014/main" id="{E58A028A-721A-27D8-9B30-E4A2DC3698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פנס 5 בנים">
            <a:hlinkClick r:id="" action="ppaction://media"/>
            <a:extLst>
              <a:ext uri="{FF2B5EF4-FFF2-40B4-BE49-F238E27FC236}">
                <a16:creationId xmlns:a16="http://schemas.microsoft.com/office/drawing/2014/main" id="{9B2DB4BA-6401-3BB1-71E5-BF875CD9AB7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172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33262" y="1894938"/>
            <a:ext cx="7325475" cy="41205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4636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9">
            <a:extLst>
              <a:ext uri="{FF2B5EF4-FFF2-40B4-BE49-F238E27FC236}">
                <a16:creationId xmlns:a16="http://schemas.microsoft.com/office/drawing/2014/main" id="{313AE1D1-8468-B528-F547-9237B75E7F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516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BCD1C43C-0898-89BC-768B-9C2AC24696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223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1">
            <a:extLst>
              <a:ext uri="{FF2B5EF4-FFF2-40B4-BE49-F238E27FC236}">
                <a16:creationId xmlns:a16="http://schemas.microsoft.com/office/drawing/2014/main" id="{DF1F8AF1-D18C-92D8-9422-5870780864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943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2">
            <a:extLst>
              <a:ext uri="{FF2B5EF4-FFF2-40B4-BE49-F238E27FC236}">
                <a16:creationId xmlns:a16="http://schemas.microsoft.com/office/drawing/2014/main" id="{7E9B7D29-F6F5-9F0E-2FA4-D23E5ADAB0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גינגל סיירת ואהבת בנים">
            <a:hlinkClick r:id="" action="ppaction://media"/>
            <a:extLst>
              <a:ext uri="{FF2B5EF4-FFF2-40B4-BE49-F238E27FC236}">
                <a16:creationId xmlns:a16="http://schemas.microsoft.com/office/drawing/2014/main" id="{F906F5F3-55CA-0EA1-7295-3AAD20DD9A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7150"/>
            <a:ext cx="12192000" cy="680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26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3">
            <a:extLst>
              <a:ext uri="{FF2B5EF4-FFF2-40B4-BE49-F238E27FC236}">
                <a16:creationId xmlns:a16="http://schemas.microsoft.com/office/drawing/2014/main" id="{708883DD-21F3-DE41-42C0-4BF316D845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229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4">
            <a:extLst>
              <a:ext uri="{FF2B5EF4-FFF2-40B4-BE49-F238E27FC236}">
                <a16:creationId xmlns:a16="http://schemas.microsoft.com/office/drawing/2014/main" id="{1F2E39E5-CFF7-0230-26C9-4BFAAEA7A7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156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5">
            <a:extLst>
              <a:ext uri="{FF2B5EF4-FFF2-40B4-BE49-F238E27FC236}">
                <a16:creationId xmlns:a16="http://schemas.microsoft.com/office/drawing/2014/main" id="{1A27CA70-7569-78B9-B878-4F09FA398A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105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6">
            <a:extLst>
              <a:ext uri="{FF2B5EF4-FFF2-40B4-BE49-F238E27FC236}">
                <a16:creationId xmlns:a16="http://schemas.microsoft.com/office/drawing/2014/main" id="{1AC95B68-40B3-9140-C52A-AC453791CC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99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7">
            <a:extLst>
              <a:ext uri="{FF2B5EF4-FFF2-40B4-BE49-F238E27FC236}">
                <a16:creationId xmlns:a16="http://schemas.microsoft.com/office/drawing/2014/main" id="{393B343B-C419-E75B-F421-4477980A67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228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8">
            <a:extLst>
              <a:ext uri="{FF2B5EF4-FFF2-40B4-BE49-F238E27FC236}">
                <a16:creationId xmlns:a16="http://schemas.microsoft.com/office/drawing/2014/main" id="{95229FF7-A0B5-73D1-16E5-610E80A7E3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510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19">
            <a:extLst>
              <a:ext uri="{FF2B5EF4-FFF2-40B4-BE49-F238E27FC236}">
                <a16:creationId xmlns:a16="http://schemas.microsoft.com/office/drawing/2014/main" id="{A4749903-0A19-7436-4D62-99307238A2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תמונה 4" descr="תמונה שמכילה טקסט, סרט מצויר, צילום מסך, גרפיקה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3DA52CB3-59BD-028D-6985-8A14899CAA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461" y="598404"/>
            <a:ext cx="4325079" cy="294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81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0">
            <a:extLst>
              <a:ext uri="{FF2B5EF4-FFF2-40B4-BE49-F238E27FC236}">
                <a16:creationId xmlns:a16="http://schemas.microsoft.com/office/drawing/2014/main" id="{1E7422B3-85DB-A11C-F23D-4A47252CA9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צילום מסך, גרפיקה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9BA8327E-DE23-178E-6E5D-57EC0E70D3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791" y="718538"/>
            <a:ext cx="3032418" cy="2065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11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1">
            <a:extLst>
              <a:ext uri="{FF2B5EF4-FFF2-40B4-BE49-F238E27FC236}">
                <a16:creationId xmlns:a16="http://schemas.microsoft.com/office/drawing/2014/main" id="{1F9AA47A-E28A-66D2-D18E-30D584A3CD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צילום מסך, גרפיקה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7E47AB54-B752-BE86-EE4F-EBBB35476D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461" y="598404"/>
            <a:ext cx="4325079" cy="294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40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2">
            <a:extLst>
              <a:ext uri="{FF2B5EF4-FFF2-40B4-BE49-F238E27FC236}">
                <a16:creationId xmlns:a16="http://schemas.microsoft.com/office/drawing/2014/main" id="{91E51B2D-0745-BA55-195E-BFE6FC8D6E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 descr="תמונה שמכילה טקסט, סרט מצויר, צילום מסך, גרפיקה&#10;&#10;תוכן בינה מלאכותית גנרטיבית עשוי להיות שגוי.">
            <a:extLst>
              <a:ext uri="{FF2B5EF4-FFF2-40B4-BE49-F238E27FC236}">
                <a16:creationId xmlns:a16="http://schemas.microsoft.com/office/drawing/2014/main" id="{6C5861DB-4F85-5573-36B8-1C4E9A5858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460" y="773065"/>
            <a:ext cx="4325079" cy="294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343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1750" fill="hold"/>
                                        <p:tgtEl>
                                          <p:spTgt spid="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3">
            <a:extLst>
              <a:ext uri="{FF2B5EF4-FFF2-40B4-BE49-F238E27FC236}">
                <a16:creationId xmlns:a16="http://schemas.microsoft.com/office/drawing/2014/main" id="{9C2D71A4-D67F-581D-DA72-9090A2830C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833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4">
            <a:extLst>
              <a:ext uri="{FF2B5EF4-FFF2-40B4-BE49-F238E27FC236}">
                <a16:creationId xmlns:a16="http://schemas.microsoft.com/office/drawing/2014/main" id="{B4AE3089-03F5-F7A8-7585-D277B22468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090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5">
            <a:extLst>
              <a:ext uri="{FF2B5EF4-FFF2-40B4-BE49-F238E27FC236}">
                <a16:creationId xmlns:a16="http://schemas.microsoft.com/office/drawing/2014/main" id="{500555BC-524F-0DBD-DC26-0FAB5287BD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051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6">
            <a:extLst>
              <a:ext uri="{FF2B5EF4-FFF2-40B4-BE49-F238E27FC236}">
                <a16:creationId xmlns:a16="http://schemas.microsoft.com/office/drawing/2014/main" id="{01888D2A-7747-A30B-0147-7D2A7EDAD8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63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FCC17740-5186-3C0D-2FD4-0AC6C116D9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>
            <a:extLst>
              <a:ext uri="{FF2B5EF4-FFF2-40B4-BE49-F238E27FC236}">
                <a16:creationId xmlns:a16="http://schemas.microsoft.com/office/drawing/2014/main" id="{5B16AAEB-0466-75A7-A785-23D72CFB47FA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668" y="2117332"/>
            <a:ext cx="3250915" cy="3250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8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8">
            <a:extLst>
              <a:ext uri="{FF2B5EF4-FFF2-40B4-BE49-F238E27FC236}">
                <a16:creationId xmlns:a16="http://schemas.microsoft.com/office/drawing/2014/main" id="{53F439E8-A767-D9BA-7281-ADC2EBC1EA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059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29">
            <a:extLst>
              <a:ext uri="{FF2B5EF4-FFF2-40B4-BE49-F238E27FC236}">
                <a16:creationId xmlns:a16="http://schemas.microsoft.com/office/drawing/2014/main" id="{6E7FB125-31E2-02D4-AD1D-90DE1FB058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345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סכימים ביחד דיון בנים30">
            <a:extLst>
              <a:ext uri="{FF2B5EF4-FFF2-40B4-BE49-F238E27FC236}">
                <a16:creationId xmlns:a16="http://schemas.microsoft.com/office/drawing/2014/main" id="{41390505-661C-9936-9A38-D41BF81CDF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המנון בנים מוקטן">
            <a:hlinkClick r:id="" action="ppaction://media"/>
            <a:extLst>
              <a:ext uri="{FF2B5EF4-FFF2-40B4-BE49-F238E27FC236}">
                <a16:creationId xmlns:a16="http://schemas.microsoft.com/office/drawing/2014/main" id="{87B8C151-B6C2-B288-C75C-DBC979CE0F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021" y="4914888"/>
            <a:ext cx="3191779" cy="179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75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0</Words>
  <Application>Microsoft Office PowerPoint</Application>
  <PresentationFormat>מסך רחב</PresentationFormat>
  <Paragraphs>0</Paragraphs>
  <Slides>27</Slides>
  <Notes>0</Notes>
  <HiddenSlides>0</HiddenSlides>
  <MMClips>3</MMClips>
  <ScaleCrop>false</ScaleCrop>
  <HeadingPairs>
    <vt:vector size="6" baseType="variant">
      <vt:variant>
        <vt:lpstr>גופנים בשימוש</vt:lpstr>
      </vt:variant>
      <vt:variant>
        <vt:i4>3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ערכת נושא Office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משתמש</dc:creator>
  <cp:lastModifiedBy>משתמש</cp:lastModifiedBy>
  <cp:revision>1</cp:revision>
  <dcterms:created xsi:type="dcterms:W3CDTF">2026-04-27T07:45:38Z</dcterms:created>
  <dcterms:modified xsi:type="dcterms:W3CDTF">2026-04-27T07:59:31Z</dcterms:modified>
</cp:coreProperties>
</file>