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photoAlbum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2E50801-2F1C-12C1-13DB-7BC7F7D99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D2C5E0A0-7309-C5D1-1084-148F3D799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5AF0BB7-0386-E455-C28D-D465834A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7704-F937-4981-A1BA-F38E337D99E8}" type="datetimeFigureOut">
              <a:rPr lang="he-IL" smtClean="0"/>
              <a:t>י"ח/אלול/תשפ"ה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38A8E1E-0637-EEB1-CE1B-0ED7FB0B5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EBAE35A-9D72-7710-C029-BDB4967FA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D9A1-321E-45D2-BE5C-7B5539D92A7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879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0232A0-BD1D-D6F8-AE7F-0D5DB4FD7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5A3AE67E-6015-63EA-EAE1-88F78AD80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856183D-4572-4C89-853F-522A30E8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7704-F937-4981-A1BA-F38E337D99E8}" type="datetimeFigureOut">
              <a:rPr lang="he-IL" smtClean="0"/>
              <a:t>י"ח/אלול/תשפ"ה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353A6DA-DFBF-D262-1F94-0550146B9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A868A80-AAA6-1890-B244-76E145A7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D9A1-321E-45D2-BE5C-7B5539D92A7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88959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E0822EBF-C727-B21E-D5D3-A6FCF48239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C610B71-C7FC-1E66-6715-AFBEA14CF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34C653B-5B33-56DD-BBC1-02BB5B256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7704-F937-4981-A1BA-F38E337D99E8}" type="datetimeFigureOut">
              <a:rPr lang="he-IL" smtClean="0"/>
              <a:t>י"ח/אלול/תשפ"ה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36E7673-016C-3605-8C6C-22B8EB6E3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CB11B16-2A62-88E8-55A7-82B391E7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D9A1-321E-45D2-BE5C-7B5539D92A7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9483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E05702F-D766-C9EF-A57A-BBD3F429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A9712F4-AC75-6754-18BA-EAF1BC819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7DD6BF2-54F9-DB2B-3AB4-CEBFE023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7704-F937-4981-A1BA-F38E337D99E8}" type="datetimeFigureOut">
              <a:rPr lang="he-IL" smtClean="0"/>
              <a:t>י"ח/אלול/תשפ"ה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7215DD1-9F86-9B2F-D9A0-A67F368D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C663D43-5344-5439-5D2E-EF189F01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D9A1-321E-45D2-BE5C-7B5539D92A7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4765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1B66161-31E6-7EBC-9957-30176AA41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BAE94CC-F24A-4D47-1E9E-249952B44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962792C-C090-3A0E-FA10-71B45ED81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7704-F937-4981-A1BA-F38E337D99E8}" type="datetimeFigureOut">
              <a:rPr lang="he-IL" smtClean="0"/>
              <a:t>י"ח/אלול/תשפ"ה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5A08E6A-6371-6E1E-1E52-2B923EB77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05F024F-30DD-9A2B-936C-BCD44A1E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D9A1-321E-45D2-BE5C-7B5539D92A7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9420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609C57E-DA0F-8566-4248-D612AC762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793172F-527D-7035-A340-313A8FD46D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D21B7C48-14D3-C3D9-07B6-4618B0C68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AE2E088-A76C-11F8-D002-1D74EA93A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7704-F937-4981-A1BA-F38E337D99E8}" type="datetimeFigureOut">
              <a:rPr lang="he-IL" smtClean="0"/>
              <a:t>י"ח/אלול/תשפ"ה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EC49DC9-8500-BA6E-CB25-2462FE3E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1FBB399-1823-7A7D-C0E3-2EF2B0AB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D9A1-321E-45D2-BE5C-7B5539D92A7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350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671B037-AA93-0BC0-7D12-3B9D20F4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2092768-998C-F685-B921-D8DD8B55A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FF42D2E-FCFB-203D-703C-342997618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58A9B4A8-22A4-67CC-4394-5166CC0BB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77225C7D-9475-DD46-E52C-228044F0CF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AA163D51-8D35-0E10-DE63-EEEB691D0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7704-F937-4981-A1BA-F38E337D99E8}" type="datetimeFigureOut">
              <a:rPr lang="he-IL" smtClean="0"/>
              <a:t>י"ח/אלול/תשפ"ה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585F0AE-769D-07AF-0D21-A47E8BE31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41636CF0-E2BE-C268-486D-2FCEC845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D9A1-321E-45D2-BE5C-7B5539D92A7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9284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60234C9-6C11-0F2F-F71E-E430E0C7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E265EBA6-ABE7-D2D2-6C91-B67402BD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7704-F937-4981-A1BA-F38E337D99E8}" type="datetimeFigureOut">
              <a:rPr lang="he-IL" smtClean="0"/>
              <a:t>י"ח/אלול/תשפ"ה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A9379344-B0A2-472C-DB98-D6E505BA5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19C893E-13AC-A612-C337-70EDC6A3F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D9A1-321E-45D2-BE5C-7B5539D92A7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6398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074067E9-F4A6-0ECE-37E7-16D40E12D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7704-F937-4981-A1BA-F38E337D99E8}" type="datetimeFigureOut">
              <a:rPr lang="he-IL" smtClean="0"/>
              <a:t>י"ח/אלול/תשפ"ה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EABE6DB-E2B4-9617-D3A7-98467A51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04D468AF-DD81-B0CA-243C-8F09831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D9A1-321E-45D2-BE5C-7B5539D92A7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3438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05CC1EC-F9AE-8061-E784-71EA0142D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55A3C90-6BF6-C74D-2844-08763764A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7F11321D-3B28-9DB2-252A-5CE151EA1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673C3B7-7729-032A-19DF-A7D537EA2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7704-F937-4981-A1BA-F38E337D99E8}" type="datetimeFigureOut">
              <a:rPr lang="he-IL" smtClean="0"/>
              <a:t>י"ח/אלול/תשפ"ה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7C76AAB-AE7E-BAFD-52C9-74FC4A555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F06AC24-C01E-A5C9-29E0-6E13E549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D9A1-321E-45D2-BE5C-7B5539D92A7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2521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4BF3852-8B67-9996-6CDA-0AECCC8D8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EC5ED651-2F7C-11C4-C6B2-F1646B775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52D9E35-C50A-B465-5663-C2D083097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99F374E-D104-ECF5-3EDC-AC19CAD36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7704-F937-4981-A1BA-F38E337D99E8}" type="datetimeFigureOut">
              <a:rPr lang="he-IL" smtClean="0"/>
              <a:t>י"ח/אלול/תשפ"ה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D96B3D1-E3AF-515D-A870-A7E937CC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976CD9A-7249-9EC6-C1CE-80513FA9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D9A1-321E-45D2-BE5C-7B5539D92A7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73460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B5470BCD-DCDB-7550-A10E-E7315AEF9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6784995-E753-EC95-F991-E602E6C2C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A2CD54E-D2EB-3F76-9F0D-49C3EF3AA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F27704-F937-4981-A1BA-F38E337D99E8}" type="datetimeFigureOut">
              <a:rPr lang="he-IL" smtClean="0"/>
              <a:t>י"ח/אלול/תשפ"ה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2324789-89AA-6225-19AB-82E634A1D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5DA8FC4-74C0-A2F1-681C-0DC2D41EE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FBD9A1-321E-45D2-BE5C-7B5539D92A7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39706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_ילד_ ואהבת">
            <a:extLst>
              <a:ext uri="{FF2B5EF4-FFF2-40B4-BE49-F238E27FC236}">
                <a16:creationId xmlns:a16="http://schemas.microsoft.com/office/drawing/2014/main" id="{03D359DE-ED6A-A9DB-01B3-064FAAE33B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34141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_ילד_ ואהבת10">
            <a:extLst>
              <a:ext uri="{FF2B5EF4-FFF2-40B4-BE49-F238E27FC236}">
                <a16:creationId xmlns:a16="http://schemas.microsoft.com/office/drawing/2014/main" id="{EACA78DB-B6BF-E1BD-06AD-13CC2EE5FC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31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_ילד_ ואהבת11">
            <a:extLst>
              <a:ext uri="{FF2B5EF4-FFF2-40B4-BE49-F238E27FC236}">
                <a16:creationId xmlns:a16="http://schemas.microsoft.com/office/drawing/2014/main" id="{75D58751-C61F-1E74-828B-5CA1B0D88C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37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_ילד_ ואהבת12">
            <a:extLst>
              <a:ext uri="{FF2B5EF4-FFF2-40B4-BE49-F238E27FC236}">
                <a16:creationId xmlns:a16="http://schemas.microsoft.com/office/drawing/2014/main" id="{237B37D2-2C98-352F-D970-F37B68C360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73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_ילד_ ואהבת13">
            <a:extLst>
              <a:ext uri="{FF2B5EF4-FFF2-40B4-BE49-F238E27FC236}">
                <a16:creationId xmlns:a16="http://schemas.microsoft.com/office/drawing/2014/main" id="{52C80A9E-1448-2806-3336-EB5060BDD8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8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_ילד_ ואהבת14">
            <a:extLst>
              <a:ext uri="{FF2B5EF4-FFF2-40B4-BE49-F238E27FC236}">
                <a16:creationId xmlns:a16="http://schemas.microsoft.com/office/drawing/2014/main" id="{265D4AC0-671C-D30D-B6C9-08556E31A5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88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_ילד_ ואהבת15">
            <a:extLst>
              <a:ext uri="{FF2B5EF4-FFF2-40B4-BE49-F238E27FC236}">
                <a16:creationId xmlns:a16="http://schemas.microsoft.com/office/drawing/2014/main" id="{24F05999-AD6E-A6D7-1220-A34C3B20BC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9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לב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62A13FF-B068-BE8A-D75B-967BBD7687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716" cy="685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60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_ילד_ ואהבת2">
            <a:extLst>
              <a:ext uri="{FF2B5EF4-FFF2-40B4-BE49-F238E27FC236}">
                <a16:creationId xmlns:a16="http://schemas.microsoft.com/office/drawing/2014/main" id="{B7512D00-2543-20E1-FB8E-B5F0571573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4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_ילד_ ואהבת3">
            <a:extLst>
              <a:ext uri="{FF2B5EF4-FFF2-40B4-BE49-F238E27FC236}">
                <a16:creationId xmlns:a16="http://schemas.microsoft.com/office/drawing/2014/main" id="{66235BC9-FF6D-030E-235C-31EF62E07E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07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_ילד_ ואהבת4">
            <a:extLst>
              <a:ext uri="{FF2B5EF4-FFF2-40B4-BE49-F238E27FC236}">
                <a16:creationId xmlns:a16="http://schemas.microsoft.com/office/drawing/2014/main" id="{101142F1-DE1E-F2C6-35F1-C8D4EF8A9C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7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_ילד_ ואהבת5">
            <a:extLst>
              <a:ext uri="{FF2B5EF4-FFF2-40B4-BE49-F238E27FC236}">
                <a16:creationId xmlns:a16="http://schemas.microsoft.com/office/drawing/2014/main" id="{C25CEC26-4C91-4CA7-673C-842E82E77F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77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_ילד_ ואהבת6">
            <a:extLst>
              <a:ext uri="{FF2B5EF4-FFF2-40B4-BE49-F238E27FC236}">
                <a16:creationId xmlns:a16="http://schemas.microsoft.com/office/drawing/2014/main" id="{CB5343C0-026F-0892-FF21-3C8F32A74B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83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_ילד_ ואהבת7">
            <a:extLst>
              <a:ext uri="{FF2B5EF4-FFF2-40B4-BE49-F238E27FC236}">
                <a16:creationId xmlns:a16="http://schemas.microsoft.com/office/drawing/2014/main" id="{54716044-2B11-E516-4C0E-AC04A1FD71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54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_ילד_ ואהבת8">
            <a:extLst>
              <a:ext uri="{FF2B5EF4-FFF2-40B4-BE49-F238E27FC236}">
                <a16:creationId xmlns:a16="http://schemas.microsoft.com/office/drawing/2014/main" id="{AB7B73BB-8701-4035-21DF-8B2229777B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75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מצגת_ילד_ ואהבת9">
            <a:extLst>
              <a:ext uri="{FF2B5EF4-FFF2-40B4-BE49-F238E27FC236}">
                <a16:creationId xmlns:a16="http://schemas.microsoft.com/office/drawing/2014/main" id="{52926B31-247A-44F7-0BC1-350095DD87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9445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מסך רחב</PresentationFormat>
  <Paragraphs>0</Paragraphs>
  <Slides>16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שטערני פש</dc:creator>
  <cp:lastModifiedBy>שטערני פש</cp:lastModifiedBy>
  <cp:revision>1</cp:revision>
  <dcterms:created xsi:type="dcterms:W3CDTF">2025-09-11T19:55:32Z</dcterms:created>
  <dcterms:modified xsi:type="dcterms:W3CDTF">2025-09-11T19:58:12Z</dcterms:modified>
</cp:coreProperties>
</file>