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57" r:id="rId3"/>
    <p:sldId id="320" r:id="rId4"/>
    <p:sldId id="321" r:id="rId5"/>
    <p:sldId id="258" r:id="rId6"/>
    <p:sldId id="354" r:id="rId7"/>
    <p:sldId id="284" r:id="rId8"/>
    <p:sldId id="353" r:id="rId9"/>
    <p:sldId id="264" r:id="rId10"/>
    <p:sldId id="355" r:id="rId11"/>
    <p:sldId id="267" r:id="rId12"/>
    <p:sldId id="356" r:id="rId13"/>
    <p:sldId id="357" r:id="rId14"/>
    <p:sldId id="358" r:id="rId15"/>
    <p:sldId id="359" r:id="rId16"/>
    <p:sldId id="361" r:id="rId17"/>
    <p:sldId id="261" r:id="rId18"/>
  </p:sldIdLst>
  <p:sldSz cx="12192000" cy="6858000"/>
  <p:notesSz cx="6858000" cy="9144000"/>
  <p:embeddedFontLst>
    <p:embeddedFont>
      <p:font typeface="Asimon 2.0 AAA" panose="00000500000000000000" pitchFamily="50" charset="-79"/>
      <p:regular r:id="rId19"/>
      <p:bold r:id="rId20"/>
    </p:embeddedFont>
    <p:embeddedFont>
      <p:font typeface="buTactica 1.0" panose="02000600000000000000" pitchFamily="2" charset="-79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543E"/>
    <a:srgbClr val="723FA3"/>
    <a:srgbClr val="279FDB"/>
    <a:srgbClr val="552683"/>
    <a:srgbClr val="513995"/>
    <a:srgbClr val="F1C836"/>
    <a:srgbClr val="293D32"/>
    <a:srgbClr val="F8F0D8"/>
    <a:srgbClr val="E6E6E6"/>
    <a:srgbClr val="FAF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1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2ED7C5-3911-42CF-876A-1881591EE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29B5DC2-951F-4F5D-A3D4-D67565599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62787F3-651A-426F-8866-B2FA18B2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85F301E-BF53-47E6-962A-CAE2564C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529F225-4B63-4ED8-AD66-9D463A3E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03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724F71-41E0-4BEC-9DE2-5A47905A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72807F3-D9D2-4483-B56B-E44A871A6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776082-C2A0-40E1-89C5-7B7650E89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1AB7351-777F-4A5D-A208-BF21F44A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2CCE77-D787-40EB-A11B-ADF0889D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884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28EC4A9-67AC-4011-956A-4698F3877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03F5DAA-B2C3-410D-A802-C5D58C7C3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327D1F2-8F28-43B1-BE0F-C99A2A0C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BE9A288-FFCB-4E62-A803-7711E396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3174EEA-2370-4CD1-B96E-4DB42E32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601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BBDAA2-C11E-42EA-B878-B4639B26E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FFD11C4-018F-4245-8D81-7DB0AA251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BEE3AF7-A8E7-4610-951F-B8CDD126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00CDDB3-C351-42C9-A988-E3DBB86F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286884E-D80C-4FA6-9457-28E43A92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690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E33D88-8ECA-4D51-A66A-E2DFE66D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D29D131-2336-43B4-A1CA-9DAB1DF19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27D8EA1-6A8D-41E0-9E0B-370AC4E7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2B9B4B0-A06E-4FC8-8B77-A50859F2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E0E578-63FE-48F9-8881-05A5CF80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811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2A74FB-51CC-4E6B-BA49-FD8A333C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9009B25-5843-4909-9F24-B19C5E0C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D0B27F4-107C-4848-8A68-DD3D68BA0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98C7F12-F559-44A1-8D39-38BE7A04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E75BEBA-43BE-4E27-93A2-CA07B470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1CBD3BC-EACB-4146-9F9E-EE5ADDA2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86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69873D-6144-4929-8602-16149035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327D79C-FB0B-4248-9EDC-6C9761F14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D99268D-8CA1-4712-8FB1-258BEE036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1E795B1-7220-49F5-AD88-503A079FB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5DA3097-6CDD-4D01-8EFA-F36969E74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BC8438F-67B8-4875-96B2-130F210C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9B396B0-556A-4FE6-BF93-4ED33B8C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0BDC471-195D-4193-BC07-B38310B5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871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95F243-2843-41C4-B2BF-D3AF9353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53DFFB9-07D0-4372-B5D8-EC372158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FEBF57B-9C8D-46FD-8ADD-5E90EF2F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7FA3B8C-F0F7-43A5-87AC-422BCDE9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33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CACBC311-4CCE-4547-A5EF-670C6ACA1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F0C8C73-7A2B-453E-BC87-7B7AD9BD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6E531F1-A1B6-403D-994A-6ABE821A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840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78E8B6-ADAF-4B10-8654-E4D2E817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F42063-793D-427D-AA1F-1EE37A69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73CCE05-5574-4107-A42F-902FB42E5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B8FE248-9681-4AEF-976C-481E1712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79CE2FD-A40C-48CA-8A3C-F703008A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A164387-B192-4010-B43B-C5D0B1AF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12BC79-CF8D-4948-B98B-32CA3285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7507DBC-712E-46C7-A929-7BD1E5619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1CD6E0D-5994-4A17-B21A-FB613CF10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76C1A5A-9EA8-4A04-AAEC-8DDFED2D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F7FA05F-D410-4086-B2C8-E2E93B04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63B411D-ED1B-4E80-B89E-4C25750C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489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B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AE74D10-6D0D-412B-BAA3-045A2A72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FBA944-D6DB-4209-8E8C-1BB876D98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5D4843B-D311-4278-A965-B2E554631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13CA2-814C-4C57-AA3D-004990CC51EE}" type="datetimeFigureOut">
              <a:rPr lang="he-IL" smtClean="0"/>
              <a:t>ט"ו אלול 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C778834-2118-4CBB-9BAE-140AC7386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F88754E-A587-4284-B468-F4D6E9AD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50ADD-1591-414E-8D8C-B75A258D3D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822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תמונה 35">
            <a:extLst>
              <a:ext uri="{FF2B5EF4-FFF2-40B4-BE49-F238E27FC236}">
                <a16:creationId xmlns:a16="http://schemas.microsoft.com/office/drawing/2014/main" id="{5FF373B4-E099-45BA-BB5A-925690BEE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412C6E9E-F557-4647-BD94-CBC6ECDBFEFE}"/>
              </a:ext>
            </a:extLst>
          </p:cNvPr>
          <p:cNvGrpSpPr/>
          <p:nvPr/>
        </p:nvGrpSpPr>
        <p:grpSpPr>
          <a:xfrm>
            <a:off x="6953250" y="-51569"/>
            <a:ext cx="3425004" cy="2832764"/>
            <a:chOff x="1464570" y="19418"/>
            <a:chExt cx="8662372" cy="7321106"/>
          </a:xfrm>
        </p:grpSpPr>
        <p:sp>
          <p:nvSpPr>
            <p:cNvPr id="27" name="אליפסה 26">
              <a:extLst>
                <a:ext uri="{FF2B5EF4-FFF2-40B4-BE49-F238E27FC236}">
                  <a16:creationId xmlns:a16="http://schemas.microsoft.com/office/drawing/2014/main" id="{2D50A3AA-5DAA-4A92-A3C2-EAA144FDFC84}"/>
                </a:ext>
              </a:extLst>
            </p:cNvPr>
            <p:cNvSpPr/>
            <p:nvPr/>
          </p:nvSpPr>
          <p:spPr>
            <a:xfrm>
              <a:off x="1464570" y="19418"/>
              <a:ext cx="8662372" cy="7321106"/>
            </a:xfrm>
            <a:prstGeom prst="ellipse">
              <a:avLst/>
            </a:prstGeom>
            <a:solidFill>
              <a:srgbClr val="FFFFFF">
                <a:alpha val="14000"/>
              </a:srgb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C25F0C15-61EA-48E7-8B98-E703B80A8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078" y="1409700"/>
              <a:ext cx="6413844" cy="4540698"/>
            </a:xfrm>
            <a:prstGeom prst="rect">
              <a:avLst/>
            </a:prstGeom>
          </p:spPr>
        </p:pic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847CE9DF-6CB7-46ED-B04E-AACAC8DDE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1" b="90951" l="9961" r="96094">
                        <a14:foregroundMark x1="30664" y1="33008" x2="33984" y2="47461"/>
                        <a14:foregroundMark x1="15918" y1="89388" x2="20801" y2="90365"/>
                        <a14:foregroundMark x1="9961" y1="88411" x2="10449" y2="83594"/>
                        <a14:foregroundMark x1="46094" y1="90951" x2="49219" y2="90039"/>
                        <a14:foregroundMark x1="70898" y1="10156" x2="63867" y2="21875"/>
                        <a14:foregroundMark x1="71387" y1="10677" x2="77441" y2="19010"/>
                        <a14:foregroundMark x1="77441" y1="19010" x2="69043" y2="28646"/>
                        <a14:foregroundMark x1="69043" y1="28646" x2="50879" y2="27409"/>
                        <a14:foregroundMark x1="50879" y1="27409" x2="48828" y2="19206"/>
                        <a14:foregroundMark x1="48828" y1="19206" x2="64258" y2="10677"/>
                        <a14:foregroundMark x1="64258" y1="10677" x2="76660" y2="15951"/>
                        <a14:foregroundMark x1="76660" y1="15951" x2="73438" y2="24219"/>
                        <a14:foregroundMark x1="73438" y1="24219" x2="62109" y2="22917"/>
                        <a14:foregroundMark x1="62109" y1="22917" x2="58789" y2="12956"/>
                        <a14:foregroundMark x1="58789" y1="12956" x2="69531" y2="4557"/>
                        <a14:foregroundMark x1="69531" y1="4557" x2="84082" y2="9635"/>
                        <a14:foregroundMark x1="84082" y1="9635" x2="91211" y2="20052"/>
                        <a14:foregroundMark x1="91211" y1="20052" x2="80957" y2="28841"/>
                        <a14:foregroundMark x1="80957" y1="28841" x2="61230" y2="32096"/>
                        <a14:foregroundMark x1="61230" y1="32096" x2="50977" y2="29427"/>
                        <a14:foregroundMark x1="50977" y1="29427" x2="43066" y2="18880"/>
                        <a14:foregroundMark x1="43066" y1="18880" x2="49219" y2="9375"/>
                        <a14:foregroundMark x1="49219" y1="9375" x2="49219" y2="9375"/>
                        <a14:foregroundMark x1="46094" y1="8073" x2="58887" y2="6901"/>
                        <a14:foregroundMark x1="58887" y1="6901" x2="59766" y2="6510"/>
                        <a14:foregroundMark x1="64355" y1="3451" x2="70410" y2="3776"/>
                        <a14:foregroundMark x1="60186" y1="3891" x2="66211" y2="3451"/>
                        <a14:foregroundMark x1="78059" y1="5325" x2="83496" y2="6185"/>
                        <a14:foregroundMark x1="66211" y1="3451" x2="77786" y2="5282"/>
                        <a14:foregroundMark x1="83496" y1="6185" x2="91514" y2="12369"/>
                        <a14:foregroundMark x1="93675" y1="14598" x2="95446" y2="20546"/>
                        <a14:foregroundMark x1="93801" y1="25414" x2="93219" y2="26097"/>
                        <a14:foregroundMark x1="91113" y1="23503" x2="93750" y2="20964"/>
                        <a14:foregroundMark x1="94727" y1="19792" x2="91113" y2="24023"/>
                        <a14:foregroundMark x1="95020" y1="19661" x2="92578" y2="24154"/>
                        <a14:foregroundMark x1="91602" y1="13216" x2="93262" y2="14974"/>
                        <a14:foregroundMark x1="49707" y1="32682" x2="47949" y2="34115"/>
                        <a14:backgroundMark x1="62695" y1="35091" x2="79004" y2="35026"/>
                        <a14:backgroundMark x1="79004" y1="35026" x2="91016" y2="30273"/>
                        <a14:backgroundMark x1="91016" y1="30273" x2="96777" y2="23828"/>
                        <a14:backgroundMark x1="96777" y1="23828" x2="96875" y2="23828"/>
                        <a14:backgroundMark x1="44629" y1="28646" x2="43457" y2="26237"/>
                        <a14:backgroundMark x1="37109" y1="15951" x2="41406" y2="8138"/>
                        <a14:backgroundMark x1="41406" y1="8138" x2="54004" y2="2539"/>
                        <a14:backgroundMark x1="54004" y1="2539" x2="71094" y2="1367"/>
                        <a14:backgroundMark x1="71094" y1="1367" x2="73730" y2="1367"/>
                        <a14:backgroundMark x1="39063" y1="15820" x2="38574" y2="22526"/>
                        <a14:backgroundMark x1="56934" y1="4427" x2="57910" y2="4232"/>
                        <a14:backgroundMark x1="52539" y1="4883" x2="60547" y2="3451"/>
                        <a14:backgroundMark x1="77637" y1="5534" x2="78320" y2="4883"/>
                        <a14:backgroundMark x1="93262" y1="26693" x2="97852" y2="21615"/>
                        <a14:backgroundMark x1="94250" y1="24541" x2="98145" y2="20443"/>
                        <a14:backgroundMark x1="91895" y1="27018" x2="93980" y2="24825"/>
                        <a14:backgroundMark x1="93262" y1="26107" x2="90918" y2="30273"/>
                        <a14:backgroundMark x1="96198" y1="19935" x2="97266" y2="18620"/>
                        <a14:backgroundMark x1="90918" y1="26432" x2="92739" y2="24191"/>
                        <a14:backgroundMark x1="97266" y1="18620" x2="97363" y2="17708"/>
                        <a14:backgroundMark x1="93555" y1="12435" x2="93146" y2="12776"/>
                        <a14:backgroundMark x1="96191" y1="20964" x2="95020" y2="27018"/>
                        <a14:backgroundMark x1="93750" y1="26563" x2="95020" y2="23177"/>
                        <a14:backgroundMark x1="49219" y1="30599" x2="53027" y2="33984"/>
                        <a14:backgroundMark x1="56934" y1="40234" x2="77832" y2="77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63" y="930275"/>
            <a:ext cx="4572000" cy="6858000"/>
          </a:xfrm>
          <a:prstGeom prst="rect">
            <a:avLst/>
          </a:prstGeom>
          <a:effectLst>
            <a:outerShdw blurRad="381000" dist="38100" dir="8100000" sx="102000" sy="102000" algn="tr" rotWithShape="0">
              <a:prstClr val="black">
                <a:alpha val="17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36302C5-A492-4D86-B1D5-266A4FA97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60" b="91276" l="8301" r="95215">
                        <a14:foregroundMark x1="12305" y1="88607" x2="15820" y2="88607"/>
                        <a14:foregroundMark x1="46680" y1="89844" x2="46680" y2="91406"/>
                        <a14:foregroundMark x1="56445" y1="50586" x2="60449" y2="54427"/>
                        <a14:foregroundMark x1="67480" y1="10417" x2="62500" y2="28451"/>
                        <a14:foregroundMark x1="62500" y1="28451" x2="62500" y2="28451"/>
                        <a14:foregroundMark x1="76660" y1="14974" x2="71875" y2="25391"/>
                        <a14:foregroundMark x1="71875" y1="25391" x2="51270" y2="27865"/>
                        <a14:foregroundMark x1="51270" y1="27865" x2="47168" y2="14714"/>
                        <a14:foregroundMark x1="47168" y1="14714" x2="64746" y2="11393"/>
                        <a14:foregroundMark x1="64746" y1="11393" x2="76660" y2="24089"/>
                        <a14:foregroundMark x1="76660" y1="24089" x2="63672" y2="31510"/>
                        <a14:foregroundMark x1="63672" y1="31510" x2="59570" y2="30990"/>
                        <a14:foregroundMark x1="83789" y1="14453" x2="82422" y2="22135"/>
                        <a14:foregroundMark x1="82422" y1="22135" x2="59375" y2="31576"/>
                        <a14:foregroundMark x1="59375" y1="31576" x2="45996" y2="20117"/>
                        <a14:foregroundMark x1="45996" y1="20117" x2="57715" y2="7487"/>
                        <a14:foregroundMark x1="57715" y1="7487" x2="74023" y2="10612"/>
                        <a14:foregroundMark x1="74023" y1="10612" x2="80957" y2="21354"/>
                        <a14:foregroundMark x1="80957" y1="21354" x2="80859" y2="26237"/>
                        <a14:foregroundMark x1="84766" y1="11523" x2="84570" y2="26042"/>
                        <a14:foregroundMark x1="84570" y1="26042" x2="70215" y2="30990"/>
                        <a14:foregroundMark x1="70215" y1="30990" x2="56738" y2="30794"/>
                        <a14:foregroundMark x1="56738" y1="30794" x2="55176" y2="29557"/>
                        <a14:foregroundMark x1="61914" y1="3776" x2="77637" y2="9049"/>
                        <a14:foregroundMark x1="77637" y1="9049" x2="85645" y2="17969"/>
                        <a14:foregroundMark x1="85645" y1="17969" x2="83984" y2="25000"/>
                        <a14:foregroundMark x1="83984" y1="25000" x2="72754" y2="30404"/>
                        <a14:foregroundMark x1="72754" y1="30404" x2="58203" y2="32096"/>
                        <a14:foregroundMark x1="58203" y1="32096" x2="73438" y2="33268"/>
                        <a14:foregroundMark x1="73438" y1="33268" x2="83594" y2="31120"/>
                        <a14:foregroundMark x1="83594" y1="31120" x2="88672" y2="21159"/>
                        <a14:foregroundMark x1="88672" y1="21159" x2="86133" y2="10417"/>
                        <a14:foregroundMark x1="86133" y1="10417" x2="85840" y2="10026"/>
                        <a14:foregroundMark x1="47949" y1="34180" x2="48340" y2="36263"/>
                        <a14:foregroundMark x1="67090" y1="3060" x2="76074" y2="5273"/>
                        <a14:foregroundMark x1="89160" y1="8333" x2="94141" y2="16667"/>
                        <a14:foregroundMark x1="94141" y1="16667" x2="91406" y2="23763"/>
                        <a14:foregroundMark x1="91406" y1="23763" x2="89551" y2="25391"/>
                        <a14:foregroundMark x1="89746" y1="25977" x2="83887" y2="33333"/>
                        <a14:foregroundMark x1="83887" y1="33333" x2="67871" y2="37109"/>
                        <a14:foregroundMark x1="67871" y1="37109" x2="66211" y2="37109"/>
                        <a14:foregroundMark x1="54395" y1="34831" x2="69336" y2="37240"/>
                        <a14:foregroundMark x1="76270" y1="37240" x2="85352" y2="33268"/>
                        <a14:foregroundMark x1="85352" y1="33268" x2="89063" y2="26432"/>
                        <a14:foregroundMark x1="89063" y1="26432" x2="89160" y2="26367"/>
                        <a14:foregroundMark x1="91699" y1="25000" x2="95215" y2="17708"/>
                        <a14:foregroundMark x1="95215" y1="17708" x2="95215" y2="16797"/>
                        <a14:foregroundMark x1="56055" y1="35677" x2="67090" y2="37500"/>
                        <a14:foregroundMark x1="56641" y1="36003" x2="63770" y2="37760"/>
                        <a14:foregroundMark x1="19629" y1="91341" x2="20605" y2="91341"/>
                        <a14:foregroundMark x1="8301" y1="88021" x2="8301" y2="8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752" y="2800949"/>
            <a:ext cx="3028950" cy="4543425"/>
          </a:xfrm>
          <a:prstGeom prst="rect">
            <a:avLst/>
          </a:prstGeom>
        </p:spPr>
      </p:pic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1849C41B-EE45-45F4-9D6A-E20C2FD4BC7D}"/>
              </a:ext>
            </a:extLst>
          </p:cNvPr>
          <p:cNvSpPr txBox="1"/>
          <p:nvPr/>
        </p:nvSpPr>
        <p:spPr>
          <a:xfrm>
            <a:off x="590550" y="2202923"/>
            <a:ext cx="11010900" cy="4462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5500"/>
              </a:lnSpc>
              <a:spcBef>
                <a:spcPts val="600"/>
              </a:spcBef>
              <a:spcAft>
                <a:spcPts val="0"/>
              </a:spcAft>
            </a:pPr>
            <a:endParaRPr lang="he-IL" sz="6600" b="1" dirty="0">
              <a:solidFill>
                <a:srgbClr val="552683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  <a:p>
            <a:pPr algn="ctr" rtl="1">
              <a:lnSpc>
                <a:spcPts val="55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7200" b="1" dirty="0">
                <a:solidFill>
                  <a:srgbClr val="552683"/>
                </a:solidFill>
                <a:effectLst>
                  <a:outerShdw blurRad="2794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תּוֹרַת חַיִּים</a:t>
            </a:r>
          </a:p>
          <a:p>
            <a:pPr algn="ctr" rtl="1">
              <a:lnSpc>
                <a:spcPts val="55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54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הַתּוֹרָה הִיא הָאָמָּנוּת </a:t>
            </a:r>
            <a:br>
              <a:rPr lang="he-IL" sz="54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54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שֶׁל כָּל יְהוּדִי</a:t>
            </a:r>
          </a:p>
          <a:p>
            <a:pPr algn="ctr" rtl="1">
              <a:lnSpc>
                <a:spcPts val="5500"/>
              </a:lnSpc>
              <a:spcBef>
                <a:spcPts val="600"/>
              </a:spcBef>
              <a:spcAft>
                <a:spcPts val="0"/>
              </a:spcAft>
            </a:pPr>
            <a:br>
              <a:rPr lang="he-IL" sz="3200" b="1" i="0" u="none" strike="noStrike" dirty="0">
                <a:solidFill>
                  <a:srgbClr val="513995"/>
                </a:solidFill>
                <a:effectLst/>
                <a:latin typeface="buTactica 1.0" panose="02000600000000000000" pitchFamily="2" charset="-79"/>
                <a:cs typeface="buTactica 1.0" panose="02000600000000000000" pitchFamily="2" charset="-79"/>
              </a:rPr>
            </a:br>
            <a:endParaRPr lang="he-IL" sz="3200" b="1" i="0" u="none" strike="noStrike" dirty="0">
              <a:solidFill>
                <a:srgbClr val="513995"/>
              </a:solidFill>
              <a:effectLst/>
              <a:latin typeface="buTactica 1.0" panose="02000600000000000000" pitchFamily="2" charset="-79"/>
              <a:cs typeface="buTactica 1.0" panose="02000600000000000000" pitchFamily="2" charset="-79"/>
            </a:endParaRPr>
          </a:p>
        </p:txBody>
      </p:sp>
      <p:pic>
        <p:nvPicPr>
          <p:cNvPr id="40" name="תמונה 39">
            <a:extLst>
              <a:ext uri="{FF2B5EF4-FFF2-40B4-BE49-F238E27FC236}">
                <a16:creationId xmlns:a16="http://schemas.microsoft.com/office/drawing/2014/main" id="{DDF54C4D-4667-4D66-852E-41A012CB3A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434" y="479464"/>
            <a:ext cx="1655570" cy="10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7879F31-87B8-4DC1-91CD-E4A0BF0BA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אליפסה 13">
            <a:extLst>
              <a:ext uri="{FF2B5EF4-FFF2-40B4-BE49-F238E27FC236}">
                <a16:creationId xmlns:a16="http://schemas.microsoft.com/office/drawing/2014/main" id="{500C6891-2A2C-466E-A8DF-DFD2EBDCA08E}"/>
              </a:ext>
            </a:extLst>
          </p:cNvPr>
          <p:cNvSpPr/>
          <p:nvPr/>
        </p:nvSpPr>
        <p:spPr>
          <a:xfrm>
            <a:off x="914400" y="528537"/>
            <a:ext cx="6681830" cy="7562850"/>
          </a:xfrm>
          <a:prstGeom prst="ellipse">
            <a:avLst/>
          </a:prstGeom>
          <a:solidFill>
            <a:srgbClr val="FFFFFF">
              <a:alpha val="43000"/>
            </a:srgbClr>
          </a:solidFill>
          <a:ln>
            <a:noFill/>
          </a:ln>
          <a:effectLst>
            <a:softEdge rad="889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BB40D60-7140-406F-87C0-A16B8D1EC086}"/>
              </a:ext>
            </a:extLst>
          </p:cNvPr>
          <p:cNvSpPr txBox="1"/>
          <p:nvPr/>
        </p:nvSpPr>
        <p:spPr>
          <a:xfrm>
            <a:off x="3390134" y="2192127"/>
            <a:ext cx="81414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1" dirty="0">
                <a:solidFill>
                  <a:srgbClr val="513995"/>
                </a:solidFill>
                <a:effectLst>
                  <a:outerShdw blurRad="304800" dist="38100" dir="2700000" algn="tl" rotWithShape="0">
                    <a:prstClr val="black">
                      <a:alpha val="3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"</a:t>
            </a:r>
            <a:r>
              <a:rPr lang="he-IL" sz="4800" b="1" dirty="0" err="1">
                <a:solidFill>
                  <a:srgbClr val="513995"/>
                </a:solidFill>
                <a:effectLst>
                  <a:outerShdw blurRad="304800" dist="38100" dir="2700000" algn="tl" rotWithShape="0">
                    <a:prstClr val="black">
                      <a:alpha val="3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הָ״אָמָּנוּת</a:t>
            </a:r>
            <a:r>
              <a:rPr lang="he-IL" sz="4800" b="1" dirty="0">
                <a:solidFill>
                  <a:srgbClr val="513995"/>
                </a:solidFill>
                <a:effectLst>
                  <a:outerShdw blurRad="304800" dist="38100" dir="2700000" algn="tl" rotWithShape="0">
                    <a:prstClr val="black">
                      <a:alpha val="3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״ שֶׁל יְהוּדִי</a:t>
            </a:r>
            <a:br>
              <a:rPr lang="en-US" sz="4800" b="1" dirty="0">
                <a:solidFill>
                  <a:srgbClr val="513995"/>
                </a:solidFill>
                <a:effectLst>
                  <a:outerShdw blurRad="304800" dist="38100" dir="2700000" algn="tl" rotWithShape="0">
                    <a:prstClr val="black">
                      <a:alpha val="3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800" b="1" dirty="0">
                <a:solidFill>
                  <a:srgbClr val="513995"/>
                </a:solidFill>
                <a:effectLst>
                  <a:outerShdw blurRad="304800" dist="38100" dir="2700000" algn="tl" rotWithShape="0">
                    <a:prstClr val="black">
                      <a:alpha val="3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הִיא — </a:t>
            </a:r>
            <a:r>
              <a:rPr lang="he-IL" sz="4800" b="1" u="sng" dirty="0">
                <a:solidFill>
                  <a:srgbClr val="513995"/>
                </a:solidFill>
                <a:effectLst>
                  <a:outerShdw blurRad="304800" dist="38100" dir="2700000" algn="tl" rotWithShape="0">
                    <a:prstClr val="black">
                      <a:alpha val="3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תּוֹרָה.</a:t>
            </a:r>
            <a:endParaRPr lang="en-US" sz="4800" b="1" u="sng" dirty="0">
              <a:solidFill>
                <a:srgbClr val="513995"/>
              </a:solidFill>
              <a:effectLst>
                <a:outerShdw blurRad="304800" dist="38100" dir="2700000" algn="tl" rotWithShape="0">
                  <a:prstClr val="black">
                    <a:alpha val="39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  <a:p>
            <a:br>
              <a:rPr lang="en-US" sz="44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"</a:t>
            </a:r>
            <a:r>
              <a:rPr lang="he-IL" sz="40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גַּם בְּשָׁעָה שֶׁאוֹכֵל וְשׁוֹתֶה —</a:t>
            </a:r>
          </a:p>
          <a:p>
            <a:r>
              <a:rPr lang="he-IL" sz="40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יוֹדְעִים כֻּלָּם שֶׁעִקַּר מְצִיאוּתוֹ</a:t>
            </a:r>
            <a:br>
              <a:rPr lang="en-US" sz="40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הִיא הַתּוֹרָה".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FEBCD18-E3CF-484D-BF18-599BAAE3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85" y="528537"/>
            <a:ext cx="1603289" cy="1135053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30587E1-2B04-441D-AB5A-66AB5E9F1B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97745"/>
            <a:ext cx="1343629" cy="82045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3CD741A-FE6C-48D1-B0F5-DF1EC6341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1" b="90951" l="9961" r="96094">
                        <a14:foregroundMark x1="30664" y1="33008" x2="33984" y2="47461"/>
                        <a14:foregroundMark x1="15918" y1="89388" x2="20801" y2="90365"/>
                        <a14:foregroundMark x1="9961" y1="88411" x2="10449" y2="83594"/>
                        <a14:foregroundMark x1="46094" y1="90951" x2="49219" y2="90039"/>
                        <a14:foregroundMark x1="70898" y1="10156" x2="63867" y2="21875"/>
                        <a14:foregroundMark x1="71387" y1="10677" x2="77441" y2="19010"/>
                        <a14:foregroundMark x1="77441" y1="19010" x2="69043" y2="28646"/>
                        <a14:foregroundMark x1="69043" y1="28646" x2="50879" y2="27409"/>
                        <a14:foregroundMark x1="50879" y1="27409" x2="48828" y2="19206"/>
                        <a14:foregroundMark x1="48828" y1="19206" x2="64258" y2="10677"/>
                        <a14:foregroundMark x1="64258" y1="10677" x2="76660" y2="15951"/>
                        <a14:foregroundMark x1="76660" y1="15951" x2="73438" y2="24219"/>
                        <a14:foregroundMark x1="73438" y1="24219" x2="62109" y2="22917"/>
                        <a14:foregroundMark x1="62109" y1="22917" x2="58789" y2="12956"/>
                        <a14:foregroundMark x1="58789" y1="12956" x2="69531" y2="4557"/>
                        <a14:foregroundMark x1="69531" y1="4557" x2="84082" y2="9635"/>
                        <a14:foregroundMark x1="84082" y1="9635" x2="91211" y2="20052"/>
                        <a14:foregroundMark x1="91211" y1="20052" x2="80957" y2="28841"/>
                        <a14:foregroundMark x1="80957" y1="28841" x2="61230" y2="32096"/>
                        <a14:foregroundMark x1="61230" y1="32096" x2="50977" y2="29427"/>
                        <a14:foregroundMark x1="50977" y1="29427" x2="43066" y2="18880"/>
                        <a14:foregroundMark x1="43066" y1="18880" x2="49219" y2="9375"/>
                        <a14:foregroundMark x1="49219" y1="9375" x2="49219" y2="9375"/>
                        <a14:foregroundMark x1="46094" y1="8073" x2="58887" y2="6901"/>
                        <a14:foregroundMark x1="58887" y1="6901" x2="59766" y2="6510"/>
                        <a14:foregroundMark x1="64355" y1="3451" x2="70410" y2="3776"/>
                        <a14:foregroundMark x1="60186" y1="3891" x2="66211" y2="3451"/>
                        <a14:foregroundMark x1="78059" y1="5325" x2="83496" y2="6185"/>
                        <a14:foregroundMark x1="66211" y1="3451" x2="77786" y2="5282"/>
                        <a14:foregroundMark x1="83496" y1="6185" x2="91514" y2="12369"/>
                        <a14:foregroundMark x1="93675" y1="14598" x2="95446" y2="20546"/>
                        <a14:foregroundMark x1="93801" y1="25414" x2="93219" y2="26097"/>
                        <a14:foregroundMark x1="91113" y1="23503" x2="93750" y2="20964"/>
                        <a14:foregroundMark x1="94727" y1="19792" x2="91113" y2="24023"/>
                        <a14:foregroundMark x1="95020" y1="19661" x2="92578" y2="24154"/>
                        <a14:foregroundMark x1="91602" y1="13216" x2="93262" y2="14974"/>
                        <a14:foregroundMark x1="49707" y1="32682" x2="47949" y2="34115"/>
                        <a14:backgroundMark x1="62695" y1="35091" x2="79004" y2="35026"/>
                        <a14:backgroundMark x1="79004" y1="35026" x2="91016" y2="30273"/>
                        <a14:backgroundMark x1="91016" y1="30273" x2="96777" y2="23828"/>
                        <a14:backgroundMark x1="96777" y1="23828" x2="96875" y2="23828"/>
                        <a14:backgroundMark x1="44629" y1="28646" x2="43457" y2="26237"/>
                        <a14:backgroundMark x1="37109" y1="15951" x2="41406" y2="8138"/>
                        <a14:backgroundMark x1="41406" y1="8138" x2="54004" y2="2539"/>
                        <a14:backgroundMark x1="54004" y1="2539" x2="71094" y2="1367"/>
                        <a14:backgroundMark x1="71094" y1="1367" x2="73730" y2="1367"/>
                        <a14:backgroundMark x1="39063" y1="15820" x2="38574" y2="22526"/>
                        <a14:backgroundMark x1="56934" y1="4427" x2="57910" y2="4232"/>
                        <a14:backgroundMark x1="52539" y1="4883" x2="60547" y2="3451"/>
                        <a14:backgroundMark x1="77637" y1="5534" x2="78320" y2="4883"/>
                        <a14:backgroundMark x1="93262" y1="26693" x2="97852" y2="21615"/>
                        <a14:backgroundMark x1="94250" y1="24541" x2="98145" y2="20443"/>
                        <a14:backgroundMark x1="91895" y1="27018" x2="93980" y2="24825"/>
                        <a14:backgroundMark x1="93262" y1="26107" x2="90918" y2="30273"/>
                        <a14:backgroundMark x1="96198" y1="19935" x2="97266" y2="18620"/>
                        <a14:backgroundMark x1="90918" y1="26432" x2="92739" y2="24191"/>
                        <a14:backgroundMark x1="97266" y1="18620" x2="97363" y2="17708"/>
                        <a14:backgroundMark x1="93555" y1="12435" x2="93146" y2="12776"/>
                        <a14:backgroundMark x1="96191" y1="20964" x2="95020" y2="27018"/>
                        <a14:backgroundMark x1="93750" y1="26563" x2="95020" y2="23177"/>
                        <a14:backgroundMark x1="49219" y1="30599" x2="53027" y2="33984"/>
                        <a14:backgroundMark x1="56934" y1="40234" x2="77832" y2="77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134" y="528537"/>
            <a:ext cx="4572000" cy="6858000"/>
          </a:xfrm>
          <a:prstGeom prst="rect">
            <a:avLst/>
          </a:prstGeom>
          <a:effectLst>
            <a:outerShdw blurRad="381000" dist="38100" dir="8100000" sx="102000" sy="102000" algn="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90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BF8F1DAE-1B06-4EA4-80BA-066840001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E29E1D1-2844-4F1E-81AE-1DAB7E297834}"/>
              </a:ext>
            </a:extLst>
          </p:cNvPr>
          <p:cNvSpPr txBox="1"/>
          <p:nvPr/>
        </p:nvSpPr>
        <p:spPr>
          <a:xfrm>
            <a:off x="1234563" y="1599829"/>
            <a:ext cx="709211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he-IL" sz="4000" dirty="0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הָרַבִּי מְבַקֵּשׁ שֶׁנָּשִׁים לֵב לְכָךְ שֶׁכָּתוּב </a:t>
            </a:r>
            <a:r>
              <a:rPr lang="he-IL" sz="4000" b="1" dirty="0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"תּוֹרָתוֹ </a:t>
            </a:r>
            <a:r>
              <a:rPr lang="he-IL" sz="4000" dirty="0" err="1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אֻמָּנוּתו</a:t>
            </a:r>
            <a:r>
              <a:rPr lang="he-IL" sz="4000" dirty="0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ֹ"= </a:t>
            </a:r>
            <a:br>
              <a:rPr lang="en-US" sz="4000" dirty="0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dirty="0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הַתּוֹרָה</a:t>
            </a:r>
            <a:r>
              <a:rPr lang="he-IL" sz="4000" b="1" dirty="0">
                <a:solidFill>
                  <a:srgbClr val="552683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שֶׁלּוֹ. 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4B69960-104B-407D-AFFE-8B4ECFC50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3" b="33832" l="3831" r="56890">
                        <a14:foregroundMark x1="23671" y1="4568" x2="23842" y2="13622"/>
                        <a14:foregroundMark x1="27216" y1="3880" x2="27216" y2="7518"/>
                        <a14:foregroundMark x1="26244" y1="3193" x2="22298" y2="6103"/>
                        <a14:foregroundMark x1="33676" y1="24454" x2="29788" y2="32094"/>
                        <a14:foregroundMark x1="16581" y1="29709" x2="29617" y2="30598"/>
                        <a14:foregroundMark x1="29617" y1="30598" x2="40766" y2="30275"/>
                        <a14:foregroundMark x1="40766" y1="30275" x2="40766" y2="30275"/>
                        <a14:foregroundMark x1="29388" y1="24980" x2="30132" y2="30558"/>
                        <a14:foregroundMark x1="9548" y1="31407" x2="23270" y2="30841"/>
                        <a14:foregroundMark x1="9320" y1="29992" x2="22298" y2="31811"/>
                        <a14:foregroundMark x1="53745" y1="30437" x2="18754" y2="33872"/>
                        <a14:foregroundMark x1="54717" y1="30558" x2="56890" y2="30962"/>
                        <a14:foregroundMark x1="3831" y1="29709" x2="5203" y2="28901"/>
                        <a14:foregroundMark x1="53116" y1="27930" x2="40252" y2="24899"/>
                        <a14:foregroundMark x1="40252" y1="24899" x2="38765" y2="25384"/>
                        <a14:foregroundMark x1="33734" y1="21625" x2="33734" y2="2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" r="41159" b="63611"/>
          <a:stretch/>
        </p:blipFill>
        <p:spPr>
          <a:xfrm flipH="1">
            <a:off x="6899074" y="3152305"/>
            <a:ext cx="4946784" cy="4211732"/>
          </a:xfrm>
          <a:prstGeom prst="rect">
            <a:avLst/>
          </a:prstGeom>
          <a:effectLst>
            <a:outerShdw blurRad="406400" dist="38100" dir="8100000" sx="101000" sy="101000" algn="tr" rotWithShape="0">
              <a:prstClr val="black">
                <a:alpha val="24000"/>
              </a:prstClr>
            </a:outerShdw>
          </a:effec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8F6E28A-BB31-41A5-94BB-AB329342E502}"/>
              </a:ext>
            </a:extLst>
          </p:cNvPr>
          <p:cNvSpPr txBox="1"/>
          <p:nvPr/>
        </p:nvSpPr>
        <p:spPr>
          <a:xfrm>
            <a:off x="-2284614" y="3554210"/>
            <a:ext cx="970280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br>
              <a:rPr lang="en-US" sz="20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כֵּן, הַתּוֹרָה הִיא שֶׁל כָּל יְהוּדִי, </a:t>
            </a:r>
            <a:br>
              <a:rPr lang="en-US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כִּי כָּל </a:t>
            </a:r>
            <a:r>
              <a:rPr lang="he-IL" sz="44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יְהוּדִי</a:t>
            </a: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קִבֵּל אֶת </a:t>
            </a:r>
            <a:r>
              <a:rPr lang="he-IL" sz="4400" b="1" u="sng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הַתּוֹרָה</a:t>
            </a:r>
            <a:br>
              <a:rPr lang="en-US" sz="4400" b="1" u="sng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b="1" u="sng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בִּירֻשָּׁה, בְּאֹפֶן אִישִׁי. </a:t>
            </a:r>
            <a:br>
              <a:rPr lang="he-IL" sz="2000" u="sng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endParaRPr lang="he-IL" sz="2000" u="sng" dirty="0">
              <a:solidFill>
                <a:srgbClr val="513995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sp>
        <p:nvSpPr>
          <p:cNvPr id="19" name="צורה חופשית: צורה 18">
            <a:extLst>
              <a:ext uri="{FF2B5EF4-FFF2-40B4-BE49-F238E27FC236}">
                <a16:creationId xmlns:a16="http://schemas.microsoft.com/office/drawing/2014/main" id="{1CD4B1C8-255A-4938-893C-2A0849ADD994}"/>
              </a:ext>
            </a:extLst>
          </p:cNvPr>
          <p:cNvSpPr/>
          <p:nvPr/>
        </p:nvSpPr>
        <p:spPr>
          <a:xfrm>
            <a:off x="7649029" y="4586514"/>
            <a:ext cx="677652" cy="771604"/>
          </a:xfrm>
          <a:custGeom>
            <a:avLst/>
            <a:gdLst>
              <a:gd name="connsiteX0" fmla="*/ 0 w 1092200"/>
              <a:gd name="connsiteY0" fmla="*/ 141635 h 1299112"/>
              <a:gd name="connsiteX1" fmla="*/ 292100 w 1092200"/>
              <a:gd name="connsiteY1" fmla="*/ 1935 h 1299112"/>
              <a:gd name="connsiteX2" fmla="*/ 571500 w 1092200"/>
              <a:gd name="connsiteY2" fmla="*/ 78135 h 1299112"/>
              <a:gd name="connsiteX3" fmla="*/ 660400 w 1092200"/>
              <a:gd name="connsiteY3" fmla="*/ 319435 h 1299112"/>
              <a:gd name="connsiteX4" fmla="*/ 495300 w 1092200"/>
              <a:gd name="connsiteY4" fmla="*/ 890935 h 1299112"/>
              <a:gd name="connsiteX5" fmla="*/ 533400 w 1092200"/>
              <a:gd name="connsiteY5" fmla="*/ 1208435 h 1299112"/>
              <a:gd name="connsiteX6" fmla="*/ 914400 w 1092200"/>
              <a:gd name="connsiteY6" fmla="*/ 1297335 h 1299112"/>
              <a:gd name="connsiteX7" fmla="*/ 1092200 w 1092200"/>
              <a:gd name="connsiteY7" fmla="*/ 1259235 h 1299112"/>
              <a:gd name="connsiteX0" fmla="*/ 0 w 1092200"/>
              <a:gd name="connsiteY0" fmla="*/ 141635 h 1320596"/>
              <a:gd name="connsiteX1" fmla="*/ 292100 w 1092200"/>
              <a:gd name="connsiteY1" fmla="*/ 1935 h 1320596"/>
              <a:gd name="connsiteX2" fmla="*/ 571500 w 1092200"/>
              <a:gd name="connsiteY2" fmla="*/ 78135 h 1320596"/>
              <a:gd name="connsiteX3" fmla="*/ 660400 w 1092200"/>
              <a:gd name="connsiteY3" fmla="*/ 319435 h 1320596"/>
              <a:gd name="connsiteX4" fmla="*/ 495300 w 1092200"/>
              <a:gd name="connsiteY4" fmla="*/ 890935 h 1320596"/>
              <a:gd name="connsiteX5" fmla="*/ 533400 w 1092200"/>
              <a:gd name="connsiteY5" fmla="*/ 1208435 h 1320596"/>
              <a:gd name="connsiteX6" fmla="*/ 809625 w 1092200"/>
              <a:gd name="connsiteY6" fmla="*/ 1319560 h 1320596"/>
              <a:gd name="connsiteX7" fmla="*/ 1092200 w 1092200"/>
              <a:gd name="connsiteY7" fmla="*/ 1259235 h 1320596"/>
              <a:gd name="connsiteX0" fmla="*/ 0 w 1054100"/>
              <a:gd name="connsiteY0" fmla="*/ 31729 h 1350390"/>
              <a:gd name="connsiteX1" fmla="*/ 254000 w 1054100"/>
              <a:gd name="connsiteY1" fmla="*/ 31729 h 1350390"/>
              <a:gd name="connsiteX2" fmla="*/ 533400 w 1054100"/>
              <a:gd name="connsiteY2" fmla="*/ 107929 h 1350390"/>
              <a:gd name="connsiteX3" fmla="*/ 622300 w 1054100"/>
              <a:gd name="connsiteY3" fmla="*/ 349229 h 1350390"/>
              <a:gd name="connsiteX4" fmla="*/ 457200 w 1054100"/>
              <a:gd name="connsiteY4" fmla="*/ 920729 h 1350390"/>
              <a:gd name="connsiteX5" fmla="*/ 495300 w 1054100"/>
              <a:gd name="connsiteY5" fmla="*/ 1238229 h 1350390"/>
              <a:gd name="connsiteX6" fmla="*/ 771525 w 1054100"/>
              <a:gd name="connsiteY6" fmla="*/ 1349354 h 1350390"/>
              <a:gd name="connsiteX7" fmla="*/ 1054100 w 1054100"/>
              <a:gd name="connsiteY7" fmla="*/ 1289029 h 1350390"/>
              <a:gd name="connsiteX0" fmla="*/ 0 w 1123950"/>
              <a:gd name="connsiteY0" fmla="*/ 27386 h 1365097"/>
              <a:gd name="connsiteX1" fmla="*/ 323850 w 1123950"/>
              <a:gd name="connsiteY1" fmla="*/ 46436 h 1365097"/>
              <a:gd name="connsiteX2" fmla="*/ 603250 w 1123950"/>
              <a:gd name="connsiteY2" fmla="*/ 122636 h 1365097"/>
              <a:gd name="connsiteX3" fmla="*/ 692150 w 1123950"/>
              <a:gd name="connsiteY3" fmla="*/ 363936 h 1365097"/>
              <a:gd name="connsiteX4" fmla="*/ 527050 w 1123950"/>
              <a:gd name="connsiteY4" fmla="*/ 935436 h 1365097"/>
              <a:gd name="connsiteX5" fmla="*/ 565150 w 1123950"/>
              <a:gd name="connsiteY5" fmla="*/ 1252936 h 1365097"/>
              <a:gd name="connsiteX6" fmla="*/ 841375 w 1123950"/>
              <a:gd name="connsiteY6" fmla="*/ 1364061 h 1365097"/>
              <a:gd name="connsiteX7" fmla="*/ 1123950 w 1123950"/>
              <a:gd name="connsiteY7" fmla="*/ 1303736 h 1365097"/>
              <a:gd name="connsiteX0" fmla="*/ 0 w 1123950"/>
              <a:gd name="connsiteY0" fmla="*/ 0 h 1337711"/>
              <a:gd name="connsiteX1" fmla="*/ 323850 w 1123950"/>
              <a:gd name="connsiteY1" fmla="*/ 19050 h 1337711"/>
              <a:gd name="connsiteX2" fmla="*/ 603250 w 1123950"/>
              <a:gd name="connsiteY2" fmla="*/ 95250 h 1337711"/>
              <a:gd name="connsiteX3" fmla="*/ 692150 w 1123950"/>
              <a:gd name="connsiteY3" fmla="*/ 336550 h 1337711"/>
              <a:gd name="connsiteX4" fmla="*/ 527050 w 1123950"/>
              <a:gd name="connsiteY4" fmla="*/ 908050 h 1337711"/>
              <a:gd name="connsiteX5" fmla="*/ 565150 w 1123950"/>
              <a:gd name="connsiteY5" fmla="*/ 1225550 h 1337711"/>
              <a:gd name="connsiteX6" fmla="*/ 841375 w 1123950"/>
              <a:gd name="connsiteY6" fmla="*/ 1336675 h 1337711"/>
              <a:gd name="connsiteX7" fmla="*/ 1123950 w 1123950"/>
              <a:gd name="connsiteY7" fmla="*/ 1276350 h 133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950" h="1337711">
                <a:moveTo>
                  <a:pt x="0" y="0"/>
                </a:moveTo>
                <a:cubicBezTo>
                  <a:pt x="104775" y="11641"/>
                  <a:pt x="223308" y="3175"/>
                  <a:pt x="323850" y="19050"/>
                </a:cubicBezTo>
                <a:cubicBezTo>
                  <a:pt x="424392" y="34925"/>
                  <a:pt x="541867" y="42333"/>
                  <a:pt x="603250" y="95250"/>
                </a:cubicBezTo>
                <a:cubicBezTo>
                  <a:pt x="664633" y="148167"/>
                  <a:pt x="704850" y="201083"/>
                  <a:pt x="692150" y="336550"/>
                </a:cubicBezTo>
                <a:cubicBezTo>
                  <a:pt x="679450" y="472017"/>
                  <a:pt x="548217" y="759883"/>
                  <a:pt x="527050" y="908050"/>
                </a:cubicBezTo>
                <a:cubicBezTo>
                  <a:pt x="505883" y="1056217"/>
                  <a:pt x="512763" y="1154113"/>
                  <a:pt x="565150" y="1225550"/>
                </a:cubicBezTo>
                <a:cubicBezTo>
                  <a:pt x="617537" y="1296987"/>
                  <a:pt x="748242" y="1328208"/>
                  <a:pt x="841375" y="1336675"/>
                </a:cubicBezTo>
                <a:cubicBezTo>
                  <a:pt x="934508" y="1345142"/>
                  <a:pt x="1081616" y="1299633"/>
                  <a:pt x="1123950" y="1276350"/>
                </a:cubicBezTo>
              </a:path>
            </a:pathLst>
          </a:custGeom>
          <a:noFill/>
          <a:ln w="57150">
            <a:solidFill>
              <a:srgbClr val="279F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37FB4874-6766-4231-9EAA-C96323FB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35" y="464776"/>
            <a:ext cx="1603289" cy="1135053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54612B01-8F7F-4EB1-A1B9-F6B4D55BA1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9" y="533984"/>
            <a:ext cx="1343629" cy="8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8FC7714-E708-4974-ADD9-422EBBB7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E29E1D1-2844-4F1E-81AE-1DAB7E297834}"/>
              </a:ext>
            </a:extLst>
          </p:cNvPr>
          <p:cNvSpPr txBox="1"/>
          <p:nvPr/>
        </p:nvSpPr>
        <p:spPr>
          <a:xfrm>
            <a:off x="3617686" y="1115143"/>
            <a:ext cx="8574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600"/>
              </a:spcBef>
              <a:spcAft>
                <a:spcPts val="0"/>
              </a:spcAft>
            </a:pPr>
            <a:r>
              <a:rPr lang="he-IL" sz="4400" b="1" dirty="0">
                <a:ln>
                  <a:solidFill>
                    <a:srgbClr val="723FA3"/>
                  </a:solidFill>
                </a:ln>
                <a:solidFill>
                  <a:schemeClr val="bg1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"תּוֹרָה </a:t>
            </a:r>
            <a:r>
              <a:rPr lang="he-IL" sz="4400" b="1" dirty="0" err="1">
                <a:ln>
                  <a:solidFill>
                    <a:srgbClr val="723FA3"/>
                  </a:solidFill>
                </a:ln>
                <a:solidFill>
                  <a:schemeClr val="bg1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צִוָּה</a:t>
            </a:r>
            <a:r>
              <a:rPr lang="he-IL" sz="4400" b="1" dirty="0">
                <a:ln>
                  <a:solidFill>
                    <a:srgbClr val="723FA3"/>
                  </a:solidFill>
                </a:ln>
                <a:solidFill>
                  <a:schemeClr val="bg1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לָנוּ מֹשֶׁה </a:t>
            </a:r>
            <a:br>
              <a:rPr lang="en-US" sz="4400" b="1" dirty="0">
                <a:ln>
                  <a:solidFill>
                    <a:srgbClr val="723FA3"/>
                  </a:solidFill>
                </a:ln>
                <a:solidFill>
                  <a:schemeClr val="bg1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b="1" dirty="0">
                <a:ln>
                  <a:solidFill>
                    <a:srgbClr val="723FA3"/>
                  </a:solidFill>
                </a:ln>
                <a:solidFill>
                  <a:schemeClr val="bg1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מוֹרָשָׁה קְהִלַּת יַעֲקֹב".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66EADEA-7468-47B6-A396-8A74418A9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911" l="4141" r="99922">
                        <a14:foregroundMark x1="91641" y1="68759" x2="88125" y2="77545"/>
                        <a14:foregroundMark x1="91484" y1="68061" x2="93516" y2="67922"/>
                        <a14:foregroundMark x1="65234" y1="81450" x2="75313" y2="84798"/>
                        <a14:foregroundMark x1="67422" y1="87029" x2="79766" y2="88842"/>
                        <a14:foregroundMark x1="8750" y1="74895" x2="16797" y2="74198"/>
                        <a14:foregroundMark x1="16797" y1="74198" x2="34297" y2="76848"/>
                        <a14:foregroundMark x1="34297" y1="76848" x2="35391" y2="77545"/>
                        <a14:foregroundMark x1="38125" y1="80335" x2="43984" y2="80335"/>
                        <a14:foregroundMark x1="34922" y1="81311" x2="39688" y2="80753"/>
                        <a14:foregroundMark x1="5078" y1="75732" x2="11172" y2="74895"/>
                        <a14:foregroundMark x1="11172" y1="74895" x2="32734" y2="80474"/>
                        <a14:foregroundMark x1="4141" y1="75732" x2="11172" y2="76987"/>
                        <a14:foregroundMark x1="37578" y1="77545" x2="78125" y2="92050"/>
                        <a14:foregroundMark x1="78125" y1="92050" x2="78984" y2="91911"/>
                        <a14:foregroundMark x1="91328" y1="68201" x2="94063" y2="69735"/>
                        <a14:foregroundMark x1="99922" y1="67364" x2="99922" y2="67364"/>
                        <a14:foregroundMark x1="83750" y1="67364" x2="83750" y2="67364"/>
                        <a14:foregroundMark x1="41484" y1="84100" x2="55703" y2="85914"/>
                        <a14:foregroundMark x1="5625" y1="75314" x2="9453" y2="76290"/>
                        <a14:foregroundMark x1="45547" y1="50070" x2="47734" y2="51185"/>
                        <a14:backgroundMark x1="29766" y1="30126" x2="44766" y2="29568"/>
                        <a14:backgroundMark x1="44766" y1="29568" x2="63750" y2="30126"/>
                        <a14:backgroundMark x1="40391" y1="41283" x2="53750" y2="48954"/>
                        <a14:backgroundMark x1="29688" y1="43654" x2="46641" y2="470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08644" y="3255362"/>
            <a:ext cx="7825867" cy="4383709"/>
          </a:xfrm>
          <a:prstGeom prst="rect">
            <a:avLst/>
          </a:prstGeom>
          <a:effectLst>
            <a:outerShdw blurRad="1206500" dist="38100" dir="19800000" sx="110000" sy="110000" algn="r" rotWithShape="0">
              <a:prstClr val="black">
                <a:alpha val="22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FBE3EF0-AC8D-4BAD-B85A-BBB62E7E5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54" y="289510"/>
            <a:ext cx="1603289" cy="113505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26F8AE3-6447-4C6D-B19C-3B35A85AF8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68" y="358718"/>
            <a:ext cx="1343629" cy="820453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AB77A48-14B6-4F1D-ABDA-9CFA56E881FF}"/>
              </a:ext>
            </a:extLst>
          </p:cNvPr>
          <p:cNvSpPr txBox="1"/>
          <p:nvPr/>
        </p:nvSpPr>
        <p:spPr>
          <a:xfrm>
            <a:off x="1008490" y="2741313"/>
            <a:ext cx="85743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spcBef>
                <a:spcPts val="600"/>
              </a:spcBef>
              <a:spcAft>
                <a:spcPts val="0"/>
              </a:spcAft>
            </a:pPr>
            <a:r>
              <a:rPr lang="he-IL" sz="4000" dirty="0">
                <a:solidFill>
                  <a:srgbClr val="552683"/>
                </a:solidFill>
                <a:effectLst>
                  <a:outerShdw blurRad="330200" dist="38100" dir="2700000" sx="101000" sy="101000" algn="tl" rotWithShape="0">
                    <a:prstClr val="black">
                      <a:alpha val="29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אִם יְהוּדִי זוֹכֵר שֶׁהַתּוֹרָה הִיא יְרֻשָּׁה שֶׁלּוֹ, הוּא חוֹשֵׁב עָלֶיהָ גַּם כְּשֶׁהוּא עוֹסֵק בִּדְבָרִים אֲחֵרִים וְהִיא מַשְׁפִּיעַ עַל כָּל הַחַיִּים שֶׁלּוֹ. </a:t>
            </a:r>
            <a:endParaRPr lang="he-IL" sz="4000" b="1" dirty="0">
              <a:solidFill>
                <a:srgbClr val="552683"/>
              </a:solidFill>
              <a:effectLst>
                <a:outerShdw blurRad="330200" dist="38100" dir="2700000" sx="101000" sy="101000" algn="tl" rotWithShape="0">
                  <a:prstClr val="black">
                    <a:alpha val="29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592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DDAA67B-F9C3-4346-B9E3-626C495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778F8A3-71B9-4281-98B2-E96495A4E173}"/>
              </a:ext>
            </a:extLst>
          </p:cNvPr>
          <p:cNvSpPr txBox="1"/>
          <p:nvPr/>
        </p:nvSpPr>
        <p:spPr>
          <a:xfrm>
            <a:off x="2390056" y="1975665"/>
            <a:ext cx="110109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הָרַבִּי אוֹמֵר ש</a:t>
            </a:r>
            <a:r>
              <a:rPr lang="he-IL" sz="36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ֶׁהַיְּלָדִים</a:t>
            </a: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</a:t>
            </a:r>
            <a:r>
              <a:rPr lang="he-IL" sz="3600" dirty="0" err="1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בִּמְיֻחָד</a:t>
            </a: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</a:t>
            </a:r>
            <a:br>
              <a:rPr lang="en-US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צְרִיכִים לִהְיוֹת </a:t>
            </a:r>
            <a:r>
              <a:rPr lang="he-IL" sz="36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שְׁקוּעִים בְּלִמּוּד תּוֹרָה</a:t>
            </a: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,</a:t>
            </a:r>
            <a:br>
              <a:rPr lang="en-US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כִּי הֵם לֹא צְרִיכִים </a:t>
            </a:r>
            <a:r>
              <a:rPr lang="he-IL" sz="3600" dirty="0" err="1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לִדְאֹג</a:t>
            </a: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לְפַרְנָסָה, </a:t>
            </a:r>
            <a:br>
              <a:rPr lang="en-US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הַהוֹרִים שֶׁלָּהֶם דּוֹאֲגִים לָהֶם, </a:t>
            </a:r>
            <a:br>
              <a:rPr lang="en-US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6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וְהֵם יְכוֹלִים לִלְמֹד בִּמְנוּחָה.</a:t>
            </a:r>
            <a:endParaRPr lang="he-IL" sz="3600" b="1" dirty="0">
              <a:solidFill>
                <a:srgbClr val="552683"/>
              </a:solidFill>
              <a:effectLst>
                <a:outerShdw blurRad="330200" dist="38100" dir="2700000" algn="tl" rotWithShape="0">
                  <a:prstClr val="black">
                    <a:alpha val="33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9ABB7FC-2C92-4CE2-BE58-5E98AF076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02" y="372108"/>
            <a:ext cx="1495966" cy="105907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63A41FA-F2CF-43B3-ADC5-38322AC102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84" y="544484"/>
            <a:ext cx="1169818" cy="71432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067CB8D-1663-43CE-96E4-F653E5EC95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81" y="-487020"/>
            <a:ext cx="6579910" cy="9335342"/>
          </a:xfrm>
          <a:prstGeom prst="rect">
            <a:avLst/>
          </a:prstGeom>
          <a:effectLst>
            <a:outerShdw blurRad="3556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42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DDAA67B-F9C3-4346-B9E3-626C495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778F8A3-71B9-4281-98B2-E96495A4E173}"/>
              </a:ext>
            </a:extLst>
          </p:cNvPr>
          <p:cNvSpPr txBox="1"/>
          <p:nvPr/>
        </p:nvSpPr>
        <p:spPr>
          <a:xfrm>
            <a:off x="3057714" y="1546652"/>
            <a:ext cx="11010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יוֹתֵר מִזֶּה! </a:t>
            </a:r>
            <a:br>
              <a:rPr lang="en-US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הַיְּלָדִים יְכוֹלִים גַּם </a:t>
            </a:r>
            <a:br>
              <a:rPr lang="en-US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לְהַשְׁפִּיעַ עַל הַהוֹרִים שֶׁלָּהֶם </a:t>
            </a:r>
            <a:br>
              <a:rPr lang="en-US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לִלְמֹד תּוֹרָה! </a:t>
            </a:r>
            <a:endParaRPr lang="he-IL" sz="4400" b="1" dirty="0">
              <a:solidFill>
                <a:srgbClr val="279FDB"/>
              </a:solidFill>
              <a:effectLst>
                <a:outerShdw blurRad="330200" dist="38100" dir="2700000" algn="tl" rotWithShape="0">
                  <a:prstClr val="black">
                    <a:alpha val="33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9ABB7FC-2C92-4CE2-BE58-5E98AF076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02" y="372108"/>
            <a:ext cx="1495966" cy="105907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63A41FA-F2CF-43B3-ADC5-38322AC102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84" y="544484"/>
            <a:ext cx="1169818" cy="71432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3668E08-7F5B-467C-91EB-6BD85B41A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89984" l="7481" r="89949">
                        <a14:foregroundMark x1="52085" y1="48061" x2="46431" y2="59693"/>
                        <a14:foregroundMark x1="25757" y1="55008" x2="38607" y2="56502"/>
                        <a14:foregroundMark x1="10508" y1="37884" x2="7481" y2="53958"/>
                        <a14:foregroundMark x1="30268" y1="52504" x2="35922" y2="64338"/>
                        <a14:foregroundMark x1="32953" y1="59249" x2="26042" y2="6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2" y="-115471"/>
            <a:ext cx="5689600" cy="8046884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80AC7BD-8F29-438B-8703-2FAC14B74357}"/>
              </a:ext>
            </a:extLst>
          </p:cNvPr>
          <p:cNvSpPr txBox="1"/>
          <p:nvPr/>
        </p:nvSpPr>
        <p:spPr>
          <a:xfrm>
            <a:off x="4845152" y="4756324"/>
            <a:ext cx="110109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>
              <a:spcBef>
                <a:spcPts val="0"/>
              </a:spcBef>
              <a:spcAft>
                <a:spcPts val="0"/>
              </a:spcAft>
            </a:pPr>
            <a:r>
              <a:rPr lang="he-IL" sz="60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אֵיךְ? </a:t>
            </a:r>
            <a:br>
              <a:rPr lang="en-US" sz="44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הִנֵּה מָה שֶׁאוֹמֵר הָרַבִּי-</a:t>
            </a:r>
            <a:endParaRPr lang="he-IL" sz="4400" b="1" dirty="0">
              <a:solidFill>
                <a:srgbClr val="279FDB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376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DDAA67B-F9C3-4346-B9E3-626C495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E29E1D1-2844-4F1E-81AE-1DAB7E297834}"/>
              </a:ext>
            </a:extLst>
          </p:cNvPr>
          <p:cNvSpPr txBox="1"/>
          <p:nvPr/>
        </p:nvSpPr>
        <p:spPr>
          <a:xfrm>
            <a:off x="-2480017" y="2118149"/>
            <a:ext cx="11010900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"כַּאֲשֶׁר הַהוֹרִים רוֹאִים שֶׁיַּלְדֵיהֶם מֻנָּחִים 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בְּלִמּוּד הַתּוֹרָה, כָּךְ שֶׁבְּכָל רֶגַע פָּנוּי מִזְדָּרְזִים 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הֵם מִתּוֹךְ חֵשֶׁק גָּדוֹל בְּיוֹתֵר לַעֲסֹק 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בְּלִמּוּד הַתּוֹרָה, לוֹמַר פָּסוּק מִתּוֹרָה שֶׁבִּכְתָב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אוֹ מַאֲמַר חָזָ״ל מִתּוֹרָה שֶׁבְּעַל פֹּה — 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הֲרֵי זֶה פּוֹעֵל רֹשֶׁם עָמֹק עַל הַהוֹרִים</a:t>
            </a:r>
            <a: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-</a:t>
            </a:r>
            <a:br>
              <a:rPr lang="en-US" sz="40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endParaRPr lang="he-IL" sz="4000" b="1" i="0" u="none" strike="noStrike" dirty="0">
              <a:solidFill>
                <a:srgbClr val="552683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458BC8E-4238-4092-91FB-3AFB1F680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3" b="90098" l="10000" r="90000">
                        <a14:foregroundMark x1="43203" y1="21897" x2="38933" y2="55957"/>
                        <a14:foregroundMark x1="48672" y1="19386" x2="45234" y2="28870"/>
                        <a14:foregroundMark x1="45234" y1="28870" x2="42578" y2="53975"/>
                        <a14:foregroundMark x1="42578" y1="53975" x2="43516" y2="65272"/>
                        <a14:foregroundMark x1="46953" y1="18271" x2="59531" y2="18271"/>
                        <a14:foregroundMark x1="59531" y1="18271" x2="71719" y2="25105"/>
                        <a14:foregroundMark x1="71719" y1="25105" x2="71875" y2="72524"/>
                        <a14:foregroundMark x1="71875" y1="72524" x2="62266" y2="82287"/>
                        <a14:foregroundMark x1="62266" y1="82287" x2="47734" y2="85774"/>
                        <a14:foregroundMark x1="50313" y1="89400" x2="63828" y2="89958"/>
                        <a14:foregroundMark x1="63828" y1="89958" x2="68359" y2="89819"/>
                        <a14:foregroundMark x1="68359" y1="89819" x2="68359" y2="89819"/>
                        <a14:foregroundMark x1="38113" y1="39065" x2="38042" y2="55932"/>
                        <a14:foregroundMark x1="38203" y1="17852" x2="38168" y2="26202"/>
                        <a14:foregroundMark x1="37949" y1="73367" x2="35625" y2="90237"/>
                        <a14:foregroundMark x1="35625" y1="90237" x2="36875" y2="88842"/>
                        <a14:foregroundMark x1="39453" y1="11715" x2="38750" y2="17852"/>
                        <a14:foregroundMark x1="40859" y1="11855" x2="45938" y2="11018"/>
                        <a14:foregroundMark x1="45938" y1="11018" x2="50625" y2="13250"/>
                        <a14:foregroundMark x1="50625" y1="13250" x2="59609" y2="11855"/>
                        <a14:foregroundMark x1="59609" y1="11855" x2="65156" y2="13668"/>
                        <a14:foregroundMark x1="65156" y1="13668" x2="70234" y2="12971"/>
                        <a14:foregroundMark x1="70234" y1="12971" x2="72891" y2="11158"/>
                        <a14:foregroundMark x1="73516" y1="12134" x2="74063" y2="82148"/>
                        <a14:foregroundMark x1="74609" y1="89261" x2="74688" y2="85914"/>
                        <a14:foregroundMark x1="38984" y1="12413" x2="40938" y2="10600"/>
                        <a14:foregroundMark x1="47109" y1="12413" x2="59375" y2="10460"/>
                        <a14:foregroundMark x1="59375" y1="10460" x2="65703" y2="13250"/>
                        <a14:foregroundMark x1="65703" y1="13250" x2="71016" y2="11158"/>
                        <a14:foregroundMark x1="63516" y1="12692" x2="71875" y2="9623"/>
                        <a14:foregroundMark x1="63438" y1="11158" x2="64609" y2="11576"/>
                        <a14:foregroundMark x1="45391" y1="12831" x2="41328" y2="10321"/>
                        <a14:foregroundMark x1="41328" y1="10321" x2="38359" y2="16597"/>
                        <a14:foregroundMark x1="38359" y1="16597" x2="38359" y2="16736"/>
                        <a14:foregroundMark x1="38984" y1="11297" x2="38359" y2="15202"/>
                        <a14:foregroundMark x1="38516" y1="12413" x2="40234" y2="11018"/>
                        <a14:foregroundMark x1="38750" y1="26081" x2="39141" y2="38354"/>
                        <a14:foregroundMark x1="39141" y1="38354" x2="38984" y2="39191"/>
                        <a14:foregroundMark x1="38750" y1="58996" x2="38359" y2="73501"/>
                        <a14:foregroundMark x1="38281" y1="54672" x2="38516" y2="58996"/>
                        <a14:backgroundMark x1="37862" y1="59109" x2="37734" y2="73361"/>
                        <a14:backgroundMark x1="37982" y1="38616" x2="37969" y2="39052"/>
                        <a14:backgroundMark x1="38359" y1="26220" x2="38010" y2="37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7787" r="25834" b="10577"/>
          <a:stretch/>
        </p:blipFill>
        <p:spPr>
          <a:xfrm rot="167751">
            <a:off x="8752782" y="1974248"/>
            <a:ext cx="2719301" cy="3410781"/>
          </a:xfrm>
          <a:prstGeom prst="rect">
            <a:avLst/>
          </a:prstGeom>
          <a:effectLst>
            <a:outerShdw blurRad="685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9ABB7FC-2C92-4CE2-BE58-5E98AF076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21" y="560204"/>
            <a:ext cx="1678400" cy="118822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5552A18-61E1-41BD-9DEF-49ED09CFC0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7" y="648848"/>
            <a:ext cx="1343629" cy="82045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2D83B98-D644-42E2-B700-500CE2720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 size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49"/>
          <a:stretch/>
        </p:blipFill>
        <p:spPr>
          <a:xfrm rot="174033">
            <a:off x="9356226" y="2612268"/>
            <a:ext cx="1556288" cy="22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DDAA67B-F9C3-4346-B9E3-626C495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E29E1D1-2844-4F1E-81AE-1DAB7E297834}"/>
              </a:ext>
            </a:extLst>
          </p:cNvPr>
          <p:cNvSpPr txBox="1"/>
          <p:nvPr/>
        </p:nvSpPr>
        <p:spPr>
          <a:xfrm>
            <a:off x="-2470313" y="2574335"/>
            <a:ext cx="11010900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...שֶׁגַּם הֵם יִשְׁתַּדְּלוּ לְהַקְדִּישׁ זְמַן רַב יוֹתֵר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שֶׁבּוֹ יִתְפַּנּוּ מִשְּׁאַר </a:t>
            </a:r>
            <a:r>
              <a:rPr lang="he-IL" sz="3200" i="0" u="none" strike="noStrike" dirty="0" err="1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עִנְיְנֵיהֶם</a:t>
            </a: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וְיַעַסְקוּ בְּלִמּוּד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הַתּוֹרָה מִתּוֹךְ מְנוּחָה </a:t>
            </a:r>
            <a:r>
              <a:rPr lang="he-IL" sz="3200" i="0" u="none" strike="noStrike" dirty="0" err="1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אֲמִתִּית</a:t>
            </a: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,</a:t>
            </a:r>
            <a:br>
              <a:rPr lang="en-US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לְלֹא כָּל דְּאָגוֹת, בְּאֹפֶן שֶׁל ״תּוֹרָתוֹ אוֹמַנְתּוֹ״."</a:t>
            </a:r>
          </a:p>
          <a:p>
            <a:pPr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br>
              <a:rPr lang="en-US" sz="4000" i="0" u="none" strike="noStrike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endParaRPr lang="he-IL" sz="4000" b="1" i="0" u="none" strike="noStrike" dirty="0">
              <a:solidFill>
                <a:srgbClr val="552683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458BC8E-4238-4092-91FB-3AFB1F680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3" b="90098" l="10000" r="90000">
                        <a14:foregroundMark x1="43203" y1="21897" x2="38933" y2="55957"/>
                        <a14:foregroundMark x1="48672" y1="19386" x2="45234" y2="28870"/>
                        <a14:foregroundMark x1="45234" y1="28870" x2="42578" y2="53975"/>
                        <a14:foregroundMark x1="42578" y1="53975" x2="43516" y2="65272"/>
                        <a14:foregroundMark x1="46953" y1="18271" x2="59531" y2="18271"/>
                        <a14:foregroundMark x1="59531" y1="18271" x2="71719" y2="25105"/>
                        <a14:foregroundMark x1="71719" y1="25105" x2="71875" y2="72524"/>
                        <a14:foregroundMark x1="71875" y1="72524" x2="62266" y2="82287"/>
                        <a14:foregroundMark x1="62266" y1="82287" x2="47734" y2="85774"/>
                        <a14:foregroundMark x1="50313" y1="89400" x2="63828" y2="89958"/>
                        <a14:foregroundMark x1="63828" y1="89958" x2="68359" y2="89819"/>
                        <a14:foregroundMark x1="68359" y1="89819" x2="68359" y2="89819"/>
                        <a14:foregroundMark x1="38113" y1="39065" x2="38042" y2="55932"/>
                        <a14:foregroundMark x1="38203" y1="17852" x2="38168" y2="26202"/>
                        <a14:foregroundMark x1="37949" y1="73367" x2="35625" y2="90237"/>
                        <a14:foregroundMark x1="35625" y1="90237" x2="36875" y2="88842"/>
                        <a14:foregroundMark x1="39453" y1="11715" x2="38750" y2="17852"/>
                        <a14:foregroundMark x1="40859" y1="11855" x2="45938" y2="11018"/>
                        <a14:foregroundMark x1="45938" y1="11018" x2="50625" y2="13250"/>
                        <a14:foregroundMark x1="50625" y1="13250" x2="59609" y2="11855"/>
                        <a14:foregroundMark x1="59609" y1="11855" x2="65156" y2="13668"/>
                        <a14:foregroundMark x1="65156" y1="13668" x2="70234" y2="12971"/>
                        <a14:foregroundMark x1="70234" y1="12971" x2="72891" y2="11158"/>
                        <a14:foregroundMark x1="73516" y1="12134" x2="74063" y2="82148"/>
                        <a14:foregroundMark x1="74609" y1="89261" x2="74688" y2="85914"/>
                        <a14:foregroundMark x1="38984" y1="12413" x2="40938" y2="10600"/>
                        <a14:foregroundMark x1="47109" y1="12413" x2="59375" y2="10460"/>
                        <a14:foregroundMark x1="59375" y1="10460" x2="65703" y2="13250"/>
                        <a14:foregroundMark x1="65703" y1="13250" x2="71016" y2="11158"/>
                        <a14:foregroundMark x1="63516" y1="12692" x2="71875" y2="9623"/>
                        <a14:foregroundMark x1="63438" y1="11158" x2="64609" y2="11576"/>
                        <a14:foregroundMark x1="45391" y1="12831" x2="41328" y2="10321"/>
                        <a14:foregroundMark x1="41328" y1="10321" x2="38359" y2="16597"/>
                        <a14:foregroundMark x1="38359" y1="16597" x2="38359" y2="16736"/>
                        <a14:foregroundMark x1="38984" y1="11297" x2="38359" y2="15202"/>
                        <a14:foregroundMark x1="38516" y1="12413" x2="40234" y2="11018"/>
                        <a14:foregroundMark x1="38750" y1="26081" x2="39141" y2="38354"/>
                        <a14:foregroundMark x1="39141" y1="38354" x2="38984" y2="39191"/>
                        <a14:foregroundMark x1="38750" y1="58996" x2="38359" y2="73501"/>
                        <a14:foregroundMark x1="38281" y1="54672" x2="38516" y2="58996"/>
                        <a14:backgroundMark x1="37862" y1="59109" x2="37734" y2="73361"/>
                        <a14:backgroundMark x1="37982" y1="38616" x2="37969" y2="39052"/>
                        <a14:backgroundMark x1="38359" y1="26220" x2="38010" y2="37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7787" r="25834" b="10577"/>
          <a:stretch/>
        </p:blipFill>
        <p:spPr>
          <a:xfrm rot="167751">
            <a:off x="8752782" y="1974248"/>
            <a:ext cx="2719301" cy="3410781"/>
          </a:xfrm>
          <a:prstGeom prst="rect">
            <a:avLst/>
          </a:prstGeom>
          <a:effectLst>
            <a:outerShdw blurRad="685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9ABB7FC-2C92-4CE2-BE58-5E98AF076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21" y="560204"/>
            <a:ext cx="1678400" cy="118822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5552A18-61E1-41BD-9DEF-49ED09CFC0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7" y="648848"/>
            <a:ext cx="1343629" cy="82045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2D83B98-D644-42E2-B700-500CE2720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 size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49"/>
          <a:stretch/>
        </p:blipFill>
        <p:spPr>
          <a:xfrm rot="174033">
            <a:off x="9356226" y="2612268"/>
            <a:ext cx="1556288" cy="22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8FC7714-E708-4974-ADD9-422EBBB7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0D2064B-EEDB-4B99-A3B0-77BF86CD1D71}"/>
              </a:ext>
            </a:extLst>
          </p:cNvPr>
          <p:cNvSpPr txBox="1"/>
          <p:nvPr/>
        </p:nvSpPr>
        <p:spPr>
          <a:xfrm>
            <a:off x="1769835" y="2101003"/>
            <a:ext cx="8855529" cy="5878532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1">
              <a:spcBef>
                <a:spcPts val="600"/>
              </a:spcBef>
              <a:spcAft>
                <a:spcPts val="0"/>
              </a:spcAft>
            </a:pPr>
            <a:r>
              <a:rPr lang="he-IL" sz="54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מח"י בֶּאֱלוּל </a:t>
            </a:r>
            <a:r>
              <a:rPr lang="he-IL" sz="5400" dirty="0" err="1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נִקַּח</a:t>
            </a:r>
            <a:r>
              <a:rPr lang="he-IL" sz="54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</a:t>
            </a:r>
            <a:r>
              <a:rPr lang="he-IL" sz="5400" dirty="0" err="1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כֹּח</a:t>
            </a:r>
            <a:r>
              <a:rPr lang="he-IL" sz="54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ַ </a:t>
            </a:r>
            <a:br>
              <a:rPr lang="en-US" sz="54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66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לִלְמֹד תּוֹרָה </a:t>
            </a:r>
            <a:br>
              <a:rPr lang="en-US" sz="66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66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בְּהִתְלַהֲבוּת וּבְשִׂמְחָה.</a:t>
            </a:r>
          </a:p>
          <a:p>
            <a:pPr algn="ctr" rtl="1">
              <a:spcBef>
                <a:spcPts val="600"/>
              </a:spcBef>
              <a:spcAft>
                <a:spcPts val="0"/>
              </a:spcAft>
            </a:pPr>
            <a:endParaRPr lang="he-IL" sz="5400" b="1" dirty="0">
              <a:solidFill>
                <a:srgbClr val="552683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  <a:p>
            <a:pPr algn="ctr" rtl="1">
              <a:spcBef>
                <a:spcPts val="600"/>
              </a:spcBef>
              <a:spcAft>
                <a:spcPts val="0"/>
              </a:spcAft>
            </a:pPr>
            <a:endParaRPr lang="he-IL" sz="5400" b="1" dirty="0">
              <a:solidFill>
                <a:srgbClr val="552683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  <a:p>
            <a:pPr algn="ctr"/>
            <a:br>
              <a:rPr lang="he-IL" sz="3600" dirty="0"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endParaRPr lang="he-IL" sz="3600" dirty="0"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66EADEA-7468-47B6-A396-8A74418A9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911" l="4141" r="99922">
                        <a14:foregroundMark x1="91641" y1="68759" x2="88125" y2="77545"/>
                        <a14:foregroundMark x1="91484" y1="68061" x2="93516" y2="67922"/>
                        <a14:foregroundMark x1="65234" y1="81450" x2="75313" y2="84798"/>
                        <a14:foregroundMark x1="67422" y1="87029" x2="79766" y2="88842"/>
                        <a14:foregroundMark x1="8750" y1="74895" x2="16797" y2="74198"/>
                        <a14:foregroundMark x1="16797" y1="74198" x2="34297" y2="76848"/>
                        <a14:foregroundMark x1="34297" y1="76848" x2="35391" y2="77545"/>
                        <a14:foregroundMark x1="38125" y1="80335" x2="43984" y2="80335"/>
                        <a14:foregroundMark x1="34922" y1="81311" x2="39688" y2="80753"/>
                        <a14:foregroundMark x1="5078" y1="75732" x2="11172" y2="74895"/>
                        <a14:foregroundMark x1="11172" y1="74895" x2="32734" y2="80474"/>
                        <a14:foregroundMark x1="4141" y1="75732" x2="11172" y2="76987"/>
                        <a14:foregroundMark x1="37578" y1="77545" x2="78125" y2="92050"/>
                        <a14:foregroundMark x1="78125" y1="92050" x2="78984" y2="91911"/>
                        <a14:foregroundMark x1="91328" y1="68201" x2="94063" y2="69735"/>
                        <a14:foregroundMark x1="99922" y1="67364" x2="99922" y2="67364"/>
                        <a14:foregroundMark x1="83750" y1="67364" x2="83750" y2="67364"/>
                        <a14:foregroundMark x1="41484" y1="84100" x2="55703" y2="85914"/>
                        <a14:foregroundMark x1="5625" y1="75314" x2="9453" y2="76290"/>
                        <a14:foregroundMark x1="45547" y1="50070" x2="47734" y2="51185"/>
                        <a14:backgroundMark x1="29766" y1="30126" x2="44766" y2="29568"/>
                        <a14:backgroundMark x1="44766" y1="29568" x2="63750" y2="30126"/>
                        <a14:backgroundMark x1="40391" y1="41283" x2="53750" y2="48954"/>
                        <a14:backgroundMark x1="29688" y1="43654" x2="46641" y2="47001"/>
                      </a14:backgroundRemoval>
                    </a14:imgEffect>
                  </a14:imgLayer>
                </a14:imgProps>
              </a:ext>
            </a:extLst>
          </a:blip>
          <a:srcRect t="41221"/>
          <a:stretch/>
        </p:blipFill>
        <p:spPr>
          <a:xfrm flipH="1">
            <a:off x="5981214" y="5109029"/>
            <a:ext cx="7825867" cy="2576680"/>
          </a:xfrm>
          <a:prstGeom prst="rect">
            <a:avLst/>
          </a:prstGeom>
          <a:effectLst>
            <a:outerShdw blurRad="1206500" dist="38100" dir="19800000" sx="110000" sy="110000" algn="r" rotWithShape="0">
              <a:prstClr val="black">
                <a:alpha val="22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FBE3EF0-AC8D-4BAD-B85A-BBB62E7E5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54" y="289510"/>
            <a:ext cx="1603289" cy="113505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26F8AE3-6447-4C6D-B19C-3B35A85AF8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68" y="358718"/>
            <a:ext cx="1343629" cy="8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2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DDAA67B-F9C3-4346-B9E3-626C495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9F34645C-6304-4BA6-A7A8-4C0EE88AEDA3}"/>
              </a:ext>
            </a:extLst>
          </p:cNvPr>
          <p:cNvSpPr/>
          <p:nvPr/>
        </p:nvSpPr>
        <p:spPr>
          <a:xfrm>
            <a:off x="5224294" y="997995"/>
            <a:ext cx="5883612" cy="57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F895148E-DBEA-406E-9225-151EA38A2120}"/>
              </a:ext>
            </a:extLst>
          </p:cNvPr>
          <p:cNvSpPr/>
          <p:nvPr/>
        </p:nvSpPr>
        <p:spPr>
          <a:xfrm>
            <a:off x="6734100" y="1428260"/>
            <a:ext cx="4373806" cy="57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E29E1D1-2844-4F1E-81AE-1DAB7E297834}"/>
              </a:ext>
            </a:extLst>
          </p:cNvPr>
          <p:cNvSpPr txBox="1"/>
          <p:nvPr/>
        </p:nvSpPr>
        <p:spPr>
          <a:xfrm>
            <a:off x="-2642073" y="2583120"/>
            <a:ext cx="11010900" cy="328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400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הַבַּעַל שֵׁם טוֹב הַקָּדוֹשׁ </a:t>
            </a:r>
            <a:br>
              <a:rPr lang="he-IL" sz="4400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וְהָאַדְמוֹ"ר הַזָּקֵן. </a:t>
            </a:r>
            <a:br>
              <a:rPr lang="en-US" sz="4400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endParaRPr lang="he-IL" sz="4400" b="1" i="0" u="none" strike="noStrike" dirty="0">
              <a:solidFill>
                <a:srgbClr val="552683"/>
              </a:solidFill>
              <a:effectLst>
                <a:outerShdw blurRad="330200" dist="38100" dir="2700000" algn="tl" rotWithShape="0">
                  <a:prstClr val="black">
                    <a:alpha val="33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  <a:p>
            <a:pPr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400" b="1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תּוֹרַת הַחֲסִידוּת מְלַמֶּדֶת אוֹתָנוּ, </a:t>
            </a:r>
            <a:br>
              <a:rPr lang="he-IL" sz="4400" b="1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b="1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אֵיזוֹ זְכוּת גְּדוֹלָה הִיא, </a:t>
            </a:r>
            <a:br>
              <a:rPr lang="he-IL" sz="4400" b="1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b="1" i="0" u="none" strike="noStrike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לִלְמֹד אֶת תּוֹרַת ה'.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6553580-05E2-417D-A694-9166BE735C7A}"/>
              </a:ext>
            </a:extLst>
          </p:cNvPr>
          <p:cNvSpPr txBox="1"/>
          <p:nvPr/>
        </p:nvSpPr>
        <p:spPr>
          <a:xfrm>
            <a:off x="0" y="997996"/>
            <a:ext cx="11010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spcBef>
                <a:spcPts val="600"/>
              </a:spcBef>
              <a:spcAft>
                <a:spcPts val="0"/>
              </a:spcAft>
            </a:pPr>
            <a:r>
              <a:rPr lang="he-IL" sz="3200" b="0" i="0" u="none" strike="noStrike" dirty="0">
                <a:solidFill>
                  <a:srgbClr val="552683"/>
                </a:solidFill>
                <a:effectLst/>
                <a:latin typeface="Asimon 2.0 AAA" panose="00000500000000000000" pitchFamily="50" charset="-79"/>
                <a:cs typeface="Asimon 2.0 AAA" panose="00000500000000000000" pitchFamily="50" charset="-79"/>
              </a:rPr>
              <a:t>ח"י בֶּאֱלוּל הוּא יוֹם </a:t>
            </a:r>
            <a:r>
              <a:rPr lang="he-IL" sz="3200" b="0" i="0" u="none" strike="noStrike" dirty="0" err="1">
                <a:solidFill>
                  <a:srgbClr val="552683"/>
                </a:solidFill>
                <a:effectLst/>
                <a:latin typeface="Asimon 2.0 AAA" panose="00000500000000000000" pitchFamily="50" charset="-79"/>
                <a:cs typeface="Asimon 2.0 AAA" panose="00000500000000000000" pitchFamily="50" charset="-79"/>
              </a:rPr>
              <a:t>הֻלַּדְתָּם</a:t>
            </a:r>
            <a:r>
              <a:rPr lang="he-IL" sz="3200" b="0" i="0" u="none" strike="noStrike" dirty="0">
                <a:solidFill>
                  <a:srgbClr val="552683"/>
                </a:solidFill>
                <a:effectLst/>
                <a:latin typeface="Asimon 2.0 AAA" panose="00000500000000000000" pitchFamily="50" charset="-79"/>
                <a:cs typeface="Asimon 2.0 AAA" panose="00000500000000000000" pitchFamily="50" charset="-79"/>
              </a:rPr>
              <a:t> שֶׁל </a:t>
            </a:r>
            <a:br>
              <a:rPr lang="he-IL" sz="3200" b="0" i="0" u="none" strike="noStrike" dirty="0">
                <a:solidFill>
                  <a:srgbClr val="552683"/>
                </a:solidFill>
                <a:effectLst/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b="0" i="0" u="none" strike="noStrike" dirty="0">
                <a:solidFill>
                  <a:srgbClr val="552683"/>
                </a:solidFill>
                <a:effectLst/>
                <a:latin typeface="Asimon 2.0 AAA" panose="00000500000000000000" pitchFamily="50" charset="-79"/>
                <a:cs typeface="Asimon 2.0 AAA" panose="00000500000000000000" pitchFamily="50" charset="-79"/>
              </a:rPr>
              <a:t>שְׁנֵי הַמְּאוֹרוֹת הַגְּדוֹלִים: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458BC8E-4238-4092-91FB-3AFB1F680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3" b="90098" l="10000" r="90000">
                        <a14:foregroundMark x1="43203" y1="21897" x2="38933" y2="55957"/>
                        <a14:foregroundMark x1="48672" y1="19386" x2="45234" y2="28870"/>
                        <a14:foregroundMark x1="45234" y1="28870" x2="42578" y2="53975"/>
                        <a14:foregroundMark x1="42578" y1="53975" x2="43516" y2="65272"/>
                        <a14:foregroundMark x1="46953" y1="18271" x2="59531" y2="18271"/>
                        <a14:foregroundMark x1="59531" y1="18271" x2="71719" y2="25105"/>
                        <a14:foregroundMark x1="71719" y1="25105" x2="71875" y2="72524"/>
                        <a14:foregroundMark x1="71875" y1="72524" x2="62266" y2="82287"/>
                        <a14:foregroundMark x1="62266" y1="82287" x2="47734" y2="85774"/>
                        <a14:foregroundMark x1="50313" y1="89400" x2="63828" y2="89958"/>
                        <a14:foregroundMark x1="63828" y1="89958" x2="68359" y2="89819"/>
                        <a14:foregroundMark x1="68359" y1="89819" x2="68359" y2="89819"/>
                        <a14:foregroundMark x1="38113" y1="39065" x2="38042" y2="55932"/>
                        <a14:foregroundMark x1="38203" y1="17852" x2="38168" y2="26202"/>
                        <a14:foregroundMark x1="37949" y1="73367" x2="35625" y2="90237"/>
                        <a14:foregroundMark x1="35625" y1="90237" x2="36875" y2="88842"/>
                        <a14:foregroundMark x1="39453" y1="11715" x2="38750" y2="17852"/>
                        <a14:foregroundMark x1="40859" y1="11855" x2="45938" y2="11018"/>
                        <a14:foregroundMark x1="45938" y1="11018" x2="50625" y2="13250"/>
                        <a14:foregroundMark x1="50625" y1="13250" x2="59609" y2="11855"/>
                        <a14:foregroundMark x1="59609" y1="11855" x2="65156" y2="13668"/>
                        <a14:foregroundMark x1="65156" y1="13668" x2="70234" y2="12971"/>
                        <a14:foregroundMark x1="70234" y1="12971" x2="72891" y2="11158"/>
                        <a14:foregroundMark x1="73516" y1="12134" x2="74063" y2="82148"/>
                        <a14:foregroundMark x1="74609" y1="89261" x2="74688" y2="85914"/>
                        <a14:foregroundMark x1="38984" y1="12413" x2="40938" y2="10600"/>
                        <a14:foregroundMark x1="47109" y1="12413" x2="59375" y2="10460"/>
                        <a14:foregroundMark x1="59375" y1="10460" x2="65703" y2="13250"/>
                        <a14:foregroundMark x1="65703" y1="13250" x2="71016" y2="11158"/>
                        <a14:foregroundMark x1="63516" y1="12692" x2="71875" y2="9623"/>
                        <a14:foregroundMark x1="63438" y1="11158" x2="64609" y2="11576"/>
                        <a14:foregroundMark x1="45391" y1="12831" x2="41328" y2="10321"/>
                        <a14:foregroundMark x1="41328" y1="10321" x2="38359" y2="16597"/>
                        <a14:foregroundMark x1="38359" y1="16597" x2="38359" y2="16736"/>
                        <a14:foregroundMark x1="38984" y1="11297" x2="38359" y2="15202"/>
                        <a14:foregroundMark x1="38516" y1="12413" x2="40234" y2="11018"/>
                        <a14:foregroundMark x1="38750" y1="26081" x2="39141" y2="38354"/>
                        <a14:foregroundMark x1="39141" y1="38354" x2="38984" y2="39191"/>
                        <a14:foregroundMark x1="38750" y1="58996" x2="38359" y2="73501"/>
                        <a14:foregroundMark x1="38281" y1="54672" x2="38516" y2="58996"/>
                        <a14:backgroundMark x1="37862" y1="59109" x2="37734" y2="73361"/>
                        <a14:backgroundMark x1="37982" y1="38616" x2="37969" y2="39052"/>
                        <a14:backgroundMark x1="38359" y1="26220" x2="38010" y2="37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7787" r="25834" b="10577"/>
          <a:stretch/>
        </p:blipFill>
        <p:spPr>
          <a:xfrm rot="167751">
            <a:off x="8450393" y="2324342"/>
            <a:ext cx="2719301" cy="3410781"/>
          </a:xfrm>
          <a:prstGeom prst="rect">
            <a:avLst/>
          </a:prstGeom>
          <a:effectLst>
            <a:outerShdw blurRad="685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9ABB7FC-2C92-4CE2-BE58-5E98AF076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21" y="560204"/>
            <a:ext cx="1678400" cy="118822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5552A18-61E1-41BD-9DEF-49ED09CFC0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7" y="648848"/>
            <a:ext cx="1343629" cy="8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DDAA67B-F9C3-4346-B9E3-626C495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778F8A3-71B9-4281-98B2-E96495A4E173}"/>
              </a:ext>
            </a:extLst>
          </p:cNvPr>
          <p:cNvSpPr txBox="1"/>
          <p:nvPr/>
        </p:nvSpPr>
        <p:spPr>
          <a:xfrm>
            <a:off x="-142876" y="1701253"/>
            <a:ext cx="11010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spcBef>
                <a:spcPts val="0"/>
              </a:spcBef>
              <a:spcAft>
                <a:spcPts val="0"/>
              </a:spcAft>
            </a:pP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עַל רַבִּי שִׁמְעוֹן בַּר יוֹחַאי, </a:t>
            </a:r>
            <a:b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כָּתוּב </a:t>
            </a:r>
            <a:r>
              <a:rPr lang="he-IL" sz="4400" b="1" dirty="0" err="1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שֶׁ"תּוֹרָתו</a:t>
            </a: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ֹ </a:t>
            </a:r>
            <a:r>
              <a:rPr lang="he-IL" sz="4400" b="1" dirty="0" err="1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אֻמָּנוּתו</a:t>
            </a: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ֹ".</a:t>
            </a:r>
          </a:p>
          <a:p>
            <a:pPr rtl="1">
              <a:spcBef>
                <a:spcPts val="0"/>
              </a:spcBef>
              <a:spcAft>
                <a:spcPts val="0"/>
              </a:spcAft>
            </a:pP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גַּם אֲנַחְנוּ יְכוֹלִים וּצְרִיכִים </a:t>
            </a: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לְהִתְחַבֵּר </a:t>
            </a:r>
            <a:b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לְלִמּוּד תּוֹרָה</a:t>
            </a:r>
            <a:r>
              <a:rPr lang="he-IL" sz="44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בְּאֹפֶן שֶׁל </a:t>
            </a: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"תּוֹרָתוֹ </a:t>
            </a:r>
            <a:r>
              <a:rPr lang="he-IL" sz="4400" b="1" dirty="0" err="1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אֻמָּנוּתו</a:t>
            </a:r>
            <a:r>
              <a:rPr lang="he-IL" sz="4400" b="1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ֹ". 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9ABB7FC-2C92-4CE2-BE58-5E98AF076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85" y="318212"/>
            <a:ext cx="2516679" cy="178169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63A41FA-F2CF-43B3-ADC5-38322AC102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2" y="716860"/>
            <a:ext cx="1612108" cy="984393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AF43BC4-69F8-4270-9B3F-6FE56EAF40EA}"/>
              </a:ext>
            </a:extLst>
          </p:cNvPr>
          <p:cNvSpPr txBox="1"/>
          <p:nvPr/>
        </p:nvSpPr>
        <p:spPr>
          <a:xfrm>
            <a:off x="1606285" y="4864402"/>
            <a:ext cx="110109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>
              <a:spcBef>
                <a:spcPts val="0"/>
              </a:spcBef>
              <a:spcAft>
                <a:spcPts val="0"/>
              </a:spcAft>
            </a:pPr>
            <a:r>
              <a:rPr lang="he-IL" sz="3600" b="1" dirty="0">
                <a:solidFill>
                  <a:schemeClr val="bg1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מָה זֹאת אוֹמֶרֶת?</a:t>
            </a:r>
          </a:p>
          <a:p>
            <a:pPr algn="l" rtl="1">
              <a:spcBef>
                <a:spcPts val="0"/>
              </a:spcBef>
              <a:spcAft>
                <a:spcPts val="0"/>
              </a:spcAft>
            </a:pPr>
            <a:r>
              <a:rPr lang="he-IL" sz="32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נִלְמַד מִתּוֹךְ שִׂיחַת הָרַבִּי לִילָדִים </a:t>
            </a:r>
            <a:br>
              <a:rPr lang="en-US" sz="32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dirty="0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בל"ג בָּעֹמֶר </a:t>
            </a:r>
            <a:r>
              <a:rPr lang="he-IL" sz="3200" dirty="0" err="1">
                <a:solidFill>
                  <a:srgbClr val="552683"/>
                </a:solidFill>
                <a:effectLst>
                  <a:outerShdw blurRad="330200" dist="38100" dir="2700000" algn="tl" rotWithShape="0">
                    <a:prstClr val="black">
                      <a:alpha val="33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תשד"מ</a:t>
            </a:r>
            <a:endParaRPr lang="he-IL" sz="3200" dirty="0">
              <a:solidFill>
                <a:srgbClr val="552683"/>
              </a:solidFill>
              <a:effectLst>
                <a:outerShdw blurRad="330200" dist="38100" dir="2700000" algn="tl" rotWithShape="0">
                  <a:prstClr val="black">
                    <a:alpha val="33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33DDE6E6-4973-46FE-84E0-155AB8E95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0" b="91276" l="8301" r="95215">
                        <a14:foregroundMark x1="12305" y1="88607" x2="15820" y2="88607"/>
                        <a14:foregroundMark x1="46680" y1="89844" x2="46680" y2="91406"/>
                        <a14:foregroundMark x1="56445" y1="50586" x2="60449" y2="54427"/>
                        <a14:foregroundMark x1="67480" y1="10417" x2="62500" y2="28451"/>
                        <a14:foregroundMark x1="62500" y1="28451" x2="62500" y2="28451"/>
                        <a14:foregroundMark x1="76660" y1="14974" x2="71875" y2="25391"/>
                        <a14:foregroundMark x1="71875" y1="25391" x2="51270" y2="27865"/>
                        <a14:foregroundMark x1="51270" y1="27865" x2="47168" y2="14714"/>
                        <a14:foregroundMark x1="47168" y1="14714" x2="64746" y2="11393"/>
                        <a14:foregroundMark x1="64746" y1="11393" x2="76660" y2="24089"/>
                        <a14:foregroundMark x1="76660" y1="24089" x2="63672" y2="31510"/>
                        <a14:foregroundMark x1="63672" y1="31510" x2="59570" y2="30990"/>
                        <a14:foregroundMark x1="83789" y1="14453" x2="82422" y2="22135"/>
                        <a14:foregroundMark x1="82422" y1="22135" x2="59375" y2="31576"/>
                        <a14:foregroundMark x1="59375" y1="31576" x2="45996" y2="20117"/>
                        <a14:foregroundMark x1="45996" y1="20117" x2="57715" y2="7487"/>
                        <a14:foregroundMark x1="57715" y1="7487" x2="74023" y2="10612"/>
                        <a14:foregroundMark x1="74023" y1="10612" x2="80957" y2="21354"/>
                        <a14:foregroundMark x1="80957" y1="21354" x2="80859" y2="26237"/>
                        <a14:foregroundMark x1="84766" y1="11523" x2="84570" y2="26042"/>
                        <a14:foregroundMark x1="84570" y1="26042" x2="70215" y2="30990"/>
                        <a14:foregroundMark x1="70215" y1="30990" x2="56738" y2="30794"/>
                        <a14:foregroundMark x1="56738" y1="30794" x2="55176" y2="29557"/>
                        <a14:foregroundMark x1="61914" y1="3776" x2="77637" y2="9049"/>
                        <a14:foregroundMark x1="77637" y1="9049" x2="85645" y2="17969"/>
                        <a14:foregroundMark x1="85645" y1="17969" x2="83984" y2="25000"/>
                        <a14:foregroundMark x1="83984" y1="25000" x2="72754" y2="30404"/>
                        <a14:foregroundMark x1="72754" y1="30404" x2="58203" y2="32096"/>
                        <a14:foregroundMark x1="58203" y1="32096" x2="73438" y2="33268"/>
                        <a14:foregroundMark x1="73438" y1="33268" x2="83594" y2="31120"/>
                        <a14:foregroundMark x1="83594" y1="31120" x2="88672" y2="21159"/>
                        <a14:foregroundMark x1="88672" y1="21159" x2="86133" y2="10417"/>
                        <a14:foregroundMark x1="86133" y1="10417" x2="85840" y2="10026"/>
                        <a14:foregroundMark x1="47949" y1="34180" x2="48340" y2="36263"/>
                        <a14:foregroundMark x1="67090" y1="3060" x2="76074" y2="5273"/>
                        <a14:foregroundMark x1="89160" y1="8333" x2="94141" y2="16667"/>
                        <a14:foregroundMark x1="94141" y1="16667" x2="91406" y2="23763"/>
                        <a14:foregroundMark x1="91406" y1="23763" x2="89551" y2="25391"/>
                        <a14:foregroundMark x1="89746" y1="25977" x2="83887" y2="33333"/>
                        <a14:foregroundMark x1="83887" y1="33333" x2="67871" y2="37109"/>
                        <a14:foregroundMark x1="67871" y1="37109" x2="66211" y2="37109"/>
                        <a14:foregroundMark x1="54395" y1="34831" x2="69336" y2="37240"/>
                        <a14:foregroundMark x1="76270" y1="37240" x2="85352" y2="33268"/>
                        <a14:foregroundMark x1="85352" y1="33268" x2="89063" y2="26432"/>
                        <a14:foregroundMark x1="89063" y1="26432" x2="89160" y2="26367"/>
                        <a14:foregroundMark x1="91699" y1="25000" x2="95215" y2="17708"/>
                        <a14:foregroundMark x1="95215" y1="17708" x2="95215" y2="16797"/>
                        <a14:foregroundMark x1="56055" y1="35677" x2="67090" y2="37500"/>
                        <a14:foregroundMark x1="56641" y1="36003" x2="63770" y2="37760"/>
                        <a14:foregroundMark x1="19629" y1="91341" x2="20605" y2="91341"/>
                        <a14:foregroundMark x1="8301" y1="88021" x2="8301" y2="8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8902" y="4502020"/>
            <a:ext cx="2202272" cy="33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2600272-EBC4-4AF6-B38D-A9181947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E29E1D1-2844-4F1E-81AE-1DAB7E297834}"/>
              </a:ext>
            </a:extLst>
          </p:cNvPr>
          <p:cNvSpPr txBox="1"/>
          <p:nvPr/>
        </p:nvSpPr>
        <p:spPr>
          <a:xfrm>
            <a:off x="-762039" y="1576252"/>
            <a:ext cx="9201948" cy="2400657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lnSpc>
                <a:spcPts val="45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0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הָאָמָּן, הוּא אָדָם שֶׁמֻּמְחֶה </a:t>
            </a:r>
            <a:br>
              <a:rPr lang="en-US" sz="40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b="1" dirty="0" err="1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בַּעֲשִׂיַּת</a:t>
            </a:r>
            <a:r>
              <a:rPr lang="he-IL" sz="40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דָּבָר </a:t>
            </a:r>
            <a:r>
              <a:rPr lang="he-IL" sz="4000" b="1" dirty="0" err="1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מְסֻיָּם</a:t>
            </a:r>
            <a:r>
              <a:rPr lang="he-IL" sz="40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. </a:t>
            </a:r>
            <a:br>
              <a:rPr lang="en-US" sz="4000" b="1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הוּא אוֹהֵב אֶת זֶה, </a:t>
            </a:r>
            <a:br>
              <a:rPr lang="en-US" sz="40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dirty="0">
                <a:solidFill>
                  <a:srgbClr val="552683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וְחוֹשֵׁב עַל זֶה כָּל הַיּוֹם.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DFA906E-A795-43C6-8D66-46802FEE7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61" y="247280"/>
            <a:ext cx="1603289" cy="113505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8748548-50D4-498B-BB29-4261855F5B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5" y="316488"/>
            <a:ext cx="1343629" cy="820453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C81713B-57BE-4EC5-84B1-292D599FD190}"/>
              </a:ext>
            </a:extLst>
          </p:cNvPr>
          <p:cNvSpPr txBox="1"/>
          <p:nvPr/>
        </p:nvSpPr>
        <p:spPr>
          <a:xfrm>
            <a:off x="-316350" y="4537726"/>
            <a:ext cx="9201948" cy="1759456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ts val="65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שַׁיְּכוּ כָּל </a:t>
            </a:r>
            <a:r>
              <a:rPr lang="he-IL" sz="44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אָמָּן </a:t>
            </a: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שֶׁלִּפְנֵיכֶם, </a:t>
            </a:r>
            <a:br>
              <a:rPr lang="en-US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לִכְלֵי ה</a:t>
            </a:r>
            <a:r>
              <a:rPr lang="he-IL" sz="44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ָאָמָּנוּת</a:t>
            </a:r>
            <a:r>
              <a:rPr lang="he-IL" sz="44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שֶׁלּוֹ: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937E20A-49A6-4912-A62F-3E047FFFE6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80" y="2493292"/>
            <a:ext cx="4402068" cy="4402068"/>
          </a:xfrm>
          <a:prstGeom prst="rect">
            <a:avLst/>
          </a:prstGeom>
          <a:effectLst>
            <a:outerShdw blurRad="2667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59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6AF76AB0-6C83-4B4A-B077-F0D87E1A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FAB8108-629A-4528-B144-68974AC5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43" y="268990"/>
            <a:ext cx="1542973" cy="109235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4160859-B404-44F0-85A5-672B16B9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8" y="399407"/>
            <a:ext cx="1108034" cy="67659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B5CEB35-4ACE-441D-9846-E7D0F22D14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5859" l="4102" r="39844">
                        <a14:foregroundMark x1="37012" y1="46094" x2="38086" y2="45052"/>
                        <a14:foregroundMark x1="23633" y1="37500" x2="22070" y2="37956"/>
                        <a14:foregroundMark x1="39844" y1="44857" x2="39844" y2="45638"/>
                        <a14:foregroundMark x1="19434" y1="55273" x2="24512" y2="5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89" r="58333" b="42222"/>
          <a:stretch/>
        </p:blipFill>
        <p:spPr>
          <a:xfrm rot="20644026">
            <a:off x="8631992" y="2563473"/>
            <a:ext cx="1871048" cy="1474388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9D6ED6E-D841-43E2-9D66-1B622CC10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0" b="28711" l="58887" r="96094">
                        <a14:foregroundMark x1="96191" y1="16536" x2="96191" y2="15690"/>
                        <a14:foregroundMark x1="78027" y1="26107" x2="77637" y2="28841"/>
                        <a14:foregroundMark x1="58887" y1="15885" x2="61719" y2="15690"/>
                        <a14:foregroundMark x1="77344" y1="2930" x2="77637" y2="4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111" b="70667"/>
          <a:stretch/>
        </p:blipFill>
        <p:spPr>
          <a:xfrm rot="1627950">
            <a:off x="9113259" y="4700216"/>
            <a:ext cx="1993198" cy="2025089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A171F47-86AE-402A-8555-32D71489F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73" b="68099" l="61133" r="93262">
                        <a14:foregroundMark x1="76074" y1="34831" x2="80762" y2="38216"/>
                        <a14:foregroundMark x1="75391" y1="34115" x2="85840" y2="33919"/>
                        <a14:foregroundMark x1="63867" y1="41471" x2="65625" y2="48047"/>
                        <a14:foregroundMark x1="61621" y1="41667" x2="61230" y2="44141"/>
                        <a14:foregroundMark x1="68555" y1="66081" x2="73633" y2="67448"/>
                        <a14:foregroundMark x1="85645" y1="66406" x2="83594" y2="68164"/>
                        <a14:foregroundMark x1="73438" y1="33073" x2="82324" y2="33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16" t="31777" r="2917" b="29778"/>
          <a:stretch/>
        </p:blipFill>
        <p:spPr>
          <a:xfrm>
            <a:off x="2922669" y="4002452"/>
            <a:ext cx="1956273" cy="3076680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9A4ED43-6233-439F-B58E-A9F3810B5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CEA"/>
              </a:clrFrom>
              <a:clrTo>
                <a:srgbClr val="FDFC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5" b="32357" l="3516" r="31934">
                        <a14:foregroundMark x1="17578" y1="31315" x2="20020" y2="31315"/>
                        <a14:foregroundMark x1="32031" y1="10352" x2="31055" y2="8919"/>
                        <a14:foregroundMark x1="18164" y1="32357" x2="20996" y2="32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833" b="65555"/>
          <a:stretch/>
        </p:blipFill>
        <p:spPr>
          <a:xfrm rot="20205761">
            <a:off x="7723205" y="3440813"/>
            <a:ext cx="1442261" cy="2118961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584499F-B054-43CA-A081-6AB17DFFBA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0" b="36003" l="37207" r="49609">
                        <a14:foregroundMark x1="47461" y1="2930" x2="45898" y2="5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2" t="1056" r="48808" b="60054"/>
          <a:stretch/>
        </p:blipFill>
        <p:spPr>
          <a:xfrm rot="537028">
            <a:off x="8366309" y="150142"/>
            <a:ext cx="819271" cy="3079081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7354F63A-2F5B-4984-BC27-43FF3951AB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08" b="92839" l="4492" r="65137">
                        <a14:foregroundMark x1="9375" y1="81445" x2="13867" y2="75065"/>
                        <a14:foregroundMark x1="30273" y1="90039" x2="26758" y2="91341"/>
                        <a14:foregroundMark x1="12695" y1="90885" x2="15137" y2="91341"/>
                        <a14:foregroundMark x1="25195" y1="92383" x2="26270" y2="92839"/>
                        <a14:foregroundMark x1="8984" y1="82031" x2="4492" y2="83984"/>
                        <a14:backgroundMark x1="41699" y1="63932" x2="55859" y2="82682"/>
                        <a14:backgroundMark x1="55859" y1="82682" x2="55957" y2="83073"/>
                        <a14:backgroundMark x1="59766" y1="63477" x2="39648" y2="94206"/>
                        <a14:backgroundMark x1="39648" y1="94206" x2="39648" y2="94661"/>
                        <a14:backgroundMark x1="43359" y1="65365" x2="45215" y2="85482"/>
                        <a14:backgroundMark x1="45215" y1="85482" x2="46680" y2="86784"/>
                        <a14:backgroundMark x1="45996" y1="58789" x2="59375" y2="75716"/>
                        <a14:backgroundMark x1="59375" y1="75716" x2="59570" y2="76107"/>
                        <a14:backgroundMark x1="52051" y1="58659" x2="59277" y2="85677"/>
                        <a14:backgroundMark x1="59277" y1="85677" x2="59277" y2="85677"/>
                        <a14:backgroundMark x1="52344" y1="84961" x2="54395" y2="90234"/>
                        <a14:backgroundMark x1="37012" y1="72721" x2="48145" y2="78906"/>
                        <a14:backgroundMark x1="50098" y1="84570" x2="53320" y2="91341"/>
                        <a14:backgroundMark x1="54980" y1="85872" x2="57813" y2="91471"/>
                        <a14:backgroundMark x1="57813" y1="91471" x2="57813" y2="91471"/>
                        <a14:backgroundMark x1="62012" y1="77995" x2="59570" y2="92448"/>
                        <a14:backgroundMark x1="59570" y1="92448" x2="59570" y2="92448"/>
                        <a14:backgroundMark x1="38574" y1="74479" x2="46484" y2="83138"/>
                        <a14:backgroundMark x1="50098" y1="57813" x2="48633" y2="64193"/>
                        <a14:backgroundMark x1="38574" y1="76107" x2="40039" y2="78711"/>
                        <a14:backgroundMark x1="61914" y1="77083" x2="64355" y2="82682"/>
                        <a14:backgroundMark x1="64355" y1="82682" x2="64355" y2="82682"/>
                        <a14:backgroundMark x1="62793" y1="77148" x2="64258" y2="82357"/>
                        <a14:backgroundMark x1="64258" y1="82357" x2="63379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3" t="55944" r="34667" b="5611"/>
          <a:stretch/>
        </p:blipFill>
        <p:spPr>
          <a:xfrm rot="21311901">
            <a:off x="1197451" y="1431013"/>
            <a:ext cx="3116645" cy="2944003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E86BCF7-1DB7-431D-BC0D-D5729455BA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08" b="98633" l="65625" r="94141">
                        <a14:foregroundMark x1="80664" y1="72656" x2="84961" y2="76302"/>
                        <a14:foregroundMark x1="68750" y1="88867" x2="67578" y2="90495"/>
                        <a14:foregroundMark x1="73047" y1="97396" x2="77051" y2="97591"/>
                        <a14:foregroundMark x1="86914" y1="97396" x2="85059" y2="98438"/>
                        <a14:foregroundMark x1="74219" y1="98438" x2="75781" y2="98633"/>
                        <a14:foregroundMark x1="82227" y1="71354" x2="85645" y2="75977"/>
                        <a14:foregroundMark x1="78125" y1="70833" x2="80664" y2="70508"/>
                        <a14:foregroundMark x1="66309" y1="90104" x2="65625" y2="89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96" t="69667" r="2917" b="-556"/>
          <a:stretch/>
        </p:blipFill>
        <p:spPr>
          <a:xfrm>
            <a:off x="3201622" y="737703"/>
            <a:ext cx="2161279" cy="3017556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590CA8A-7E89-43AA-B19B-4BF3B0F837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AF4E2"/>
              </a:clrFrom>
              <a:clrTo>
                <a:srgbClr val="FAF4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08" b="92839" l="4492" r="65137">
                        <a14:foregroundMark x1="50293" y1="59049" x2="46289" y2="60221"/>
                        <a14:foregroundMark x1="41602" y1="89714" x2="42969" y2="91081"/>
                        <a14:foregroundMark x1="59570" y1="89453" x2="57129" y2="90169"/>
                        <a14:foregroundMark x1="29912" y1="90173" x2="29516" y2="90320"/>
                        <a14:foregroundMark x1="62305" y1="80534" x2="60059" y2="79688"/>
                        <a14:foregroundMark x1="50684" y1="59180" x2="47656" y2="59375"/>
                        <a14:foregroundMark x1="49414" y1="58008" x2="51367" y2="58203"/>
                        <a14:foregroundMark x1="65137" y1="79818" x2="65137" y2="80664"/>
                        <a14:backgroundMark x1="22754" y1="63867" x2="20801" y2="82878"/>
                        <a14:backgroundMark x1="24414" y1="63086" x2="22949" y2="77604"/>
                        <a14:backgroundMark x1="22949" y1="77604" x2="15039" y2="87891"/>
                        <a14:backgroundMark x1="15039" y1="87891" x2="11328" y2="70768"/>
                        <a14:backgroundMark x1="11328" y1="70768" x2="27734" y2="66471"/>
                        <a14:backgroundMark x1="27734" y1="66471" x2="27051" y2="84961"/>
                        <a14:backgroundMark x1="27051" y1="84961" x2="17383" y2="83529"/>
                        <a14:backgroundMark x1="17383" y1="83529" x2="17480" y2="66341"/>
                        <a14:backgroundMark x1="17480" y1="66341" x2="23633" y2="77148"/>
                        <a14:backgroundMark x1="23633" y1="77148" x2="24707" y2="89388"/>
                        <a14:backgroundMark x1="29004" y1="75521" x2="32031" y2="83333"/>
                        <a14:backgroundMark x1="32031" y1="83333" x2="31250" y2="84049"/>
                        <a14:backgroundMark x1="30566" y1="89714" x2="13477" y2="82943"/>
                        <a14:backgroundMark x1="13477" y1="82943" x2="12109" y2="77018"/>
                        <a14:backgroundMark x1="12109" y1="77018" x2="11816" y2="90755"/>
                        <a14:backgroundMark x1="11816" y1="90755" x2="12402" y2="92318"/>
                        <a14:backgroundMark x1="17090" y1="74674" x2="7715" y2="85221"/>
                        <a14:backgroundMark x1="7715" y1="85221" x2="7617" y2="85872"/>
                        <a14:backgroundMark x1="14746" y1="74284" x2="586" y2="86068"/>
                        <a14:backgroundMark x1="14453" y1="76172" x2="4590" y2="86784"/>
                        <a14:backgroundMark x1="32813" y1="79167" x2="36133" y2="81185"/>
                        <a14:backgroundMark x1="37109" y1="78841" x2="37891" y2="83398"/>
                        <a14:backgroundMark x1="29785" y1="87109" x2="20703" y2="91602"/>
                        <a14:backgroundMark x1="20703" y1="91602" x2="11426" y2="91211"/>
                        <a14:backgroundMark x1="29688" y1="88021" x2="24707" y2="93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3" t="55944" r="34667" b="5611"/>
          <a:stretch/>
        </p:blipFill>
        <p:spPr>
          <a:xfrm rot="21311901">
            <a:off x="-2035268" y="3414623"/>
            <a:ext cx="3493292" cy="3299786"/>
          </a:xfrm>
          <a:prstGeom prst="rect">
            <a:avLst/>
          </a:prstGeom>
          <a:effectLst>
            <a:outerShdw blurRad="228600" dist="38100" dir="8100000" sx="101000" sy="101000" algn="tr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41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6AF76AB0-6C83-4B4A-B077-F0D87E1A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FAB8108-629A-4528-B144-68974AC5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43" y="268990"/>
            <a:ext cx="1542973" cy="109235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4160859-B404-44F0-85A5-672B16B9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8" y="399407"/>
            <a:ext cx="1108034" cy="67659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C27D516-B2FD-4BFE-AA1B-178A187D5D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930" b="97559" l="3125" r="29297">
                        <a14:foregroundMark x1="27148" y1="85645" x2="28418" y2="92090"/>
                        <a14:foregroundMark x1="16406" y1="78613" x2="19531" y2="78027"/>
                        <a14:foregroundMark x1="29297" y1="86914" x2="29199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11" r="68519"/>
          <a:stretch/>
        </p:blipFill>
        <p:spPr>
          <a:xfrm rot="20940152">
            <a:off x="3049998" y="4913972"/>
            <a:ext cx="2159000" cy="1638300"/>
          </a:xfrm>
          <a:prstGeom prst="rect">
            <a:avLst/>
          </a:prstGeom>
          <a:effectLst>
            <a:outerShdw blurRad="228600" dist="38100" dir="2700000" sx="101000" sy="101000" algn="tl" rotWithShape="0">
              <a:prstClr val="black">
                <a:alpha val="22000"/>
              </a:prst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97CED748-B4C2-42B0-9312-60557F0AF9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26758" l="26270" r="58594">
                        <a14:foregroundMark x1="30664" y1="25391" x2="47852" y2="24316"/>
                        <a14:foregroundMark x1="31250" y1="6738" x2="28613" y2="25586"/>
                        <a14:foregroundMark x1="30273" y1="7129" x2="53516" y2="8887"/>
                        <a14:foregroundMark x1="53516" y1="8887" x2="56641" y2="22656"/>
                        <a14:foregroundMark x1="56641" y1="22656" x2="31055" y2="26953"/>
                        <a14:foregroundMark x1="28613" y1="9277" x2="42676" y2="8008"/>
                        <a14:foregroundMark x1="42676" y1="8008" x2="54004" y2="8691"/>
                        <a14:foregroundMark x1="54004" y1="8691" x2="58594" y2="25977"/>
                        <a14:foregroundMark x1="37695" y1="23438" x2="26270" y2="18750"/>
                        <a14:foregroundMark x1="34766" y1="24512" x2="38477" y2="23926"/>
                        <a14:foregroundMark x1="40039" y1="5664" x2="46582" y2="6250"/>
                        <a14:foregroundMark x1="46582" y1="6250" x2="46582" y2="6250"/>
                        <a14:foregroundMark x1="42773" y1="3418" x2="47070" y2="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900" r="39479" b="73202"/>
          <a:stretch/>
        </p:blipFill>
        <p:spPr>
          <a:xfrm rot="525681">
            <a:off x="2846862" y="1391106"/>
            <a:ext cx="2382313" cy="1709068"/>
          </a:xfrm>
          <a:prstGeom prst="rect">
            <a:avLst/>
          </a:prstGeom>
          <a:effectLst>
            <a:outerShdw blurRad="228600" dist="38100" dir="2700000" sx="101000" sy="101000" algn="tl" rotWithShape="0">
              <a:prstClr val="black">
                <a:alpha val="22000"/>
              </a:prst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65D78810-E875-4CE5-8E0B-3F39E0B04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9" b="47461" l="73633" r="96094">
                        <a14:foregroundMark x1="82910" y1="39453" x2="84180" y2="47461"/>
                        <a14:foregroundMark x1="82031" y1="5566" x2="87695" y2="10742"/>
                        <a14:foregroundMark x1="74902" y1="8398" x2="75879" y2="9668"/>
                        <a14:foregroundMark x1="82324" y1="4102" x2="83984" y2="3906"/>
                        <a14:foregroundMark x1="74902" y1="35938" x2="73633" y2="44336"/>
                        <a14:foregroundMark x1="73633" y1="44336" x2="73633" y2="44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28" t="2593" r="1091" b="50369"/>
          <a:stretch/>
        </p:blipFill>
        <p:spPr>
          <a:xfrm>
            <a:off x="8397807" y="3614747"/>
            <a:ext cx="1761274" cy="3128414"/>
          </a:xfrm>
          <a:prstGeom prst="rect">
            <a:avLst/>
          </a:prstGeom>
          <a:effectLst>
            <a:outerShdw blurRad="228600" dist="38100" dir="2700000" sx="101000" sy="101000" algn="tl" rotWithShape="0">
              <a:prstClr val="black">
                <a:alpha val="22000"/>
              </a:prstClr>
            </a:outerShdw>
          </a:effectLst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125767D9-3295-4E61-8741-71E2464092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87" b="80762" l="30469" r="46289">
                        <a14:foregroundMark x1="39453" y1="35352" x2="36719" y2="50000"/>
                        <a14:foregroundMark x1="40918" y1="35352" x2="45703" y2="56543"/>
                        <a14:foregroundMark x1="41113" y1="34375" x2="37207" y2="34961"/>
                        <a14:foregroundMark x1="42090" y1="36035" x2="41309" y2="33984"/>
                        <a14:foregroundMark x1="44434" y1="35449" x2="46094" y2="45410"/>
                        <a14:foregroundMark x1="35742" y1="75000" x2="36133" y2="80273"/>
                        <a14:foregroundMark x1="41699" y1="74609" x2="42090" y2="79590"/>
                        <a14:foregroundMark x1="45410" y1="58691" x2="46289" y2="6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4" t="31784" r="54246" b="13586"/>
          <a:stretch/>
        </p:blipFill>
        <p:spPr>
          <a:xfrm>
            <a:off x="10668000" y="2005027"/>
            <a:ext cx="1524000" cy="4961522"/>
          </a:xfrm>
          <a:prstGeom prst="rect">
            <a:avLst/>
          </a:prstGeom>
          <a:effectLst>
            <a:outerShdw blurRad="228600" dist="38100" dir="2700000" sx="101000" sy="101000" algn="tl" rotWithShape="0">
              <a:prstClr val="black">
                <a:alpha val="22000"/>
              </a:prst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5F0AC21C-79D2-47ED-9428-9EC4C0E734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4" b="73730" l="2734" r="31055">
                        <a14:foregroundMark x1="3809" y1="63379" x2="4297" y2="72949"/>
                        <a14:foregroundMark x1="4297" y1="72949" x2="25586" y2="71582"/>
                        <a14:foregroundMark x1="25586" y1="71582" x2="25098" y2="61914"/>
                        <a14:foregroundMark x1="26367" y1="61426" x2="25195" y2="70801"/>
                        <a14:foregroundMark x1="25195" y1="70801" x2="15723" y2="73535"/>
                        <a14:foregroundMark x1="13352" y1="73483" x2="6836" y2="73340"/>
                        <a14:foregroundMark x1="15723" y1="73535" x2="15201" y2="73524"/>
                        <a14:foregroundMark x1="6836" y1="73340" x2="4004" y2="64355"/>
                        <a14:foregroundMark x1="4004" y1="64355" x2="4102" y2="63574"/>
                        <a14:foregroundMark x1="31055" y1="54102" x2="31055" y2="54004"/>
                        <a14:foregroundMark x1="4102" y1="69336" x2="3613" y2="72656"/>
                        <a14:backgroundMark x1="3906" y1="74902" x2="6543" y2="74805"/>
                        <a14:backgroundMark x1="15918" y1="74609" x2="14160" y2="74707"/>
                        <a14:backgroundMark x1="8496" y1="74805" x2="4004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42" r="71405" b="24211"/>
          <a:stretch/>
        </p:blipFill>
        <p:spPr>
          <a:xfrm rot="21006990">
            <a:off x="888587" y="3362076"/>
            <a:ext cx="2604781" cy="1780535"/>
          </a:xfrm>
          <a:prstGeom prst="rect">
            <a:avLst/>
          </a:prstGeom>
          <a:effectLst>
            <a:outerShdw blurRad="228600" dist="38100" dir="2700000" sx="101000" sy="101000" algn="tl" rotWithShape="0">
              <a:prstClr val="black">
                <a:alpha val="22000"/>
              </a:prst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45760CC-5483-4052-A8DA-830F0F4C18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" b="91667" l="9961" r="89844">
                        <a14:foregroundMark x1="38770" y1="4036" x2="50391" y2="15430"/>
                        <a14:foregroundMark x1="50000" y1="86784" x2="54590" y2="89844"/>
                        <a14:foregroundMark x1="32715" y1="90169" x2="31055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902">
            <a:off x="8725783" y="205364"/>
            <a:ext cx="2331381" cy="3497072"/>
          </a:xfrm>
          <a:prstGeom prst="rect">
            <a:avLst/>
          </a:prstGeom>
          <a:effectLst>
            <a:outerShdw blurRad="228600" dist="38100" dir="2700000" sx="101000" sy="101000" algn="tl" rotWithShape="0">
              <a:prstClr val="black">
                <a:alpha val="22000"/>
              </a:prstClr>
            </a:outerShdw>
          </a:effectLst>
        </p:spPr>
      </p:pic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FE5494B5-6F60-402D-A659-B48E48EF7E38}"/>
              </a:ext>
            </a:extLst>
          </p:cNvPr>
          <p:cNvGrpSpPr/>
          <p:nvPr/>
        </p:nvGrpSpPr>
        <p:grpSpPr>
          <a:xfrm>
            <a:off x="10987242" y="4998720"/>
            <a:ext cx="118508" cy="548164"/>
            <a:chOff x="10987242" y="4998720"/>
            <a:chExt cx="118508" cy="548164"/>
          </a:xfrm>
        </p:grpSpPr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5DBD6DE4-CA66-457F-AF48-7306FFD31CE9}"/>
                </a:ext>
              </a:extLst>
            </p:cNvPr>
            <p:cNvSpPr/>
            <p:nvPr/>
          </p:nvSpPr>
          <p:spPr>
            <a:xfrm>
              <a:off x="10987242" y="4998720"/>
              <a:ext cx="84617" cy="548164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74772 w 74772"/>
                <a:gd name="connsiteY0" fmla="*/ 0 h 548164"/>
                <a:gd name="connsiteX1" fmla="*/ 13812 w 74772"/>
                <a:gd name="connsiteY1" fmla="*/ 320040 h 548164"/>
                <a:gd name="connsiteX2" fmla="*/ 0 w 74772"/>
                <a:gd name="connsiteY2" fmla="*/ 548164 h 548164"/>
                <a:gd name="connsiteX0" fmla="*/ 84617 w 84617"/>
                <a:gd name="connsiteY0" fmla="*/ 0 h 548164"/>
                <a:gd name="connsiteX1" fmla="*/ 4607 w 84617"/>
                <a:gd name="connsiteY1" fmla="*/ 327184 h 548164"/>
                <a:gd name="connsiteX2" fmla="*/ 9845 w 84617"/>
                <a:gd name="connsiteY2" fmla="*/ 548164 h 5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17" h="548164">
                  <a:moveTo>
                    <a:pt x="84617" y="0"/>
                  </a:moveTo>
                  <a:cubicBezTo>
                    <a:pt x="61757" y="121285"/>
                    <a:pt x="19847" y="249714"/>
                    <a:pt x="4607" y="327184"/>
                  </a:cubicBezTo>
                  <a:cubicBezTo>
                    <a:pt x="-10633" y="404654"/>
                    <a:pt x="17465" y="514509"/>
                    <a:pt x="9845" y="548164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13AF85B0-8B04-498B-ADA5-05E11FA37EB3}"/>
                </a:ext>
              </a:extLst>
            </p:cNvPr>
            <p:cNvSpPr/>
            <p:nvPr/>
          </p:nvSpPr>
          <p:spPr>
            <a:xfrm rot="21421970">
              <a:off x="11037970" y="5010860"/>
              <a:ext cx="67780" cy="505301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67780 w 67780"/>
                <a:gd name="connsiteY0" fmla="*/ 0 h 505301"/>
                <a:gd name="connsiteX1" fmla="*/ 6820 w 67780"/>
                <a:gd name="connsiteY1" fmla="*/ 320040 h 505301"/>
                <a:gd name="connsiteX2" fmla="*/ 153 w 67780"/>
                <a:gd name="connsiteY2" fmla="*/ 505301 h 5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80" h="505301">
                  <a:moveTo>
                    <a:pt x="67780" y="0"/>
                  </a:moveTo>
                  <a:cubicBezTo>
                    <a:pt x="44920" y="121285"/>
                    <a:pt x="22060" y="242570"/>
                    <a:pt x="6820" y="320040"/>
                  </a:cubicBezTo>
                  <a:cubicBezTo>
                    <a:pt x="-8420" y="397510"/>
                    <a:pt x="7773" y="471646"/>
                    <a:pt x="153" y="505301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B8D06492-4835-4829-90C4-4C5358B7C75E}"/>
              </a:ext>
            </a:extLst>
          </p:cNvPr>
          <p:cNvGrpSpPr/>
          <p:nvPr/>
        </p:nvGrpSpPr>
        <p:grpSpPr>
          <a:xfrm flipH="1">
            <a:off x="11932195" y="5037566"/>
            <a:ext cx="118508" cy="548164"/>
            <a:chOff x="10987242" y="4998720"/>
            <a:chExt cx="118508" cy="548164"/>
          </a:xfrm>
        </p:grpSpPr>
        <p:sp>
          <p:nvSpPr>
            <p:cNvPr id="25" name="צורה חופשית: צורה 24">
              <a:extLst>
                <a:ext uri="{FF2B5EF4-FFF2-40B4-BE49-F238E27FC236}">
                  <a16:creationId xmlns:a16="http://schemas.microsoft.com/office/drawing/2014/main" id="{F5573FA7-B965-4759-809F-42F44DF5AAE9}"/>
                </a:ext>
              </a:extLst>
            </p:cNvPr>
            <p:cNvSpPr/>
            <p:nvPr/>
          </p:nvSpPr>
          <p:spPr>
            <a:xfrm>
              <a:off x="10987242" y="4998720"/>
              <a:ext cx="84617" cy="548164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74772 w 74772"/>
                <a:gd name="connsiteY0" fmla="*/ 0 h 548164"/>
                <a:gd name="connsiteX1" fmla="*/ 13812 w 74772"/>
                <a:gd name="connsiteY1" fmla="*/ 320040 h 548164"/>
                <a:gd name="connsiteX2" fmla="*/ 0 w 74772"/>
                <a:gd name="connsiteY2" fmla="*/ 548164 h 548164"/>
                <a:gd name="connsiteX0" fmla="*/ 84617 w 84617"/>
                <a:gd name="connsiteY0" fmla="*/ 0 h 548164"/>
                <a:gd name="connsiteX1" fmla="*/ 4607 w 84617"/>
                <a:gd name="connsiteY1" fmla="*/ 327184 h 548164"/>
                <a:gd name="connsiteX2" fmla="*/ 9845 w 84617"/>
                <a:gd name="connsiteY2" fmla="*/ 548164 h 5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17" h="548164">
                  <a:moveTo>
                    <a:pt x="84617" y="0"/>
                  </a:moveTo>
                  <a:cubicBezTo>
                    <a:pt x="61757" y="121285"/>
                    <a:pt x="19847" y="249714"/>
                    <a:pt x="4607" y="327184"/>
                  </a:cubicBezTo>
                  <a:cubicBezTo>
                    <a:pt x="-10633" y="404654"/>
                    <a:pt x="17465" y="514509"/>
                    <a:pt x="9845" y="548164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צורה חופשית: צורה 25">
              <a:extLst>
                <a:ext uri="{FF2B5EF4-FFF2-40B4-BE49-F238E27FC236}">
                  <a16:creationId xmlns:a16="http://schemas.microsoft.com/office/drawing/2014/main" id="{AE3DE098-88B6-429B-8503-173A6F42160F}"/>
                </a:ext>
              </a:extLst>
            </p:cNvPr>
            <p:cNvSpPr/>
            <p:nvPr/>
          </p:nvSpPr>
          <p:spPr>
            <a:xfrm rot="21421970">
              <a:off x="11037970" y="5010860"/>
              <a:ext cx="67780" cy="505301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67780 w 67780"/>
                <a:gd name="connsiteY0" fmla="*/ 0 h 505301"/>
                <a:gd name="connsiteX1" fmla="*/ 6820 w 67780"/>
                <a:gd name="connsiteY1" fmla="*/ 320040 h 505301"/>
                <a:gd name="connsiteX2" fmla="*/ 153 w 67780"/>
                <a:gd name="connsiteY2" fmla="*/ 505301 h 5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80" h="505301">
                  <a:moveTo>
                    <a:pt x="67780" y="0"/>
                  </a:moveTo>
                  <a:cubicBezTo>
                    <a:pt x="44920" y="121285"/>
                    <a:pt x="22060" y="242570"/>
                    <a:pt x="6820" y="320040"/>
                  </a:cubicBezTo>
                  <a:cubicBezTo>
                    <a:pt x="-8420" y="397510"/>
                    <a:pt x="7773" y="471646"/>
                    <a:pt x="153" y="505301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E71A7125-03C0-48EC-AF68-E9B353A46788}"/>
              </a:ext>
            </a:extLst>
          </p:cNvPr>
          <p:cNvGrpSpPr/>
          <p:nvPr/>
        </p:nvGrpSpPr>
        <p:grpSpPr>
          <a:xfrm flipH="1">
            <a:off x="10159081" y="1948698"/>
            <a:ext cx="118508" cy="548164"/>
            <a:chOff x="10987242" y="4998720"/>
            <a:chExt cx="118508" cy="548164"/>
          </a:xfrm>
        </p:grpSpPr>
        <p:sp>
          <p:nvSpPr>
            <p:cNvPr id="28" name="צורה חופשית: צורה 27">
              <a:extLst>
                <a:ext uri="{FF2B5EF4-FFF2-40B4-BE49-F238E27FC236}">
                  <a16:creationId xmlns:a16="http://schemas.microsoft.com/office/drawing/2014/main" id="{77EB10DF-18EC-4B81-993B-990EBC7441EA}"/>
                </a:ext>
              </a:extLst>
            </p:cNvPr>
            <p:cNvSpPr/>
            <p:nvPr/>
          </p:nvSpPr>
          <p:spPr>
            <a:xfrm>
              <a:off x="10987242" y="4998720"/>
              <a:ext cx="84617" cy="548164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74772 w 74772"/>
                <a:gd name="connsiteY0" fmla="*/ 0 h 548164"/>
                <a:gd name="connsiteX1" fmla="*/ 13812 w 74772"/>
                <a:gd name="connsiteY1" fmla="*/ 320040 h 548164"/>
                <a:gd name="connsiteX2" fmla="*/ 0 w 74772"/>
                <a:gd name="connsiteY2" fmla="*/ 548164 h 548164"/>
                <a:gd name="connsiteX0" fmla="*/ 84617 w 84617"/>
                <a:gd name="connsiteY0" fmla="*/ 0 h 548164"/>
                <a:gd name="connsiteX1" fmla="*/ 4607 w 84617"/>
                <a:gd name="connsiteY1" fmla="*/ 327184 h 548164"/>
                <a:gd name="connsiteX2" fmla="*/ 9845 w 84617"/>
                <a:gd name="connsiteY2" fmla="*/ 548164 h 5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17" h="548164">
                  <a:moveTo>
                    <a:pt x="84617" y="0"/>
                  </a:moveTo>
                  <a:cubicBezTo>
                    <a:pt x="61757" y="121285"/>
                    <a:pt x="19847" y="249714"/>
                    <a:pt x="4607" y="327184"/>
                  </a:cubicBezTo>
                  <a:cubicBezTo>
                    <a:pt x="-10633" y="404654"/>
                    <a:pt x="17465" y="514509"/>
                    <a:pt x="9845" y="548164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צורה חופשית: צורה 28">
              <a:extLst>
                <a:ext uri="{FF2B5EF4-FFF2-40B4-BE49-F238E27FC236}">
                  <a16:creationId xmlns:a16="http://schemas.microsoft.com/office/drawing/2014/main" id="{690362C8-A8A2-4CE5-B3D9-556D424CDD8E}"/>
                </a:ext>
              </a:extLst>
            </p:cNvPr>
            <p:cNvSpPr/>
            <p:nvPr/>
          </p:nvSpPr>
          <p:spPr>
            <a:xfrm rot="21421970">
              <a:off x="11037970" y="5010860"/>
              <a:ext cx="67780" cy="505301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67780 w 67780"/>
                <a:gd name="connsiteY0" fmla="*/ 0 h 505301"/>
                <a:gd name="connsiteX1" fmla="*/ 6820 w 67780"/>
                <a:gd name="connsiteY1" fmla="*/ 320040 h 505301"/>
                <a:gd name="connsiteX2" fmla="*/ 153 w 67780"/>
                <a:gd name="connsiteY2" fmla="*/ 505301 h 5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80" h="505301">
                  <a:moveTo>
                    <a:pt x="67780" y="0"/>
                  </a:moveTo>
                  <a:cubicBezTo>
                    <a:pt x="44920" y="121285"/>
                    <a:pt x="22060" y="242570"/>
                    <a:pt x="6820" y="320040"/>
                  </a:cubicBezTo>
                  <a:cubicBezTo>
                    <a:pt x="-8420" y="397510"/>
                    <a:pt x="7773" y="471646"/>
                    <a:pt x="153" y="505301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5E5AD896-E989-4D2B-AF29-7843786DA601}"/>
              </a:ext>
            </a:extLst>
          </p:cNvPr>
          <p:cNvGrpSpPr/>
          <p:nvPr/>
        </p:nvGrpSpPr>
        <p:grpSpPr>
          <a:xfrm>
            <a:off x="9354114" y="2107171"/>
            <a:ext cx="118508" cy="455054"/>
            <a:chOff x="10987242" y="4998720"/>
            <a:chExt cx="118508" cy="548164"/>
          </a:xfrm>
        </p:grpSpPr>
        <p:sp>
          <p:nvSpPr>
            <p:cNvPr id="31" name="צורה חופשית: צורה 30">
              <a:extLst>
                <a:ext uri="{FF2B5EF4-FFF2-40B4-BE49-F238E27FC236}">
                  <a16:creationId xmlns:a16="http://schemas.microsoft.com/office/drawing/2014/main" id="{98292F30-3826-4C57-8EAB-DC581CF1B622}"/>
                </a:ext>
              </a:extLst>
            </p:cNvPr>
            <p:cNvSpPr/>
            <p:nvPr/>
          </p:nvSpPr>
          <p:spPr>
            <a:xfrm>
              <a:off x="10987242" y="4998720"/>
              <a:ext cx="84617" cy="548164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74772 w 74772"/>
                <a:gd name="connsiteY0" fmla="*/ 0 h 548164"/>
                <a:gd name="connsiteX1" fmla="*/ 13812 w 74772"/>
                <a:gd name="connsiteY1" fmla="*/ 320040 h 548164"/>
                <a:gd name="connsiteX2" fmla="*/ 0 w 74772"/>
                <a:gd name="connsiteY2" fmla="*/ 548164 h 548164"/>
                <a:gd name="connsiteX0" fmla="*/ 84617 w 84617"/>
                <a:gd name="connsiteY0" fmla="*/ 0 h 548164"/>
                <a:gd name="connsiteX1" fmla="*/ 4607 w 84617"/>
                <a:gd name="connsiteY1" fmla="*/ 327184 h 548164"/>
                <a:gd name="connsiteX2" fmla="*/ 9845 w 84617"/>
                <a:gd name="connsiteY2" fmla="*/ 548164 h 5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17" h="548164">
                  <a:moveTo>
                    <a:pt x="84617" y="0"/>
                  </a:moveTo>
                  <a:cubicBezTo>
                    <a:pt x="61757" y="121285"/>
                    <a:pt x="19847" y="249714"/>
                    <a:pt x="4607" y="327184"/>
                  </a:cubicBezTo>
                  <a:cubicBezTo>
                    <a:pt x="-10633" y="404654"/>
                    <a:pt x="17465" y="514509"/>
                    <a:pt x="9845" y="548164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צורה חופשית: צורה 31">
              <a:extLst>
                <a:ext uri="{FF2B5EF4-FFF2-40B4-BE49-F238E27FC236}">
                  <a16:creationId xmlns:a16="http://schemas.microsoft.com/office/drawing/2014/main" id="{D1A9D400-6777-4C6C-983B-2FF250A73E89}"/>
                </a:ext>
              </a:extLst>
            </p:cNvPr>
            <p:cNvSpPr/>
            <p:nvPr/>
          </p:nvSpPr>
          <p:spPr>
            <a:xfrm rot="21421970">
              <a:off x="11037970" y="5010860"/>
              <a:ext cx="67780" cy="505301"/>
            </a:xfrm>
            <a:custGeom>
              <a:avLst/>
              <a:gdLst>
                <a:gd name="connsiteX0" fmla="*/ 91440 w 91440"/>
                <a:gd name="connsiteY0" fmla="*/ 0 h 464820"/>
                <a:gd name="connsiteX1" fmla="*/ 30480 w 91440"/>
                <a:gd name="connsiteY1" fmla="*/ 320040 h 464820"/>
                <a:gd name="connsiteX2" fmla="*/ 0 w 91440"/>
                <a:gd name="connsiteY2" fmla="*/ 464820 h 464820"/>
                <a:gd name="connsiteX0" fmla="*/ 67780 w 67780"/>
                <a:gd name="connsiteY0" fmla="*/ 0 h 505301"/>
                <a:gd name="connsiteX1" fmla="*/ 6820 w 67780"/>
                <a:gd name="connsiteY1" fmla="*/ 320040 h 505301"/>
                <a:gd name="connsiteX2" fmla="*/ 153 w 67780"/>
                <a:gd name="connsiteY2" fmla="*/ 505301 h 5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80" h="505301">
                  <a:moveTo>
                    <a:pt x="67780" y="0"/>
                  </a:moveTo>
                  <a:cubicBezTo>
                    <a:pt x="44920" y="121285"/>
                    <a:pt x="22060" y="242570"/>
                    <a:pt x="6820" y="320040"/>
                  </a:cubicBezTo>
                  <a:cubicBezTo>
                    <a:pt x="-8420" y="397510"/>
                    <a:pt x="7773" y="471646"/>
                    <a:pt x="153" y="505301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rgbClr val="5D54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5B00E4A-5DD6-4F24-9B13-E75591EBD738}"/>
              </a:ext>
            </a:extLst>
          </p:cNvPr>
          <p:cNvSpPr txBox="1"/>
          <p:nvPr/>
        </p:nvSpPr>
        <p:spPr>
          <a:xfrm>
            <a:off x="10147513" y="2245640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0597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6BF365C-FD4B-4346-BCE2-2A83B4A73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58D839B-1DB3-41E2-996F-426E33825C1B}"/>
              </a:ext>
            </a:extLst>
          </p:cNvPr>
          <p:cNvSpPr txBox="1"/>
          <p:nvPr/>
        </p:nvSpPr>
        <p:spPr>
          <a:xfrm>
            <a:off x="6677025" y="734820"/>
            <a:ext cx="4488532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הַאִם</a:t>
            </a:r>
            <a:r>
              <a:rPr lang="he-IL" sz="4000" b="1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הָאָמָּן </a:t>
            </a: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עוֹסֵק</a:t>
            </a:r>
            <a:br>
              <a:rPr lang="en-US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כָּל הַיּוֹם </a:t>
            </a:r>
            <a:b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רַק </a:t>
            </a:r>
            <a:r>
              <a:rPr lang="he-IL" sz="4000" b="1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בָּאָמָּנוּת </a:t>
            </a: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שֶׁלּוֹ?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E3466018-4431-4C48-A221-E490EE144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52" y="249245"/>
            <a:ext cx="1603289" cy="113505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4EED4E1-1D9E-4588-BBAA-4B47151162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6" y="318453"/>
            <a:ext cx="1343629" cy="820453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E9AAD1C-B2BD-472B-B81B-B31BD95B5651}"/>
              </a:ext>
            </a:extLst>
          </p:cNvPr>
          <p:cNvSpPr txBox="1"/>
          <p:nvPr/>
        </p:nvSpPr>
        <p:spPr>
          <a:xfrm>
            <a:off x="2806509" y="2119119"/>
            <a:ext cx="4882898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0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הַאִם </a:t>
            </a:r>
            <a:r>
              <a:rPr lang="he-IL" sz="40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הַצַּיָּר</a:t>
            </a:r>
            <a:r>
              <a:rPr lang="he-IL" sz="40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רַק</a:t>
            </a:r>
            <a:br>
              <a:rPr lang="en-US" sz="40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b="1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מְצַיֵּר </a:t>
            </a:r>
            <a:r>
              <a:rPr lang="he-IL" sz="40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כָּל הַיּוֹם? 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0930F56-BBDC-4983-B431-D9A3CD754331}"/>
              </a:ext>
            </a:extLst>
          </p:cNvPr>
          <p:cNvSpPr txBox="1"/>
          <p:nvPr/>
        </p:nvSpPr>
        <p:spPr>
          <a:xfrm>
            <a:off x="3143250" y="3791069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לֹא, הוּא גַּם אוֹכֵל, שׁוֹתֶה, יָשֵׁן, </a:t>
            </a:r>
            <a:r>
              <a:rPr lang="he-IL" sz="4000" dirty="0" err="1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וַאֲפִלּו</a:t>
            </a: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ּ הוֹלֵךְ לַבַּנְק אוֹ לָרוֹפֵא אִם הוּא צָרִיךְ…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066D6978-0663-4078-9E20-AB959275D1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790372">
            <a:off x="6270691" y="1598446"/>
            <a:ext cx="812667" cy="23628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28239E6-7DF9-43B7-9FF6-A23DA207B4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840617" flipV="1">
            <a:off x="6484887" y="3080755"/>
            <a:ext cx="812667" cy="2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8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6BF365C-FD4B-4346-BCE2-2A83B4A73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58D839B-1DB3-41E2-996F-426E33825C1B}"/>
              </a:ext>
            </a:extLst>
          </p:cNvPr>
          <p:cNvSpPr txBox="1"/>
          <p:nvPr/>
        </p:nvSpPr>
        <p:spPr>
          <a:xfrm>
            <a:off x="4448175" y="1239645"/>
            <a:ext cx="6812632" cy="473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40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אֲבָל גַּם כְּשֶׁהוּא </a:t>
            </a:r>
            <a:r>
              <a:rPr lang="he-IL" sz="4000" b="1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עָסוּק בִּדְבָרִים אֲחֵרִים, הָאָמָּנוּת שֶׁלּוֹ עֲדַיִן מַעֲסִיקָה אוֹתוֹ.</a:t>
            </a:r>
            <a:br>
              <a:rPr lang="en-US" sz="4000" b="1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4000" b="1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 </a:t>
            </a:r>
          </a:p>
          <a:p>
            <a:pPr rtl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</a:pPr>
            <a:r>
              <a:rPr lang="he-IL" sz="36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לְמָשָׁל, הַצַּיָּר חוֹשֵׁב עַל הַצִּיּוּר שֶׁלּוֹ, גַּם בַּדֶּרֶךְ </a:t>
            </a:r>
            <a:r>
              <a:rPr lang="he-IL" sz="3600" dirty="0" err="1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לַמַּכֹּלֶת</a:t>
            </a:r>
            <a:r>
              <a:rPr lang="he-IL" sz="3600" dirty="0">
                <a:solidFill>
                  <a:srgbClr val="552683"/>
                </a:solidFill>
                <a:effectLst>
                  <a:outerShdw blurRad="317500" dist="38100" dir="8100000" sx="102000" sy="102000" algn="tr" rotWithShape="0">
                    <a:prstClr val="black">
                      <a:alpha val="32000"/>
                    </a:prstClr>
                  </a:outerShdw>
                </a:effectLst>
                <a:latin typeface="Asimon 2.0 AAA" panose="00000500000000000000" pitchFamily="50" charset="-79"/>
                <a:cs typeface="Asimon 2.0 AAA" panose="00000500000000000000" pitchFamily="50" charset="-79"/>
              </a:rPr>
              <a:t>…</a:t>
            </a:r>
          </a:p>
          <a:p>
            <a:pPr rtl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</a:pPr>
            <a:endParaRPr lang="he-IL" sz="4000" dirty="0">
              <a:solidFill>
                <a:srgbClr val="552683"/>
              </a:solidFill>
              <a:effectLst>
                <a:outerShdw blurRad="317500" dist="38100" dir="8100000" sx="102000" sy="102000" algn="tr" rotWithShape="0">
                  <a:prstClr val="black">
                    <a:alpha val="32000"/>
                  </a:prstClr>
                </a:outerShdw>
              </a:effectLst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E3466018-4431-4C48-A221-E490EE144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52" y="249245"/>
            <a:ext cx="1603289" cy="113505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4140597-F7ED-4161-B77E-31AFA0420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4F2F3"/>
              </a:clrFrom>
              <a:clrTo>
                <a:srgbClr val="F4F2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38056"/>
          <a:stretch/>
        </p:blipFill>
        <p:spPr>
          <a:xfrm>
            <a:off x="87982" y="4064167"/>
            <a:ext cx="5207918" cy="198551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4EED4E1-1D9E-4588-BBAA-4B47151162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6" y="318453"/>
            <a:ext cx="1343629" cy="82045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D36BBF6-C1AA-4758-93B2-4B5949C1A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60" b="91276" l="8301" r="95215">
                        <a14:foregroundMark x1="12305" y1="88607" x2="15820" y2="88607"/>
                        <a14:foregroundMark x1="46680" y1="89844" x2="46680" y2="91406"/>
                        <a14:foregroundMark x1="56445" y1="50586" x2="60449" y2="54427"/>
                        <a14:foregroundMark x1="67480" y1="10417" x2="62500" y2="28451"/>
                        <a14:foregroundMark x1="62500" y1="28451" x2="62500" y2="28451"/>
                        <a14:foregroundMark x1="76660" y1="14974" x2="71875" y2="25391"/>
                        <a14:foregroundMark x1="71875" y1="25391" x2="51270" y2="27865"/>
                        <a14:foregroundMark x1="51270" y1="27865" x2="47168" y2="14714"/>
                        <a14:foregroundMark x1="47168" y1="14714" x2="64746" y2="11393"/>
                        <a14:foregroundMark x1="64746" y1="11393" x2="76660" y2="24089"/>
                        <a14:foregroundMark x1="76660" y1="24089" x2="63672" y2="31510"/>
                        <a14:foregroundMark x1="63672" y1="31510" x2="59570" y2="30990"/>
                        <a14:foregroundMark x1="83789" y1="14453" x2="82422" y2="22135"/>
                        <a14:foregroundMark x1="82422" y1="22135" x2="59375" y2="31576"/>
                        <a14:foregroundMark x1="59375" y1="31576" x2="45996" y2="20117"/>
                        <a14:foregroundMark x1="45996" y1="20117" x2="57715" y2="7487"/>
                        <a14:foregroundMark x1="57715" y1="7487" x2="74023" y2="10612"/>
                        <a14:foregroundMark x1="74023" y1="10612" x2="80957" y2="21354"/>
                        <a14:foregroundMark x1="80957" y1="21354" x2="80859" y2="26237"/>
                        <a14:foregroundMark x1="84766" y1="11523" x2="84570" y2="26042"/>
                        <a14:foregroundMark x1="84570" y1="26042" x2="70215" y2="30990"/>
                        <a14:foregroundMark x1="70215" y1="30990" x2="56738" y2="30794"/>
                        <a14:foregroundMark x1="56738" y1="30794" x2="55176" y2="29557"/>
                        <a14:foregroundMark x1="61914" y1="3776" x2="77637" y2="9049"/>
                        <a14:foregroundMark x1="77637" y1="9049" x2="85645" y2="17969"/>
                        <a14:foregroundMark x1="85645" y1="17969" x2="83984" y2="25000"/>
                        <a14:foregroundMark x1="83984" y1="25000" x2="72754" y2="30404"/>
                        <a14:foregroundMark x1="72754" y1="30404" x2="58203" y2="32096"/>
                        <a14:foregroundMark x1="58203" y1="32096" x2="73438" y2="33268"/>
                        <a14:foregroundMark x1="73438" y1="33268" x2="83594" y2="31120"/>
                        <a14:foregroundMark x1="83594" y1="31120" x2="88672" y2="21159"/>
                        <a14:foregroundMark x1="88672" y1="21159" x2="86133" y2="10417"/>
                        <a14:foregroundMark x1="86133" y1="10417" x2="85840" y2="10026"/>
                        <a14:foregroundMark x1="47949" y1="34180" x2="48340" y2="36263"/>
                        <a14:foregroundMark x1="67090" y1="3060" x2="76074" y2="5273"/>
                        <a14:foregroundMark x1="89160" y1="8333" x2="94141" y2="16667"/>
                        <a14:foregroundMark x1="94141" y1="16667" x2="91406" y2="23763"/>
                        <a14:foregroundMark x1="91406" y1="23763" x2="89551" y2="25391"/>
                        <a14:foregroundMark x1="89746" y1="25977" x2="83887" y2="33333"/>
                        <a14:foregroundMark x1="83887" y1="33333" x2="67871" y2="37109"/>
                        <a14:foregroundMark x1="67871" y1="37109" x2="66211" y2="37109"/>
                        <a14:foregroundMark x1="54395" y1="34831" x2="69336" y2="37240"/>
                        <a14:foregroundMark x1="76270" y1="37240" x2="85352" y2="33268"/>
                        <a14:foregroundMark x1="85352" y1="33268" x2="89063" y2="26432"/>
                        <a14:foregroundMark x1="89063" y1="26432" x2="89160" y2="26367"/>
                        <a14:foregroundMark x1="91699" y1="25000" x2="95215" y2="17708"/>
                        <a14:foregroundMark x1="95215" y1="17708" x2="95215" y2="16797"/>
                        <a14:foregroundMark x1="56055" y1="35677" x2="67090" y2="37500"/>
                        <a14:foregroundMark x1="56641" y1="36003" x2="63770" y2="37760"/>
                        <a14:foregroundMark x1="19629" y1="91341" x2="20605" y2="91341"/>
                        <a14:foregroundMark x1="8301" y1="88021" x2="8301" y2="8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9" y="2551116"/>
            <a:ext cx="3448050" cy="51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7879F31-87B8-4DC1-91CD-E4A0BF0BA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אליפסה 13">
            <a:extLst>
              <a:ext uri="{FF2B5EF4-FFF2-40B4-BE49-F238E27FC236}">
                <a16:creationId xmlns:a16="http://schemas.microsoft.com/office/drawing/2014/main" id="{500C6891-2A2C-466E-A8DF-DFD2EBDCA08E}"/>
              </a:ext>
            </a:extLst>
          </p:cNvPr>
          <p:cNvSpPr/>
          <p:nvPr/>
        </p:nvSpPr>
        <p:spPr>
          <a:xfrm>
            <a:off x="4824002" y="480939"/>
            <a:ext cx="9143999" cy="7562850"/>
          </a:xfrm>
          <a:prstGeom prst="ellipse">
            <a:avLst/>
          </a:prstGeom>
          <a:solidFill>
            <a:srgbClr val="FFFFFF">
              <a:alpha val="43000"/>
            </a:srgbClr>
          </a:solidFill>
          <a:ln>
            <a:noFill/>
          </a:ln>
          <a:effectLst>
            <a:softEdge rad="889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1815752-4642-435D-B0A6-4F5163A23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92613" l="10000" r="90000">
                        <a14:foregroundMark x1="47266" y1="88235" x2="50000" y2="92613"/>
                        <a14:backgroundMark x1="51016" y1="73598" x2="62578" y2="60876"/>
                        <a14:backgroundMark x1="34453" y1="32011" x2="44688" y2="23119"/>
                        <a14:backgroundMark x1="44688" y1="23119" x2="45000" y2="22435"/>
                        <a14:backgroundMark x1="24063" y1="62380" x2="28359" y2="72093"/>
                        <a14:backgroundMark x1="66094" y1="24350" x2="71016" y2="33789"/>
                      </a14:backgroundRemoval>
                    </a14:imgEffect>
                  </a14:imgLayer>
                </a14:imgProps>
              </a:ext>
            </a:extLst>
          </a:blip>
          <a:srcRect l="21401" t="13659"/>
          <a:stretch/>
        </p:blipFill>
        <p:spPr>
          <a:xfrm>
            <a:off x="7057788" y="2316630"/>
            <a:ext cx="7549255" cy="4735964"/>
          </a:xfrm>
          <a:prstGeom prst="rect">
            <a:avLst/>
          </a:prstGeom>
          <a:effectLst>
            <a:outerShdw blurRad="266700" dist="38100" dir="8100000" sx="102000" sy="102000" algn="tr" rotWithShape="0">
              <a:prstClr val="black">
                <a:alpha val="22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BB40D60-7140-406F-87C0-A16B8D1EC086}"/>
              </a:ext>
            </a:extLst>
          </p:cNvPr>
          <p:cNvSpPr txBox="1"/>
          <p:nvPr/>
        </p:nvSpPr>
        <p:spPr>
          <a:xfrm>
            <a:off x="509090" y="1593417"/>
            <a:ext cx="81414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הָרַבִּי מַסְבִּיר שֶׁהַדָּבָר הָעִקָּרִי שֶׁיְּהוּדִי עוֹשֶׂה, הוּא לִמּוּד תּוֹרָה. </a:t>
            </a:r>
            <a:br>
              <a:rPr lang="en-US" sz="36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6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זוֹ</a:t>
            </a:r>
            <a:r>
              <a:rPr lang="he-IL" sz="3600" b="1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הָאָמָּנוּת </a:t>
            </a:r>
            <a:r>
              <a:rPr lang="he-IL" sz="36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שֶׁלּוֹ. </a:t>
            </a:r>
            <a:br>
              <a:rPr lang="en-US" sz="3600" dirty="0">
                <a:solidFill>
                  <a:srgbClr val="513995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endParaRPr lang="he-IL" sz="3600" dirty="0">
              <a:solidFill>
                <a:srgbClr val="513995"/>
              </a:solidFill>
              <a:latin typeface="Asimon 2.0 AAA" panose="00000500000000000000" pitchFamily="50" charset="-79"/>
              <a:cs typeface="Asimon 2.0 AAA" panose="00000500000000000000" pitchFamily="50" charset="-79"/>
            </a:endParaRP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FEBCD18-E3CF-484D-BF18-599BAAE3C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76" y="381478"/>
            <a:ext cx="1603289" cy="1135053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30587E1-2B04-441D-AB5A-66AB5E9F1B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0" y="450686"/>
            <a:ext cx="1343629" cy="820453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7129394-612F-46F7-96D5-0427EFC253DF}"/>
              </a:ext>
            </a:extLst>
          </p:cNvPr>
          <p:cNvSpPr txBox="1"/>
          <p:nvPr/>
        </p:nvSpPr>
        <p:spPr>
          <a:xfrm>
            <a:off x="-745128" y="4323808"/>
            <a:ext cx="81414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נָכוֹן, לִפְעָמִים הַיְּהוּדִי צָרִיךְ לַעֲסֹק</a:t>
            </a:r>
            <a:br>
              <a:rPr lang="en-US" sz="32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בְּכָל מִינֵי </a:t>
            </a:r>
            <a:r>
              <a:rPr lang="he-IL" sz="3200" dirty="0" err="1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עִנְיָנִים</a:t>
            </a:r>
            <a:r>
              <a:rPr lang="he-IL" sz="32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אֲחֵרִים.</a:t>
            </a:r>
            <a:br>
              <a:rPr lang="en-US" sz="32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</a:br>
            <a:r>
              <a:rPr lang="he-IL" sz="3200" dirty="0">
                <a:solidFill>
                  <a:srgbClr val="279FDB"/>
                </a:solidFill>
                <a:latin typeface="Asimon 2.0 AAA" panose="00000500000000000000" pitchFamily="50" charset="-79"/>
                <a:cs typeface="Asimon 2.0 AAA" panose="00000500000000000000" pitchFamily="50" charset="-79"/>
              </a:rPr>
              <a:t> לֶאֱכֹל, לִשְׁתּוֹת, לִקְנוֹת אוֹ לִמְכֹּר…</a:t>
            </a:r>
          </a:p>
        </p:txBody>
      </p:sp>
    </p:spTree>
    <p:extLst>
      <p:ext uri="{BB962C8B-B14F-4D97-AF65-F5344CB8AC3E}">
        <p14:creationId xmlns:p14="http://schemas.microsoft.com/office/powerpoint/2010/main" val="317272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4317</TotalTime>
  <Words>470</Words>
  <Application>Microsoft Office PowerPoint</Application>
  <PresentationFormat>מסך רחב</PresentationFormat>
  <Paragraphs>37</Paragraphs>
  <Slides>17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3" baseType="lpstr">
      <vt:lpstr>Asimon 2.0 AAA</vt:lpstr>
      <vt:lpstr>Arial</vt:lpstr>
      <vt:lpstr>Calibri</vt:lpstr>
      <vt:lpstr>buTactica 1.0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yosef wenkert</dc:creator>
  <cp:lastModifiedBy>yosef wenkert</cp:lastModifiedBy>
  <cp:revision>49</cp:revision>
  <dcterms:created xsi:type="dcterms:W3CDTF">2025-09-05T07:59:27Z</dcterms:created>
  <dcterms:modified xsi:type="dcterms:W3CDTF">2025-09-08T08:02:25Z</dcterms:modified>
</cp:coreProperties>
</file>