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</p:sldIdLst>
  <p:sldSz cx="12192000" cy="6858000"/>
  <p:notesSz cx="6858000" cy="9144000"/>
  <p:photoAlbum/>
  <p:defaultTextStyle>
    <a:defPPr>
      <a:defRPr lang="he-IL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438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שקופית כותרת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8CBE03E8-3ECF-B339-0B35-100E38B9D6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כותרת משנה 2">
            <a:extLst>
              <a:ext uri="{FF2B5EF4-FFF2-40B4-BE49-F238E27FC236}">
                <a16:creationId xmlns:a16="http://schemas.microsoft.com/office/drawing/2014/main" id="{945C91F7-11D9-D937-7724-A0C27C2A76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e-IL"/>
              <a:t>לחץ כדי לערוך סגנון כותרת משנה של תבנית בסיס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CA5739F6-89A0-D5C2-5579-7FD8D4171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2B6CB-A9D6-4B6D-9A73-E59D3B895465}" type="datetimeFigureOut">
              <a:rPr lang="he-IL" smtClean="0"/>
              <a:t>י"ב/סיון/תשפ"ו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18B9C55B-4232-C3E6-D145-5A96BFE663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AEBE0367-5763-CB60-4E30-26DCA914C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4A3AB-DD12-46C2-B2E1-1C420F52CC0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615929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כותרת ותוכ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2374F522-AD83-5722-96CE-9A736E44C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97FBD73B-531D-8CF2-9334-8FD19213C5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65B75413-3750-FC92-A942-FB028A0DB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2B6CB-A9D6-4B6D-9A73-E59D3B895465}" type="datetimeFigureOut">
              <a:rPr lang="he-IL" smtClean="0"/>
              <a:t>י"ב/סיון/תשפ"ו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5D849F21-E2BC-B875-23A5-7C33F8589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651DFC98-3434-049D-5B34-8B54E2309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4A3AB-DD12-46C2-B2E1-1C420F52CC0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740621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כותרת מקטע עליונ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97999640-1A81-C310-6F5E-8297D0034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>
            <a:extLst>
              <a:ext uri="{FF2B5EF4-FFF2-40B4-BE49-F238E27FC236}">
                <a16:creationId xmlns:a16="http://schemas.microsoft.com/office/drawing/2014/main" id="{C9947F28-601B-FFDA-487B-F55EC607E0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3497E8B1-B0AA-E08E-1B76-4F83050A1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2B6CB-A9D6-4B6D-9A73-E59D3B895465}" type="datetimeFigureOut">
              <a:rPr lang="he-IL" smtClean="0"/>
              <a:t>י"ב/סיון/תשפ"ו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A26FB458-7786-0B9C-8847-37BAA5FAFF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8B4FE23A-DC5B-6BF2-9F69-B27B0DFD3D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4A3AB-DD12-46C2-B2E1-1C420F52CC0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06312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שני תכנים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3BC47684-B85B-982C-7FEA-425217A5F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7A196EE5-9EB3-7EAD-50C7-1137584B97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תוכן 3">
            <a:extLst>
              <a:ext uri="{FF2B5EF4-FFF2-40B4-BE49-F238E27FC236}">
                <a16:creationId xmlns:a16="http://schemas.microsoft.com/office/drawing/2014/main" id="{07A1CD4F-154B-7791-805F-9726F9C2F4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5" name="מציין מיקום של תאריך 4">
            <a:extLst>
              <a:ext uri="{FF2B5EF4-FFF2-40B4-BE49-F238E27FC236}">
                <a16:creationId xmlns:a16="http://schemas.microsoft.com/office/drawing/2014/main" id="{A0B7ADAE-B6F9-8040-3E87-46111C000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2B6CB-A9D6-4B6D-9A73-E59D3B895465}" type="datetimeFigureOut">
              <a:rPr lang="he-IL" smtClean="0"/>
              <a:t>י"ב/סיון/תשפ"ו</a:t>
            </a:fld>
            <a:endParaRPr lang="he-IL"/>
          </a:p>
        </p:txBody>
      </p:sp>
      <p:sp>
        <p:nvSpPr>
          <p:cNvPr id="6" name="מציין מיקום של כותרת תחתונה 5">
            <a:extLst>
              <a:ext uri="{FF2B5EF4-FFF2-40B4-BE49-F238E27FC236}">
                <a16:creationId xmlns:a16="http://schemas.microsoft.com/office/drawing/2014/main" id="{DCAC6C28-961E-FA49-1CFB-1442FEE685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>
            <a:extLst>
              <a:ext uri="{FF2B5EF4-FFF2-40B4-BE49-F238E27FC236}">
                <a16:creationId xmlns:a16="http://schemas.microsoft.com/office/drawing/2014/main" id="{E7AF84D4-661C-A3D4-9E3A-74FD9FA02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4A3AB-DD12-46C2-B2E1-1C420F52CC0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492045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השווא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7FCF2427-A2CF-02FF-D2DD-89E1D70A0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>
            <a:extLst>
              <a:ext uri="{FF2B5EF4-FFF2-40B4-BE49-F238E27FC236}">
                <a16:creationId xmlns:a16="http://schemas.microsoft.com/office/drawing/2014/main" id="{AB09162E-D335-EEB0-3713-E469F6D885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4" name="מציין מיקום תוכן 3">
            <a:extLst>
              <a:ext uri="{FF2B5EF4-FFF2-40B4-BE49-F238E27FC236}">
                <a16:creationId xmlns:a16="http://schemas.microsoft.com/office/drawing/2014/main" id="{92335DD8-DDD3-09F1-BD2F-CEE12ABA45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5" name="מציין מיקום טקסט 4">
            <a:extLst>
              <a:ext uri="{FF2B5EF4-FFF2-40B4-BE49-F238E27FC236}">
                <a16:creationId xmlns:a16="http://schemas.microsoft.com/office/drawing/2014/main" id="{A5781579-1C4F-6809-1102-8CB7EE9236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6" name="מציין מיקום תוכן 5">
            <a:extLst>
              <a:ext uri="{FF2B5EF4-FFF2-40B4-BE49-F238E27FC236}">
                <a16:creationId xmlns:a16="http://schemas.microsoft.com/office/drawing/2014/main" id="{DD114427-D07A-0D29-B471-DBD02F2B3E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7" name="מציין מיקום של תאריך 6">
            <a:extLst>
              <a:ext uri="{FF2B5EF4-FFF2-40B4-BE49-F238E27FC236}">
                <a16:creationId xmlns:a16="http://schemas.microsoft.com/office/drawing/2014/main" id="{CBD2DF1F-640E-AA9D-D83B-0940204DE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2B6CB-A9D6-4B6D-9A73-E59D3B895465}" type="datetimeFigureOut">
              <a:rPr lang="he-IL" smtClean="0"/>
              <a:t>י"ב/סיון/תשפ"ו</a:t>
            </a:fld>
            <a:endParaRPr lang="he-IL"/>
          </a:p>
        </p:txBody>
      </p:sp>
      <p:sp>
        <p:nvSpPr>
          <p:cNvPr id="8" name="מציין מיקום של כותרת תחתונה 7">
            <a:extLst>
              <a:ext uri="{FF2B5EF4-FFF2-40B4-BE49-F238E27FC236}">
                <a16:creationId xmlns:a16="http://schemas.microsoft.com/office/drawing/2014/main" id="{DCC7655F-51E6-FBC6-628F-85697CAA1B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9" name="מציין מיקום של מספר שקופית 8">
            <a:extLst>
              <a:ext uri="{FF2B5EF4-FFF2-40B4-BE49-F238E27FC236}">
                <a16:creationId xmlns:a16="http://schemas.microsoft.com/office/drawing/2014/main" id="{DE965194-FD28-4CBC-1AF9-D8B8544F2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4A3AB-DD12-46C2-B2E1-1C420F52CC0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712337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כותרת בלבד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1534C339-1ECF-DA5D-5380-DEB43FF2B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תאריך 2">
            <a:extLst>
              <a:ext uri="{FF2B5EF4-FFF2-40B4-BE49-F238E27FC236}">
                <a16:creationId xmlns:a16="http://schemas.microsoft.com/office/drawing/2014/main" id="{8ABFE113-72B9-E1E6-F2A6-683280081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2B6CB-A9D6-4B6D-9A73-E59D3B895465}" type="datetimeFigureOut">
              <a:rPr lang="he-IL" smtClean="0"/>
              <a:t>י"ב/סיון/תשפ"ו</a:t>
            </a:fld>
            <a:endParaRPr lang="he-IL"/>
          </a:p>
        </p:txBody>
      </p:sp>
      <p:sp>
        <p:nvSpPr>
          <p:cNvPr id="4" name="מציין מיקום של כותרת תחתונה 3">
            <a:extLst>
              <a:ext uri="{FF2B5EF4-FFF2-40B4-BE49-F238E27FC236}">
                <a16:creationId xmlns:a16="http://schemas.microsoft.com/office/drawing/2014/main" id="{18E28128-67B5-2AF2-6505-295378A32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5" name="מציין מיקום של מספר שקופית 4">
            <a:extLst>
              <a:ext uri="{FF2B5EF4-FFF2-40B4-BE49-F238E27FC236}">
                <a16:creationId xmlns:a16="http://schemas.microsoft.com/office/drawing/2014/main" id="{1875D060-87E7-A356-BCD1-97A67E9DD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4A3AB-DD12-46C2-B2E1-1C420F52CC0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778276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ריק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תאריך 1">
            <a:extLst>
              <a:ext uri="{FF2B5EF4-FFF2-40B4-BE49-F238E27FC236}">
                <a16:creationId xmlns:a16="http://schemas.microsoft.com/office/drawing/2014/main" id="{E3F9AF9C-4780-96BC-1F50-3F394D4E3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2B6CB-A9D6-4B6D-9A73-E59D3B895465}" type="datetimeFigureOut">
              <a:rPr lang="he-IL" smtClean="0"/>
              <a:t>י"ב/סיון/תשפ"ו</a:t>
            </a:fld>
            <a:endParaRPr lang="he-IL"/>
          </a:p>
        </p:txBody>
      </p:sp>
      <p:sp>
        <p:nvSpPr>
          <p:cNvPr id="3" name="מציין מיקום של כותרת תחתונה 2">
            <a:extLst>
              <a:ext uri="{FF2B5EF4-FFF2-40B4-BE49-F238E27FC236}">
                <a16:creationId xmlns:a16="http://schemas.microsoft.com/office/drawing/2014/main" id="{13B9C4A8-0CDA-1974-63AD-F2ED4391A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4" name="מציין מיקום של מספר שקופית 3">
            <a:extLst>
              <a:ext uri="{FF2B5EF4-FFF2-40B4-BE49-F238E27FC236}">
                <a16:creationId xmlns:a16="http://schemas.microsoft.com/office/drawing/2014/main" id="{D54A31B3-1E2F-B118-453C-FA4AA9B67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4A3AB-DD12-46C2-B2E1-1C420F52CC0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3340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תוכן עם כיתוב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4AE53742-8863-9469-87BB-2303B33F5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C40B1054-84FB-7F2D-F1DF-AF6B7281C8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טקסט 3">
            <a:extLst>
              <a:ext uri="{FF2B5EF4-FFF2-40B4-BE49-F238E27FC236}">
                <a16:creationId xmlns:a16="http://schemas.microsoft.com/office/drawing/2014/main" id="{F512BE65-B0DE-281B-7C3B-00DDF9F2D6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5" name="מציין מיקום של תאריך 4">
            <a:extLst>
              <a:ext uri="{FF2B5EF4-FFF2-40B4-BE49-F238E27FC236}">
                <a16:creationId xmlns:a16="http://schemas.microsoft.com/office/drawing/2014/main" id="{18585A1A-F83E-F8A8-8AE4-106EB9FBE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2B6CB-A9D6-4B6D-9A73-E59D3B895465}" type="datetimeFigureOut">
              <a:rPr lang="he-IL" smtClean="0"/>
              <a:t>י"ב/סיון/תשפ"ו</a:t>
            </a:fld>
            <a:endParaRPr lang="he-IL"/>
          </a:p>
        </p:txBody>
      </p:sp>
      <p:sp>
        <p:nvSpPr>
          <p:cNvPr id="6" name="מציין מיקום של כותרת תחתונה 5">
            <a:extLst>
              <a:ext uri="{FF2B5EF4-FFF2-40B4-BE49-F238E27FC236}">
                <a16:creationId xmlns:a16="http://schemas.microsoft.com/office/drawing/2014/main" id="{4028B3F7-A91D-1D74-FAE6-87CF26691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>
            <a:extLst>
              <a:ext uri="{FF2B5EF4-FFF2-40B4-BE49-F238E27FC236}">
                <a16:creationId xmlns:a16="http://schemas.microsoft.com/office/drawing/2014/main" id="{CFA7E6BC-69C9-D93A-EF5B-1F97E0F7C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4A3AB-DD12-46C2-B2E1-1C420F52CC0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654617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תמונה עם כיתוב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02058E81-E977-4683-5D84-9AB41DAD4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תמונה 2">
            <a:extLst>
              <a:ext uri="{FF2B5EF4-FFF2-40B4-BE49-F238E27FC236}">
                <a16:creationId xmlns:a16="http://schemas.microsoft.com/office/drawing/2014/main" id="{78D507F3-B637-9FCD-7E72-86EB3EA4C3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e-IL"/>
          </a:p>
        </p:txBody>
      </p:sp>
      <p:sp>
        <p:nvSpPr>
          <p:cNvPr id="4" name="מציין מיקום טקסט 3">
            <a:extLst>
              <a:ext uri="{FF2B5EF4-FFF2-40B4-BE49-F238E27FC236}">
                <a16:creationId xmlns:a16="http://schemas.microsoft.com/office/drawing/2014/main" id="{DC686CDB-9C91-E400-5113-7FFDA56177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5" name="מציין מיקום של תאריך 4">
            <a:extLst>
              <a:ext uri="{FF2B5EF4-FFF2-40B4-BE49-F238E27FC236}">
                <a16:creationId xmlns:a16="http://schemas.microsoft.com/office/drawing/2014/main" id="{8B67DE87-E5A1-0A99-2ED6-426F5D726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2B6CB-A9D6-4B6D-9A73-E59D3B895465}" type="datetimeFigureOut">
              <a:rPr lang="he-IL" smtClean="0"/>
              <a:t>י"ב/סיון/תשפ"ו</a:t>
            </a:fld>
            <a:endParaRPr lang="he-IL"/>
          </a:p>
        </p:txBody>
      </p:sp>
      <p:sp>
        <p:nvSpPr>
          <p:cNvPr id="6" name="מציין מיקום של כותרת תחתונה 5">
            <a:extLst>
              <a:ext uri="{FF2B5EF4-FFF2-40B4-BE49-F238E27FC236}">
                <a16:creationId xmlns:a16="http://schemas.microsoft.com/office/drawing/2014/main" id="{580823C3-FBBD-8148-6326-8277CF81B8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>
            <a:extLst>
              <a:ext uri="{FF2B5EF4-FFF2-40B4-BE49-F238E27FC236}">
                <a16:creationId xmlns:a16="http://schemas.microsoft.com/office/drawing/2014/main" id="{D04FA888-FEB3-314E-179F-E39120CD3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4A3AB-DD12-46C2-B2E1-1C420F52CC0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4215539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כותרת וטקסט אנכ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787FB482-A009-C3FA-2C95-758776D8C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טקסט אנכי 2">
            <a:extLst>
              <a:ext uri="{FF2B5EF4-FFF2-40B4-BE49-F238E27FC236}">
                <a16:creationId xmlns:a16="http://schemas.microsoft.com/office/drawing/2014/main" id="{9B65C3D1-CFE2-EEE8-5847-83AEB57973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EC6649EE-2EA9-3D9D-C0FE-3629AC4D3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2B6CB-A9D6-4B6D-9A73-E59D3B895465}" type="datetimeFigureOut">
              <a:rPr lang="he-IL" smtClean="0"/>
              <a:t>י"ב/סיון/תשפ"ו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CC8ED6BF-7566-CA0F-B6F0-88E092D90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E95FB651-D31E-9655-C0F5-1402CBA08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4A3AB-DD12-46C2-B2E1-1C420F52CC0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4255302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כותרת אנכית וטקס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אנכית 1">
            <a:extLst>
              <a:ext uri="{FF2B5EF4-FFF2-40B4-BE49-F238E27FC236}">
                <a16:creationId xmlns:a16="http://schemas.microsoft.com/office/drawing/2014/main" id="{7C96FD0D-79F3-09C7-9825-98CEED1585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טקסט אנכי 2">
            <a:extLst>
              <a:ext uri="{FF2B5EF4-FFF2-40B4-BE49-F238E27FC236}">
                <a16:creationId xmlns:a16="http://schemas.microsoft.com/office/drawing/2014/main" id="{2695F4AD-62F5-EB33-E93A-243857D66B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09C3113C-DE08-D731-8E50-AD0E8C03E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2B6CB-A9D6-4B6D-9A73-E59D3B895465}" type="datetimeFigureOut">
              <a:rPr lang="he-IL" smtClean="0"/>
              <a:t>י"ב/סיון/תשפ"ו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E0643870-DA33-4DD7-BE40-43C2304F8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8436DD03-EA33-C277-9E07-FC3D62885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4A3AB-DD12-46C2-B2E1-1C420F52CC0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711454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כותרת 1">
            <a:extLst>
              <a:ext uri="{FF2B5EF4-FFF2-40B4-BE49-F238E27FC236}">
                <a16:creationId xmlns:a16="http://schemas.microsoft.com/office/drawing/2014/main" id="{4D9C4F25-5F43-5642-FDB4-6BE7EB2B6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1" anchor="ctr">
            <a:normAutofit/>
          </a:bodyPr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>
            <a:extLst>
              <a:ext uri="{FF2B5EF4-FFF2-40B4-BE49-F238E27FC236}">
                <a16:creationId xmlns:a16="http://schemas.microsoft.com/office/drawing/2014/main" id="{0D768950-81EB-3ED1-8368-B52D9BD110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16BECADD-86FB-482C-478A-395268F638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B2B6CB-A9D6-4B6D-9A73-E59D3B895465}" type="datetimeFigureOut">
              <a:rPr lang="he-IL" smtClean="0"/>
              <a:t>י"ב/סיון/תשפ"ו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2D8A03C7-8421-D611-6A0B-574DEF94D4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7F884A0C-AE1F-7AE4-B1CC-F4D2C930AD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274A3AB-DD12-46C2-B2E1-1C420F52CC09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8573097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e-IL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1.png"/><Relationship Id="rId4" Type="http://schemas.openxmlformats.org/officeDocument/2006/relationships/image" Target="../media/image6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32.png"/><Relationship Id="rId4" Type="http://schemas.openxmlformats.org/officeDocument/2006/relationships/image" Target="../media/image3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">
            <a:extLst>
              <a:ext uri="{FF2B5EF4-FFF2-40B4-BE49-F238E27FC236}">
                <a16:creationId xmlns:a16="http://schemas.microsoft.com/office/drawing/2014/main" id="{1E3476FC-8D4D-A72D-10AD-AEF3B2CA6C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458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3">
            <a:extLst>
              <a:ext uri="{FF2B5EF4-FFF2-40B4-BE49-F238E27FC236}">
                <a16:creationId xmlns:a16="http://schemas.microsoft.com/office/drawing/2014/main" id="{6A065188-7E3A-4050-259C-A6F6DDF3E0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11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4">
            <a:extLst>
              <a:ext uri="{FF2B5EF4-FFF2-40B4-BE49-F238E27FC236}">
                <a16:creationId xmlns:a16="http://schemas.microsoft.com/office/drawing/2014/main" id="{B1AF3F64-00FF-210A-111C-DD162F6DCA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249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5">
            <a:extLst>
              <a:ext uri="{FF2B5EF4-FFF2-40B4-BE49-F238E27FC236}">
                <a16:creationId xmlns:a16="http://schemas.microsoft.com/office/drawing/2014/main" id="{0953EEEE-D7D4-78A8-C138-3848E9A4EA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317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6">
            <a:extLst>
              <a:ext uri="{FF2B5EF4-FFF2-40B4-BE49-F238E27FC236}">
                <a16:creationId xmlns:a16="http://schemas.microsoft.com/office/drawing/2014/main" id="{E15FF705-9B10-5F22-AA65-3F3500E4E0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704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7">
            <a:extLst>
              <a:ext uri="{FF2B5EF4-FFF2-40B4-BE49-F238E27FC236}">
                <a16:creationId xmlns:a16="http://schemas.microsoft.com/office/drawing/2014/main" id="{F6D6B62C-DF07-9819-7CB1-60699C040CC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פנס 6 בנות_1">
            <a:hlinkClick r:id="" action="ppaction://media"/>
            <a:extLst>
              <a:ext uri="{FF2B5EF4-FFF2-40B4-BE49-F238E27FC236}">
                <a16:creationId xmlns:a16="http://schemas.microsoft.com/office/drawing/2014/main" id="{23AD5DA0-B015-3349-8EF2-343A850C070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8568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957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3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8">
            <a:extLst>
              <a:ext uri="{FF2B5EF4-FFF2-40B4-BE49-F238E27FC236}">
                <a16:creationId xmlns:a16="http://schemas.microsoft.com/office/drawing/2014/main" id="{A7A5214A-804A-5EF3-5A58-7DC22FCB02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169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9">
            <a:extLst>
              <a:ext uri="{FF2B5EF4-FFF2-40B4-BE49-F238E27FC236}">
                <a16:creationId xmlns:a16="http://schemas.microsoft.com/office/drawing/2014/main" id="{34FDAC26-3DC8-6E81-0D3A-25EF6367CC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35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10">
            <a:extLst>
              <a:ext uri="{FF2B5EF4-FFF2-40B4-BE49-F238E27FC236}">
                <a16:creationId xmlns:a16="http://schemas.microsoft.com/office/drawing/2014/main" id="{B8919BD3-AAC0-DB8C-B767-F5AE1D424B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035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11">
            <a:extLst>
              <a:ext uri="{FF2B5EF4-FFF2-40B4-BE49-F238E27FC236}">
                <a16:creationId xmlns:a16="http://schemas.microsoft.com/office/drawing/2014/main" id="{FAE4E055-A286-AD01-9F2E-6EDB0DF8C7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גילגל סיירת בנות">
            <a:hlinkClick r:id="" action="ppaction://media"/>
            <a:extLst>
              <a:ext uri="{FF2B5EF4-FFF2-40B4-BE49-F238E27FC236}">
                <a16:creationId xmlns:a16="http://schemas.microsoft.com/office/drawing/2014/main" id="{E82C6696-1730-69BB-536C-BD8D9BE10AB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57150"/>
            <a:ext cx="12192000" cy="6800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037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 showWhenStopped="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12">
            <a:extLst>
              <a:ext uri="{FF2B5EF4-FFF2-40B4-BE49-F238E27FC236}">
                <a16:creationId xmlns:a16="http://schemas.microsoft.com/office/drawing/2014/main" id="{6E39461E-6EF8-8BA7-220D-1854B62F61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368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13">
            <a:extLst>
              <a:ext uri="{FF2B5EF4-FFF2-40B4-BE49-F238E27FC236}">
                <a16:creationId xmlns:a16="http://schemas.microsoft.com/office/drawing/2014/main" id="{19C32898-7F24-B0F1-F527-18C720253D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456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14">
            <a:extLst>
              <a:ext uri="{FF2B5EF4-FFF2-40B4-BE49-F238E27FC236}">
                <a16:creationId xmlns:a16="http://schemas.microsoft.com/office/drawing/2014/main" id="{6B7A49B9-6F8F-C123-1911-444DD66E0ED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563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15">
            <a:extLst>
              <a:ext uri="{FF2B5EF4-FFF2-40B4-BE49-F238E27FC236}">
                <a16:creationId xmlns:a16="http://schemas.microsoft.com/office/drawing/2014/main" id="{2C5C9F40-0120-A320-7A67-F036BD7655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029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16">
            <a:extLst>
              <a:ext uri="{FF2B5EF4-FFF2-40B4-BE49-F238E27FC236}">
                <a16:creationId xmlns:a16="http://schemas.microsoft.com/office/drawing/2014/main" id="{A7272839-D346-8EC8-C6C5-96412F22C5B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95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17">
            <a:extLst>
              <a:ext uri="{FF2B5EF4-FFF2-40B4-BE49-F238E27FC236}">
                <a16:creationId xmlns:a16="http://schemas.microsoft.com/office/drawing/2014/main" id="{A908BF27-1C40-A5CB-8411-A2923E428E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238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18">
            <a:extLst>
              <a:ext uri="{FF2B5EF4-FFF2-40B4-BE49-F238E27FC236}">
                <a16:creationId xmlns:a16="http://schemas.microsoft.com/office/drawing/2014/main" id="{D8CBFE22-C77F-B617-446F-444DB2A68E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תמונה 3" descr="תמונה שמכילה טקסט, סרט מצויר, אומנות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707F4262-E76B-BE48-4BD0-54CE8622D5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2971" y="729292"/>
            <a:ext cx="4046058" cy="2699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062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1750" fill="hold"/>
                                        <p:tgtEl>
                                          <p:spTgt spid="4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19">
            <a:extLst>
              <a:ext uri="{FF2B5EF4-FFF2-40B4-BE49-F238E27FC236}">
                <a16:creationId xmlns:a16="http://schemas.microsoft.com/office/drawing/2014/main" id="{97FD3C05-5F05-8E1B-0146-3054D3358E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תמונה 3" descr="תמונה שמכילה טקסט, סרט מצויר, אומנות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70A5168A-E27C-4C8F-E95B-781D61C433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4614" y="631321"/>
            <a:ext cx="2142772" cy="1429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03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1750" fill="hold"/>
                                        <p:tgtEl>
                                          <p:spTgt spid="4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20">
            <a:extLst>
              <a:ext uri="{FF2B5EF4-FFF2-40B4-BE49-F238E27FC236}">
                <a16:creationId xmlns:a16="http://schemas.microsoft.com/office/drawing/2014/main" id="{8CC7E41D-E864-35A1-BEF9-0402610620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תמונה 3" descr="תמונה שמכילה טקסט, סרט מצויר, אומנות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D8188494-8C21-10A5-223B-AF49438090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2971" y="729292"/>
            <a:ext cx="4046058" cy="2699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987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1750" fill="hold"/>
                                        <p:tgtEl>
                                          <p:spTgt spid="4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21">
            <a:extLst>
              <a:ext uri="{FF2B5EF4-FFF2-40B4-BE49-F238E27FC236}">
                <a16:creationId xmlns:a16="http://schemas.microsoft.com/office/drawing/2014/main" id="{430D5D97-9DB5-250F-EA45-1B85A6B8F2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תמונה 3" descr="תמונה שמכילה טקסט, סרט מצויר, אומנות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423D3C9B-CBD3-42C9-4BEF-9D0A7AFB4E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2971" y="729292"/>
            <a:ext cx="4046058" cy="2699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748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1750" fill="hold"/>
                                        <p:tgtEl>
                                          <p:spTgt spid="4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22">
            <a:extLst>
              <a:ext uri="{FF2B5EF4-FFF2-40B4-BE49-F238E27FC236}">
                <a16:creationId xmlns:a16="http://schemas.microsoft.com/office/drawing/2014/main" id="{92B5800E-E16B-59E5-AC02-D64BB4C5FF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תמונה 3" descr="תמונה שמכילה טקסט, סרט מצויר, אומנות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9E360309-F8DF-FD73-D607-1E22A7CA49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2971" y="729292"/>
            <a:ext cx="4046058" cy="2699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567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1750" fill="hold"/>
                                        <p:tgtEl>
                                          <p:spTgt spid="4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23">
            <a:extLst>
              <a:ext uri="{FF2B5EF4-FFF2-40B4-BE49-F238E27FC236}">
                <a16:creationId xmlns:a16="http://schemas.microsoft.com/office/drawing/2014/main" id="{C5D1423C-6E63-7163-1081-B670457788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800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24">
            <a:extLst>
              <a:ext uri="{FF2B5EF4-FFF2-40B4-BE49-F238E27FC236}">
                <a16:creationId xmlns:a16="http://schemas.microsoft.com/office/drawing/2014/main" id="{67B9B931-001C-6001-C6B7-981AA6B9BD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613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25">
            <a:extLst>
              <a:ext uri="{FF2B5EF4-FFF2-40B4-BE49-F238E27FC236}">
                <a16:creationId xmlns:a16="http://schemas.microsoft.com/office/drawing/2014/main" id="{9D1864CB-873B-ED0A-CC66-D93F6AEA77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978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26">
            <a:extLst>
              <a:ext uri="{FF2B5EF4-FFF2-40B4-BE49-F238E27FC236}">
                <a16:creationId xmlns:a16="http://schemas.microsoft.com/office/drawing/2014/main" id="{8B68A345-01A2-270F-9B1E-1464530823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65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27">
            <a:extLst>
              <a:ext uri="{FF2B5EF4-FFF2-40B4-BE49-F238E27FC236}">
                <a16:creationId xmlns:a16="http://schemas.microsoft.com/office/drawing/2014/main" id="{47DD04F9-50D6-0BB2-9CA4-CB30F3EC6B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652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28">
            <a:extLst>
              <a:ext uri="{FF2B5EF4-FFF2-40B4-BE49-F238E27FC236}">
                <a16:creationId xmlns:a16="http://schemas.microsoft.com/office/drawing/2014/main" id="{E45A8847-E0BB-B563-6DC7-7585BE8A96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366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29">
            <a:extLst>
              <a:ext uri="{FF2B5EF4-FFF2-40B4-BE49-F238E27FC236}">
                <a16:creationId xmlns:a16="http://schemas.microsoft.com/office/drawing/2014/main" id="{01762DA4-69D3-207F-DAF0-5FBE755CFB4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893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תפייסים בכבוד דיון בנות30">
            <a:extLst>
              <a:ext uri="{FF2B5EF4-FFF2-40B4-BE49-F238E27FC236}">
                <a16:creationId xmlns:a16="http://schemas.microsoft.com/office/drawing/2014/main" id="{5C476495-15C0-8D99-48D0-68062D08A6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המנון בנות מוקטן">
            <a:hlinkClick r:id="" action="ppaction://media"/>
            <a:extLst>
              <a:ext uri="{FF2B5EF4-FFF2-40B4-BE49-F238E27FC236}">
                <a16:creationId xmlns:a16="http://schemas.microsoft.com/office/drawing/2014/main" id="{0CC54CAD-CB29-5518-EFC8-6236DC75181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2013" y="4928855"/>
            <a:ext cx="3089204" cy="1737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334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3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 showWhenStopped="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ערכת נושא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0</Words>
  <Application>Microsoft Office PowerPoint</Application>
  <PresentationFormat>מסך רחב</PresentationFormat>
  <Paragraphs>0</Paragraphs>
  <Slides>29</Slides>
  <Notes>0</Notes>
  <HiddenSlides>0</HiddenSlides>
  <MMClips>3</MMClips>
  <ScaleCrop>false</ScaleCrop>
  <HeadingPairs>
    <vt:vector size="6" baseType="variant">
      <vt:variant>
        <vt:lpstr>גופנים בשימוש</vt:lpstr>
      </vt:variant>
      <vt:variant>
        <vt:i4>3</vt:i4>
      </vt:variant>
      <vt:variant>
        <vt:lpstr>ערכת נושא</vt:lpstr>
      </vt:variant>
      <vt:variant>
        <vt:i4>1</vt:i4>
      </vt:variant>
      <vt:variant>
        <vt:lpstr>כותרות שקופיות</vt:lpstr>
      </vt:variant>
      <vt:variant>
        <vt:i4>29</vt:i4>
      </vt:variant>
    </vt:vector>
  </HeadingPairs>
  <TitlesOfParts>
    <vt:vector size="33" baseType="lpstr">
      <vt:lpstr>Aptos</vt:lpstr>
      <vt:lpstr>Aptos Display</vt:lpstr>
      <vt:lpstr>Arial</vt:lpstr>
      <vt:lpstr>ערכת נושא Office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אלקי ונקרט</dc:creator>
  <cp:lastModifiedBy>אלקי ונקרט</cp:lastModifiedBy>
  <cp:revision>1</cp:revision>
  <dcterms:created xsi:type="dcterms:W3CDTF">2026-05-27T21:05:43Z</dcterms:created>
  <dcterms:modified xsi:type="dcterms:W3CDTF">2026-05-27T21:08:29Z</dcterms:modified>
</cp:coreProperties>
</file>