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12192000" cy="6858000"/>
  <p:notesSz cx="6858000" cy="9144000"/>
  <p:photoAlbum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BF80E98-C8B6-DB33-59ED-A4DB47D6C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825650E8-471B-4EFC-85D0-2231DC7B7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49EEC79-9EEC-EF43-9179-ED358B81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7A3E-5831-4BB1-BD17-AC2879726794}" type="datetimeFigureOut">
              <a:rPr lang="he-IL" smtClean="0"/>
              <a:t>ח'/סיון/תשפ"ו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218F7E9-1FA2-E893-340E-92289236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46839-022C-6DC7-980C-372236D32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F1C-DF1E-4151-8211-3A0890BCB7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683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084C038-0ABB-5DBF-F22A-3F14E9487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D6AEC99-6813-AB30-818F-3C1D7DC27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7B43C23-BC5F-65A8-5681-96B3EEA6A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7A3E-5831-4BB1-BD17-AC2879726794}" type="datetimeFigureOut">
              <a:rPr lang="he-IL" smtClean="0"/>
              <a:t>ח'/סיון/תשפ"ו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F5F76A-C628-77EB-0F43-0780E0E8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A4A8E52-AC6D-34A4-0296-4CE9986B9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F1C-DF1E-4151-8211-3A0890BCB7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68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E071DAFA-B33E-A581-3FC2-7080D5F574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6F71DE9-026B-96EC-C45C-288256C39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DCFA466-0932-E800-C313-9269498AB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7A3E-5831-4BB1-BD17-AC2879726794}" type="datetimeFigureOut">
              <a:rPr lang="he-IL" smtClean="0"/>
              <a:t>ח'/סיון/תשפ"ו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05E3197-8F3E-9D8C-3DDF-0A2AF4BE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5097C95-AD25-0D51-B4E0-0340F10D0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F1C-DF1E-4151-8211-3A0890BCB7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698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3B8D53-2EF2-63A5-B4EF-7A28B5418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125994C-43BB-704E-DB59-ABDE44CB7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6B53BF1-FDAB-25C5-1FC2-925D004E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7A3E-5831-4BB1-BD17-AC2879726794}" type="datetimeFigureOut">
              <a:rPr lang="he-IL" smtClean="0"/>
              <a:t>ח'/סיון/תשפ"ו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77ABC68-672F-ADB1-BE18-1AE5DB52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B4DD0D7-8E41-4DB5-A7C8-83558BF9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F1C-DF1E-4151-8211-3A0890BCB7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6366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61687B3-1A21-816F-78C2-28B20DBB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E617272-5F2D-404A-4F9B-CC2119B8F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6B047CE-F427-9BD3-D0C6-58B3C668B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7A3E-5831-4BB1-BD17-AC2879726794}" type="datetimeFigureOut">
              <a:rPr lang="he-IL" smtClean="0"/>
              <a:t>ח'/סיון/תשפ"ו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192104F-430F-4BA9-855E-E4F472376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142F33B-51B0-4766-EDC3-2EE983F2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F1C-DF1E-4151-8211-3A0890BCB7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241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BFC8AD3-D528-B661-C2FB-33107E7A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BACB05E-5771-2E50-76B7-FBAE2B593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C11AC92-5DE6-A726-E9A9-CD093EB01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AB1C860-6994-1101-2392-E83EE776B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7A3E-5831-4BB1-BD17-AC2879726794}" type="datetimeFigureOut">
              <a:rPr lang="he-IL" smtClean="0"/>
              <a:t>ח'/סיון/תשפ"ו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211B459-588C-DC83-16F0-48261722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32921E0-0820-720C-F9A0-C439A1D9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F1C-DF1E-4151-8211-3A0890BCB7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600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7332FB3-396B-CC0E-41E8-E38FD862F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D21E6DD-BBFD-92DF-40A0-A6601C739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5225B30-B901-84EC-0566-1C190A6AB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319FF0C1-C2B2-1E6C-63D0-F0BF68746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F47E4059-211F-AC88-7CAB-AA969644F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D01C023E-65D2-8EC0-F6EC-666EC02C7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7A3E-5831-4BB1-BD17-AC2879726794}" type="datetimeFigureOut">
              <a:rPr lang="he-IL" smtClean="0"/>
              <a:t>ח'/סיון/תשפ"ו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85FD43F0-9FCA-6090-52BF-DE9FA0BD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94FF195B-2C10-1D2C-2AD5-C1E1543D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F1C-DF1E-4151-8211-3A0890BCB7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929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0FE0B4-56FD-209C-800C-B93FE771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2E56B5F6-F403-7AC8-10FB-86FDD8F9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7A3E-5831-4BB1-BD17-AC2879726794}" type="datetimeFigureOut">
              <a:rPr lang="he-IL" smtClean="0"/>
              <a:t>ח'/סיון/תשפ"ו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897F5010-64BF-67B1-6ADF-C6CE8262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6459577-47DF-8DE2-C320-F92E06A6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F1C-DF1E-4151-8211-3A0890BCB7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4150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CAC58400-5226-72C6-6F7E-1BFD4A803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7A3E-5831-4BB1-BD17-AC2879726794}" type="datetimeFigureOut">
              <a:rPr lang="he-IL" smtClean="0"/>
              <a:t>ח'/סיון/תשפ"ו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48DA08B-CFB4-C968-EFC0-D1B78F0E6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B071D65-158D-5F7B-9806-5D035B40E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F1C-DF1E-4151-8211-3A0890BCB7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75311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D40E269-897B-6F20-A707-73A76C55E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7DEE3B9-A7A2-A9C1-0814-6DC3B6997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C9DC59E-3369-EE0F-32A6-B563222B5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47BC0BC-D5AC-EBAA-4B85-723977192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7A3E-5831-4BB1-BD17-AC2879726794}" type="datetimeFigureOut">
              <a:rPr lang="he-IL" smtClean="0"/>
              <a:t>ח'/סיון/תשפ"ו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D1BEF41-0F89-2F10-346C-C824C710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05C4111-4A20-5F31-36EB-DD4E610E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F1C-DF1E-4151-8211-3A0890BCB7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8156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5E1F28B-32DC-BD06-8CF8-AA184DB2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3BF4AEAB-C463-FCAE-A76F-F8148FEEF7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EB14DC9-726D-2B95-862B-B71CE4904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3016676-CA92-7ED6-9403-C521C87DB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7A3E-5831-4BB1-BD17-AC2879726794}" type="datetimeFigureOut">
              <a:rPr lang="he-IL" smtClean="0"/>
              <a:t>ח'/סיון/תשפ"ו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4029C4E-275F-9C64-4890-6A894886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8DC0DFE-3859-77B6-9914-A76338147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F1C-DF1E-4151-8211-3A0890BCB7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9574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5E488757-9416-43AB-DD49-3752D0AF0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3733A89-F120-8708-7A37-1716DCF2B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7BD4F88-701D-7F2E-90D3-FF924D57A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8F7A3E-5831-4BB1-BD17-AC2879726794}" type="datetimeFigureOut">
              <a:rPr lang="he-IL" smtClean="0"/>
              <a:t>ח'/סיון/תשפ"ו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282CB6E-AFF4-17BA-CC1F-F741E3D1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02C52EB-491A-CF5A-F12C-E7CDA0911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751F1C-DF1E-4151-8211-3A0890BCB7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69848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">
            <a:extLst>
              <a:ext uri="{FF2B5EF4-FFF2-40B4-BE49-F238E27FC236}">
                <a16:creationId xmlns:a16="http://schemas.microsoft.com/office/drawing/2014/main" id="{79F4B951-A8C5-06B7-1370-9EB1D1136D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0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11">
            <a:extLst>
              <a:ext uri="{FF2B5EF4-FFF2-40B4-BE49-F238E27FC236}">
                <a16:creationId xmlns:a16="http://schemas.microsoft.com/office/drawing/2014/main" id="{FF665E4F-DEE0-C36C-F4F0-5F5BD4C850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גינגל סיירת ואהבת בנים">
            <a:hlinkClick r:id="" action="ppaction://media"/>
            <a:extLst>
              <a:ext uri="{FF2B5EF4-FFF2-40B4-BE49-F238E27FC236}">
                <a16:creationId xmlns:a16="http://schemas.microsoft.com/office/drawing/2014/main" id="{C7565606-85EA-AB01-C857-E3F3D82ECC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7150"/>
            <a:ext cx="12192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12">
            <a:extLst>
              <a:ext uri="{FF2B5EF4-FFF2-40B4-BE49-F238E27FC236}">
                <a16:creationId xmlns:a16="http://schemas.microsoft.com/office/drawing/2014/main" id="{C3A6BC2A-6F54-9216-A600-098F40F919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13">
            <a:extLst>
              <a:ext uri="{FF2B5EF4-FFF2-40B4-BE49-F238E27FC236}">
                <a16:creationId xmlns:a16="http://schemas.microsoft.com/office/drawing/2014/main" id="{F752A5D2-91A3-1428-AF98-0D752FCBDB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9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14">
            <a:extLst>
              <a:ext uri="{FF2B5EF4-FFF2-40B4-BE49-F238E27FC236}">
                <a16:creationId xmlns:a16="http://schemas.microsoft.com/office/drawing/2014/main" id="{DFC53EDC-01DD-220A-58B2-3F61919DDB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3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15">
            <a:extLst>
              <a:ext uri="{FF2B5EF4-FFF2-40B4-BE49-F238E27FC236}">
                <a16:creationId xmlns:a16="http://schemas.microsoft.com/office/drawing/2014/main" id="{23C09D12-CDED-B47C-8213-7F12A4B097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0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16">
            <a:extLst>
              <a:ext uri="{FF2B5EF4-FFF2-40B4-BE49-F238E27FC236}">
                <a16:creationId xmlns:a16="http://schemas.microsoft.com/office/drawing/2014/main" id="{48AB99FB-BA2F-31BA-B089-C823A87FBE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4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17">
            <a:extLst>
              <a:ext uri="{FF2B5EF4-FFF2-40B4-BE49-F238E27FC236}">
                <a16:creationId xmlns:a16="http://schemas.microsoft.com/office/drawing/2014/main" id="{14F97784-F636-8AFB-9977-EDA6EAAF15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3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18">
            <a:extLst>
              <a:ext uri="{FF2B5EF4-FFF2-40B4-BE49-F238E27FC236}">
                <a16:creationId xmlns:a16="http://schemas.microsoft.com/office/drawing/2014/main" id="{274FBAF0-61E0-8114-AD3D-D10FC1FC94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תמונה שמכילה טקסט, סרט מצויר, צילום מסך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CD3A514-53FE-54B1-91F2-92572DA97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61" y="598404"/>
            <a:ext cx="4325079" cy="29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4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7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19">
            <a:extLst>
              <a:ext uri="{FF2B5EF4-FFF2-40B4-BE49-F238E27FC236}">
                <a16:creationId xmlns:a16="http://schemas.microsoft.com/office/drawing/2014/main" id="{2AD1F97F-4494-7027-8DC1-28FF58C872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תמונה שמכילה טקסט, סרט מצויר, צילום מסך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1EA4407-7E47-F796-CFD4-E56B3C57F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59" y="543976"/>
            <a:ext cx="2434682" cy="165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4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7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20">
            <a:extLst>
              <a:ext uri="{FF2B5EF4-FFF2-40B4-BE49-F238E27FC236}">
                <a16:creationId xmlns:a16="http://schemas.microsoft.com/office/drawing/2014/main" id="{E514B840-2E02-36DC-83A4-C45AA3106E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תמונה שמכילה טקסט, סרט מצויר, צילום מסך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E59DAB5-16D5-0FCE-24D5-160B17784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61" y="598404"/>
            <a:ext cx="4325079" cy="29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8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7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3">
            <a:extLst>
              <a:ext uri="{FF2B5EF4-FFF2-40B4-BE49-F238E27FC236}">
                <a16:creationId xmlns:a16="http://schemas.microsoft.com/office/drawing/2014/main" id="{0D621C14-DD66-032C-045B-58CCC92A5E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6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21">
            <a:extLst>
              <a:ext uri="{FF2B5EF4-FFF2-40B4-BE49-F238E27FC236}">
                <a16:creationId xmlns:a16="http://schemas.microsoft.com/office/drawing/2014/main" id="{E10E36A3-9617-1633-9A6C-7535001742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תמונה שמכילה טקסט, סרט מצויר, צילום מסך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A82EBC8-293E-B8B2-A733-B4127B4E7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61" y="598404"/>
            <a:ext cx="4325079" cy="29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0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7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22">
            <a:extLst>
              <a:ext uri="{FF2B5EF4-FFF2-40B4-BE49-F238E27FC236}">
                <a16:creationId xmlns:a16="http://schemas.microsoft.com/office/drawing/2014/main" id="{A2BB76E8-18B6-E487-BFAE-41AD9F6972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תמונה שמכילה טקסט, סרט מצויר, צילום מסך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837F448-CE8E-FEAF-CE49-EEFE928C1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61" y="598404"/>
            <a:ext cx="4325079" cy="29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9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7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23">
            <a:extLst>
              <a:ext uri="{FF2B5EF4-FFF2-40B4-BE49-F238E27FC236}">
                <a16:creationId xmlns:a16="http://schemas.microsoft.com/office/drawing/2014/main" id="{52B0015E-4191-87C3-B486-7FD62B06DD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24">
            <a:extLst>
              <a:ext uri="{FF2B5EF4-FFF2-40B4-BE49-F238E27FC236}">
                <a16:creationId xmlns:a16="http://schemas.microsoft.com/office/drawing/2014/main" id="{4DCD7F55-EE0C-DBD5-12D7-E38DBB6205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9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25">
            <a:extLst>
              <a:ext uri="{FF2B5EF4-FFF2-40B4-BE49-F238E27FC236}">
                <a16:creationId xmlns:a16="http://schemas.microsoft.com/office/drawing/2014/main" id="{D5624030-8E71-563F-AD74-A3D5299D1F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2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26">
            <a:extLst>
              <a:ext uri="{FF2B5EF4-FFF2-40B4-BE49-F238E27FC236}">
                <a16:creationId xmlns:a16="http://schemas.microsoft.com/office/drawing/2014/main" id="{C004E8E8-6F71-C875-B794-EECFA0D180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27">
            <a:extLst>
              <a:ext uri="{FF2B5EF4-FFF2-40B4-BE49-F238E27FC236}">
                <a16:creationId xmlns:a16="http://schemas.microsoft.com/office/drawing/2014/main" id="{919ED9F9-5275-5658-3ED9-587523CB14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4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28">
            <a:extLst>
              <a:ext uri="{FF2B5EF4-FFF2-40B4-BE49-F238E27FC236}">
                <a16:creationId xmlns:a16="http://schemas.microsoft.com/office/drawing/2014/main" id="{7C4358ED-FC55-3283-28E7-A87FAAF0E2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29">
            <a:extLst>
              <a:ext uri="{FF2B5EF4-FFF2-40B4-BE49-F238E27FC236}">
                <a16:creationId xmlns:a16="http://schemas.microsoft.com/office/drawing/2014/main" id="{A07F1F48-8942-86AC-F2D4-4C2CF3DFF6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2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30">
            <a:extLst>
              <a:ext uri="{FF2B5EF4-FFF2-40B4-BE49-F238E27FC236}">
                <a16:creationId xmlns:a16="http://schemas.microsoft.com/office/drawing/2014/main" id="{4CC2B3E0-F8AF-2CA5-651E-523D51E966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המנון בנים מוקטן">
            <a:hlinkClick r:id="" action="ppaction://media"/>
            <a:extLst>
              <a:ext uri="{FF2B5EF4-FFF2-40B4-BE49-F238E27FC236}">
                <a16:creationId xmlns:a16="http://schemas.microsoft.com/office/drawing/2014/main" id="{11B5E7FA-E8A5-6ED1-2343-1DBA4CA8DC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021" y="4914888"/>
            <a:ext cx="3191779" cy="179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8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4">
            <a:extLst>
              <a:ext uri="{FF2B5EF4-FFF2-40B4-BE49-F238E27FC236}">
                <a16:creationId xmlns:a16="http://schemas.microsoft.com/office/drawing/2014/main" id="{7619ECD4-D163-7963-A003-D8DED5885D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4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5">
            <a:extLst>
              <a:ext uri="{FF2B5EF4-FFF2-40B4-BE49-F238E27FC236}">
                <a16:creationId xmlns:a16="http://schemas.microsoft.com/office/drawing/2014/main" id="{01941FF3-82F2-034C-ADC2-F78AAED539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3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6">
            <a:extLst>
              <a:ext uri="{FF2B5EF4-FFF2-40B4-BE49-F238E27FC236}">
                <a16:creationId xmlns:a16="http://schemas.microsoft.com/office/drawing/2014/main" id="{18625A11-F555-4451-0DCF-47229E1599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7">
            <a:extLst>
              <a:ext uri="{FF2B5EF4-FFF2-40B4-BE49-F238E27FC236}">
                <a16:creationId xmlns:a16="http://schemas.microsoft.com/office/drawing/2014/main" id="{1D375F6B-CBF1-D7AE-8BD8-13B7C58EDB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מתפייסים בכבוד- בנים">
            <a:hlinkClick r:id="" action="ppaction://media"/>
            <a:extLst>
              <a:ext uri="{FF2B5EF4-FFF2-40B4-BE49-F238E27FC236}">
                <a16:creationId xmlns:a16="http://schemas.microsoft.com/office/drawing/2014/main" id="{293A9011-40C7-041C-8A54-EB34D2D147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5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2" y="1"/>
            <a:ext cx="121157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3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8">
            <a:extLst>
              <a:ext uri="{FF2B5EF4-FFF2-40B4-BE49-F238E27FC236}">
                <a16:creationId xmlns:a16="http://schemas.microsoft.com/office/drawing/2014/main" id="{8E4E5B16-72A7-D3F9-30DC-A2578C8129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3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9">
            <a:extLst>
              <a:ext uri="{FF2B5EF4-FFF2-40B4-BE49-F238E27FC236}">
                <a16:creationId xmlns:a16="http://schemas.microsoft.com/office/drawing/2014/main" id="{FD6C5362-7241-4C8D-2364-CB9AA77B50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9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תפייסים בכבוד דיון בנים10">
            <a:extLst>
              <a:ext uri="{FF2B5EF4-FFF2-40B4-BE49-F238E27FC236}">
                <a16:creationId xmlns:a16="http://schemas.microsoft.com/office/drawing/2014/main" id="{97BD6B95-D828-09F4-8AA5-75587C45F0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8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מסך רחב</PresentationFormat>
  <Paragraphs>0</Paragraphs>
  <Slides>29</Slides>
  <Notes>0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33" baseType="lpstr">
      <vt:lpstr>Aptos Display</vt:lpstr>
      <vt:lpstr>Aptos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אלקי ונקרט</dc:creator>
  <cp:lastModifiedBy>אלקי ונקרט</cp:lastModifiedBy>
  <cp:revision>4</cp:revision>
  <dcterms:created xsi:type="dcterms:W3CDTF">2026-05-24T08:18:21Z</dcterms:created>
  <dcterms:modified xsi:type="dcterms:W3CDTF">2026-05-24T08:23:34Z</dcterms:modified>
</cp:coreProperties>
</file>