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59" r:id="rId3"/>
    <p:sldId id="257" r:id="rId4"/>
    <p:sldId id="258" r:id="rId5"/>
    <p:sldId id="261" r:id="rId6"/>
    <p:sldId id="256" r:id="rId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4660"/>
  </p:normalViewPr>
  <p:slideViewPr>
    <p:cSldViewPr snapToGrid="0">
      <p:cViewPr>
        <p:scale>
          <a:sx n="50" d="100"/>
          <a:sy n="50" d="100"/>
        </p:scale>
        <p:origin x="1934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2E16A6E-6E32-7D0B-0CEC-0E55812E3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4F8A4E1-2DDA-06C5-AB28-F67722A0A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F4D00DC-86D1-9C4A-FC90-C16EA0CF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A93906D-3D37-564D-6D3D-9687B4786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99F9F92-5D13-1DA7-1DA4-63D66502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260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2C2E35-899C-9DF6-D2ED-5F88FBA1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B8C5BF3-EECE-1313-B3E0-C5F7129AE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A339EC0-7B12-154C-8C78-C1A65051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24696CE-4B57-4F62-C8BD-F56F4F33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66746D1-BAB9-EB50-8A43-B12CEF94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482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0A092AC-FBBC-79E6-4C41-A4B7FB68E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4207E2FE-0F7C-6C1F-C461-144DD5284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A9544A7-490D-CA42-3610-93307BAD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BBD3749-26BF-2E9F-EAA6-A70A7C17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49A1B38-6941-4CB4-6AEF-FBA5F229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875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0384965-5078-B388-2BB0-68CB637C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3BB504B-629A-C256-471B-A2D81D98C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1553A7-FBF3-E739-1109-5EBC5393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A5B70D0-5E81-317E-B3A0-AE5F2A30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C108428-FE3C-0870-C930-942C3BD4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87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87316FC-9E48-B77A-0001-576E4A3C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A6D2337-5EB4-46D7-C9E5-25296A1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A281F23-43BD-EA8F-88D4-686CA0D5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A44E56B-87F5-EB35-9915-0B2D2053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D32BF7C-0EDA-6769-960F-D1193C2A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213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13A448-22D7-3B54-EE2B-79869E29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4106180-F2F3-AE8F-7993-16BBF2197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93FC8F5-FF7D-4A6A-70B3-63A928395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79DA54F-98B9-0C96-9018-C532D0E7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2BD11F7-7838-44C5-6A9D-5D4FE5BB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FCAD083-BE4F-7691-E92F-0957CD84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68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074EC2-086B-EC77-6EC8-F1BA32D3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B4EC83F-EB87-D36C-B3BE-7CAE1086F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88F607D-642E-2A0B-9EB9-964CE55DE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306AAC5-FAB0-A322-792E-A8E66E3E0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EB0609D9-6BDC-8676-6B6C-95BE33248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EBA6B4F1-EB39-EFB9-5A0A-FA0921A8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2419D899-5CF0-5467-301E-69C7B35A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B4F7BF93-8B6F-9853-126C-E193FE00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319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638C819-CC79-156F-624F-59A6D2648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B6A870D3-9C06-1579-C950-06C83BF8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6125AEB-68B9-71B4-C8B1-CBC7D0C3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7A044BC-A5B2-0C1A-0DE4-566B56B3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589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25EB08D-9DBB-4E55-00AE-B2B79DAD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3A81D5E-BEB7-B327-C990-0FA65CE8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2BB499B-0213-5787-64FE-33E891D9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618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37A9793-09A8-8CCE-3167-E0395BB5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89F86A8-B42A-CDCD-5867-4C1098346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D47FD8B-A743-98BC-1088-2C203CF48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21C8738-8072-4817-707D-E26456C6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3162091-196D-483F-0B75-9C8F60302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8E2B2E0-C01B-1C0D-D5E3-80624AD4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022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9F52EC-4810-96A3-7157-FE8D56A2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0BFF33F-D905-DB05-4FFF-EC09266AC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C2A5A51-34FF-648F-5E5B-9980B92D7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650ABB6-A54E-06C9-6692-71AC85637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59ADC23-110B-0C7C-A01F-F1B64D9C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0637B5F-F015-00DF-707C-809449EF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612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A24DFCB-8026-0489-9F76-7F3A8B1F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62A2080-69B2-5655-20E8-BBB0A5338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9350499-8CE1-1029-E37B-FBB20B384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3260AC-1DC1-4764-8F3B-B6695E14184D}" type="datetimeFigureOut">
              <a:rPr lang="he-IL" smtClean="0"/>
              <a:t>ב'/חשון/תשפ"ו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F52847E-111E-31DB-61F8-6F675AEC6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11C14B2-9792-D06C-7EFC-D7BCE2E0E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12C467-A14F-449F-99F9-D95D1E1E8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549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תמונה שמכילה טקסט, לבוש, פני אדם, סרט מצוי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A931BC9-F599-0883-40AF-5168F4FAC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6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סרט מצויר, פני אד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CC88D68-6E33-48BF-B8F7-26A16DCB1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4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טקסט, סרט מצויר, תקליט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F71330D-EB02-54DE-EA0E-12FA931F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6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טקסט, מלבן, ויטראז'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80CB1A7-821F-227A-71D2-F07D9D34C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 descr="תמונה שמכילה טקסט, ויטראז'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A6CE3E9-AA0C-A151-4607-C6AB2F4A4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 descr="תמונה שמכילה טקסט, פני אדם, סרט מצויר, ילד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74EC0CB-6B90-D9AD-31A9-E13E8E8FE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0339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מסך רחב</PresentationFormat>
  <Paragraphs>0</Paragraphs>
  <Slides>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שטערני פש</dc:creator>
  <cp:lastModifiedBy>שטערני פש</cp:lastModifiedBy>
  <cp:revision>1</cp:revision>
  <dcterms:created xsi:type="dcterms:W3CDTF">2025-10-23T23:17:46Z</dcterms:created>
  <dcterms:modified xsi:type="dcterms:W3CDTF">2025-10-23T23:19:53Z</dcterms:modified>
</cp:coreProperties>
</file>