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61" r:id="rId6"/>
    <p:sldId id="256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289DB1-900B-526E-C82A-65EA5332B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8B01F2C-CF44-D395-6DF1-CD5F4B553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921CAA-59CE-3C58-F23D-9B9FD38CF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FC878B-A36A-03A6-B027-30200F15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6C5B1FB-9181-697C-5514-8739F8A1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367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FC0134-49F5-AF10-8654-BBB6D448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51BD817-F25A-FF57-E9AE-22D7E476F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ED6B53-8C06-0B2D-F069-9BDB838D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0EE99BB-D78D-3501-E080-572CC0E1E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647FAC-AB2E-79E2-28E2-2DAED235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720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599D3FE-F5CA-DCA6-264D-24DCA690B6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17C2C40-ED0C-68AB-2DE4-5209CAEFF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E5E14A-0EED-872A-4153-05D2EA68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2AD661-3EBA-E579-CFF0-D95158A8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CCF2400-DA6B-E224-DE08-FC2F02DE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852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CD77C9-8281-61F9-1F1F-39776C36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7CCB5A8-4271-7DA1-88B4-173BA7902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254260-FC55-FF95-3B19-B431158E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C5B48A3-415F-FDD4-26AA-1FA5C678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FB3E3A2-7DC5-8EF7-23CA-F63D8808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27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449E7F-EB61-D33B-7CE2-AD0EEAE6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B6D748F-112E-C5CF-05FB-97D9850E6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21FC979-C6AF-4F12-05BF-618B89B3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4C3934F-3B31-4894-7839-2E3246E6C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09F5F2B-963F-1AEC-C0FE-8D7F751F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934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8A178D-EA49-2272-44C3-FC829E9D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EA6A6A-0349-2C66-2CA3-3E16D35E3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EA6E9CE-42F7-271F-F420-BD7244700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2671EB4-CBA4-860A-193D-161574EB8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5883A53-72B7-77E5-CC5E-E1FD0096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2710F7B-B963-B243-3B6B-0CE78F35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661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1B03F5-3D2B-04BE-6D1B-743756B0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B0F8104-F66E-8969-3C70-4A2B66BF4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E1FE660-CCDE-FB99-E35E-F9D3967FE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DDB1353-EBEF-143D-AF81-3375F8958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3AEE187-F9A8-CD24-ED0F-DD3DF0D77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8253FD0-2864-3B22-F0D9-25F5E1CD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3A5CBA2-2675-5BED-7F58-6ACA1AD6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A613B7F-6B92-6011-6B9E-B63B1E92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572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73732C-2A8A-1A12-6562-D3AE9CF5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3B76F47-6B91-1330-89E0-9DE21DC7A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10BCD83-E011-E97E-B71E-CC4B2888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5D94410-B3CA-2CD3-B26F-59B70D58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90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1ACE5B4-6D0E-FDCD-AA25-5367D74C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17C3B56-E86F-25B2-3092-D5BDDE70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F622862-629E-0B49-6775-8FCC8081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734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C352A2-A0AA-9A4F-F562-98ECA0AB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481B0CC-C811-75B4-C38C-0668565AA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54B1427-ADD7-1D53-1E23-393D2A6FE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C2B729E-6E3B-83F5-57BE-A124BF2E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73251DF-BA9A-ED97-5147-38132D9D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ECE5A4E-37B5-CA40-ECA0-0CC7950F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70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1F2A3B-50A5-F711-B04D-1D1BB722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748F3FF-73FB-05C5-E5F6-555739D4D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B2DDA94-C307-6413-C962-FADC58DCA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AEC64CC-931A-5EB1-C60E-D924E494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6277F0F-BC4B-D25E-57FF-F81B5BBC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D3CBBEF-4FB0-2B66-7DB3-9422AA27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05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77832EB-8726-1B9F-A2D5-4C954414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483E27B-97BB-3F8C-750E-4A7310AB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4FFDF2F-6430-A22F-D6B9-1392ABD99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1AAD4-1F4D-4DFD-928B-CA9F6C042AF1}" type="datetimeFigureOut">
              <a:rPr lang="he-IL" smtClean="0"/>
              <a:t>ב'/חשון/תשפ"ו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C48F89C-CE02-F9A6-D6A2-84FD3C7BE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40D9CA-6FCA-7513-397C-94BC4AAD4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18E04-A4BA-42A1-ABD2-34375027B69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215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תמונה שמכילה טקסט, לבוש, סרט מצויר, פני אד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F6E5CE7D-1A4E-2651-05AA-754CFE4B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תמונה שמכילה טקסט, סרט מצויר, פני אד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A4E1083-5E57-7EB5-0F84-A50C552C9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4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 descr="תמונה שמכילה טקסט, ויטראז'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68CC4372-D230-F330-3C9B-267A93DE5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7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 descr="תמונה שמכילה טקסט, ויטראז'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63C9AD1C-37C5-33D4-76E1-8D3F84D2E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0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ויטראז'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7FCEEAC-77DC-F038-639E-C7FD57FB6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8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תמונה שמכילה טקסט, פני אדם, סרט מצויר, ציו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4107168C-71E5-2DE0-88F8-C555E755F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028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מסך רחב</PresentationFormat>
  <Paragraphs>0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שטערני פש</dc:creator>
  <cp:lastModifiedBy>שטערני פש</cp:lastModifiedBy>
  <cp:revision>2</cp:revision>
  <dcterms:created xsi:type="dcterms:W3CDTF">2025-10-23T10:24:43Z</dcterms:created>
  <dcterms:modified xsi:type="dcterms:W3CDTF">2025-10-23T23:22:56Z</dcterms:modified>
</cp:coreProperties>
</file>